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37" r:id="rId3"/>
  </p:sldMasterIdLst>
  <p:notesMasterIdLst>
    <p:notesMasterId r:id="rId31"/>
  </p:notesMasterIdLst>
  <p:sldIdLst>
    <p:sldId id="374" r:id="rId4"/>
    <p:sldId id="411" r:id="rId5"/>
    <p:sldId id="378" r:id="rId6"/>
    <p:sldId id="377" r:id="rId7"/>
    <p:sldId id="376" r:id="rId8"/>
    <p:sldId id="389" r:id="rId9"/>
    <p:sldId id="379" r:id="rId10"/>
    <p:sldId id="383" r:id="rId11"/>
    <p:sldId id="381" r:id="rId12"/>
    <p:sldId id="410" r:id="rId13"/>
    <p:sldId id="382" r:id="rId14"/>
    <p:sldId id="387" r:id="rId15"/>
    <p:sldId id="390" r:id="rId16"/>
    <p:sldId id="386" r:id="rId17"/>
    <p:sldId id="385" r:id="rId18"/>
    <p:sldId id="380" r:id="rId19"/>
    <p:sldId id="397" r:id="rId20"/>
    <p:sldId id="394" r:id="rId21"/>
    <p:sldId id="395" r:id="rId22"/>
    <p:sldId id="384" r:id="rId23"/>
    <p:sldId id="392" r:id="rId24"/>
    <p:sldId id="399" r:id="rId25"/>
    <p:sldId id="400" r:id="rId26"/>
    <p:sldId id="398" r:id="rId27"/>
    <p:sldId id="396" r:id="rId28"/>
    <p:sldId id="391" r:id="rId29"/>
    <p:sldId id="393" r:id="rId30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4F4E"/>
    <a:srgbClr val="FF9900"/>
    <a:srgbClr val="93CCDD"/>
    <a:srgbClr val="2D3A4B"/>
    <a:srgbClr val="46C3D2"/>
    <a:srgbClr val="800000"/>
    <a:srgbClr val="DB0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8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tags" Target="tags/tag2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4A891-F9A3-44B5-B733-09602E748D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F1ADB-5708-424B-B98F-4FE8806552F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5" Type="http://schemas.openxmlformats.org/officeDocument/2006/relationships/image" Target="../media/image13.png"/><Relationship Id="rId4" Type="http://schemas.openxmlformats.org/officeDocument/2006/relationships/image" Target="../media/image16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99A6B-0115-4F4D-82E6-9E49BB5B72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6D833F-A95A-44FC-B0D7-486FA2684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898781" y="1974152"/>
            <a:ext cx="2476399" cy="2349437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862961" y="1974152"/>
            <a:ext cx="2476399" cy="2349437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827141" y="1974152"/>
            <a:ext cx="2476399" cy="2349437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29945" y="-12358"/>
            <a:ext cx="6833287" cy="6870357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-12358"/>
            <a:ext cx="12192001" cy="6870357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673942" y="0"/>
            <a:ext cx="10518058" cy="6214510"/>
          </a:xfrm>
          <a:custGeom>
            <a:avLst/>
            <a:gdLst>
              <a:gd name="connsiteX0" fmla="*/ 8467099 w 10518058"/>
              <a:gd name="connsiteY0" fmla="*/ 0 h 6214510"/>
              <a:gd name="connsiteX1" fmla="*/ 10518058 w 10518058"/>
              <a:gd name="connsiteY1" fmla="*/ 0 h 6214510"/>
              <a:gd name="connsiteX2" fmla="*/ 10518058 w 10518058"/>
              <a:gd name="connsiteY2" fmla="*/ 5090767 h 6214510"/>
              <a:gd name="connsiteX3" fmla="*/ 10320771 w 10518058"/>
              <a:gd name="connsiteY3" fmla="*/ 5234558 h 6214510"/>
              <a:gd name="connsiteX4" fmla="*/ 9554012 w 10518058"/>
              <a:gd name="connsiteY4" fmla="*/ 5710653 h 6214510"/>
              <a:gd name="connsiteX5" fmla="*/ 8622452 w 10518058"/>
              <a:gd name="connsiteY5" fmla="*/ 6086336 h 6214510"/>
              <a:gd name="connsiteX6" fmla="*/ 7880736 w 10518058"/>
              <a:gd name="connsiteY6" fmla="*/ 6205671 h 6214510"/>
              <a:gd name="connsiteX7" fmla="*/ 7849831 w 10518058"/>
              <a:gd name="connsiteY7" fmla="*/ 6214510 h 6214510"/>
              <a:gd name="connsiteX8" fmla="*/ 7399504 w 10518058"/>
              <a:gd name="connsiteY8" fmla="*/ 6214510 h 6214510"/>
              <a:gd name="connsiteX9" fmla="*/ 7280298 w 10518058"/>
              <a:gd name="connsiteY9" fmla="*/ 6201251 h 6214510"/>
              <a:gd name="connsiteX10" fmla="*/ 6688691 w 10518058"/>
              <a:gd name="connsiteY10" fmla="*/ 6108434 h 6214510"/>
              <a:gd name="connsiteX11" fmla="*/ 5880751 w 10518058"/>
              <a:gd name="connsiteY11" fmla="*/ 5869766 h 6214510"/>
              <a:gd name="connsiteX12" fmla="*/ 4984511 w 10518058"/>
              <a:gd name="connsiteY12" fmla="*/ 5498503 h 6214510"/>
              <a:gd name="connsiteX13" fmla="*/ 3554059 w 10518058"/>
              <a:gd name="connsiteY13" fmla="*/ 5007906 h 6214510"/>
              <a:gd name="connsiteX14" fmla="*/ 2326695 w 10518058"/>
              <a:gd name="connsiteY14" fmla="*/ 4747136 h 6214510"/>
              <a:gd name="connsiteX15" fmla="*/ 543044 w 10518058"/>
              <a:gd name="connsiteY15" fmla="*/ 4402392 h 6214510"/>
              <a:gd name="connsiteX16" fmla="*/ 26490 w 10518058"/>
              <a:gd name="connsiteY16" fmla="*/ 4287479 h 6214510"/>
              <a:gd name="connsiteX17" fmla="*/ 0 w 10518058"/>
              <a:gd name="connsiteY17" fmla="*/ 4274217 h 6214510"/>
              <a:gd name="connsiteX18" fmla="*/ 119205 w 10518058"/>
              <a:gd name="connsiteY18" fmla="*/ 4265378 h 6214510"/>
              <a:gd name="connsiteX19" fmla="*/ 852092 w 10518058"/>
              <a:gd name="connsiteY19" fmla="*/ 4216761 h 6214510"/>
              <a:gd name="connsiteX20" fmla="*/ 1315664 w 10518058"/>
              <a:gd name="connsiteY20" fmla="*/ 4194662 h 6214510"/>
              <a:gd name="connsiteX21" fmla="*/ 2238395 w 10518058"/>
              <a:gd name="connsiteY21" fmla="*/ 4150465 h 6214510"/>
              <a:gd name="connsiteX22" fmla="*/ 3037505 w 10518058"/>
              <a:gd name="connsiteY22" fmla="*/ 4093006 h 6214510"/>
              <a:gd name="connsiteX23" fmla="*/ 4154496 w 10518058"/>
              <a:gd name="connsiteY23" fmla="*/ 3916214 h 6214510"/>
              <a:gd name="connsiteX24" fmla="*/ 5293559 w 10518058"/>
              <a:gd name="connsiteY24" fmla="*/ 3514013 h 6214510"/>
              <a:gd name="connsiteX25" fmla="*/ 6763747 w 10518058"/>
              <a:gd name="connsiteY25" fmla="*/ 2493040 h 6214510"/>
              <a:gd name="connsiteX26" fmla="*/ 8172124 w 10518058"/>
              <a:gd name="connsiteY26" fmla="*/ 645564 h 6214510"/>
              <a:gd name="connsiteX27" fmla="*/ 8433161 w 10518058"/>
              <a:gd name="connsiteY27" fmla="*/ 90879 h 621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518058" h="6214510">
                <a:moveTo>
                  <a:pt x="8467099" y="0"/>
                </a:moveTo>
                <a:lnTo>
                  <a:pt x="10518058" y="0"/>
                </a:lnTo>
                <a:lnTo>
                  <a:pt x="10518058" y="5090767"/>
                </a:lnTo>
                <a:lnTo>
                  <a:pt x="10320771" y="5234558"/>
                </a:lnTo>
                <a:cubicBezTo>
                  <a:pt x="10073877" y="5408174"/>
                  <a:pt x="9818912" y="5568115"/>
                  <a:pt x="9554012" y="5710653"/>
                </a:cubicBezTo>
                <a:cubicBezTo>
                  <a:pt x="9253793" y="5865346"/>
                  <a:pt x="8949160" y="5997941"/>
                  <a:pt x="8622452" y="6086336"/>
                </a:cubicBezTo>
                <a:cubicBezTo>
                  <a:pt x="8379630" y="6152634"/>
                  <a:pt x="8132390" y="6192412"/>
                  <a:pt x="7880736" y="6205671"/>
                </a:cubicBezTo>
                <a:cubicBezTo>
                  <a:pt x="7871906" y="6210091"/>
                  <a:pt x="7858661" y="6210091"/>
                  <a:pt x="7849831" y="6214510"/>
                </a:cubicBezTo>
                <a:cubicBezTo>
                  <a:pt x="7699722" y="6214510"/>
                  <a:pt x="7549612" y="6214510"/>
                  <a:pt x="7399504" y="6214510"/>
                </a:cubicBezTo>
                <a:cubicBezTo>
                  <a:pt x="7359769" y="6210091"/>
                  <a:pt x="7320035" y="6201251"/>
                  <a:pt x="7280298" y="6201251"/>
                </a:cubicBezTo>
                <a:cubicBezTo>
                  <a:pt x="7081625" y="6183572"/>
                  <a:pt x="6887367" y="6152634"/>
                  <a:pt x="6688691" y="6108434"/>
                </a:cubicBezTo>
                <a:cubicBezTo>
                  <a:pt x="6414965" y="6050978"/>
                  <a:pt x="6145651" y="5967003"/>
                  <a:pt x="5880751" y="5869766"/>
                </a:cubicBezTo>
                <a:cubicBezTo>
                  <a:pt x="5576118" y="5759270"/>
                  <a:pt x="5275899" y="5631098"/>
                  <a:pt x="4984511" y="5498503"/>
                </a:cubicBezTo>
                <a:cubicBezTo>
                  <a:pt x="4520939" y="5295193"/>
                  <a:pt x="4044121" y="5136080"/>
                  <a:pt x="3554059" y="5007906"/>
                </a:cubicBezTo>
                <a:cubicBezTo>
                  <a:pt x="3147880" y="4906249"/>
                  <a:pt x="2737286" y="4822274"/>
                  <a:pt x="2326695" y="4747136"/>
                </a:cubicBezTo>
                <a:cubicBezTo>
                  <a:pt x="1730673" y="4632223"/>
                  <a:pt x="1134651" y="4526147"/>
                  <a:pt x="543044" y="4402392"/>
                </a:cubicBezTo>
                <a:cubicBezTo>
                  <a:pt x="370860" y="4362615"/>
                  <a:pt x="198673" y="4327257"/>
                  <a:pt x="26490" y="4287479"/>
                </a:cubicBezTo>
                <a:cubicBezTo>
                  <a:pt x="17660" y="4287479"/>
                  <a:pt x="8830" y="4283059"/>
                  <a:pt x="0" y="4274217"/>
                </a:cubicBezTo>
                <a:cubicBezTo>
                  <a:pt x="39734" y="4269798"/>
                  <a:pt x="79471" y="4265378"/>
                  <a:pt x="119205" y="4265378"/>
                </a:cubicBezTo>
                <a:cubicBezTo>
                  <a:pt x="362030" y="4247699"/>
                  <a:pt x="609267" y="4230020"/>
                  <a:pt x="852092" y="4216761"/>
                </a:cubicBezTo>
                <a:cubicBezTo>
                  <a:pt x="1006616" y="4203502"/>
                  <a:pt x="1161140" y="4199082"/>
                  <a:pt x="1315664" y="4194662"/>
                </a:cubicBezTo>
                <a:cubicBezTo>
                  <a:pt x="1624713" y="4181403"/>
                  <a:pt x="1933761" y="4168144"/>
                  <a:pt x="2238395" y="4150465"/>
                </a:cubicBezTo>
                <a:cubicBezTo>
                  <a:pt x="2503294" y="4137206"/>
                  <a:pt x="2772608" y="4119527"/>
                  <a:pt x="3037505" y="4093006"/>
                </a:cubicBezTo>
                <a:cubicBezTo>
                  <a:pt x="3412779" y="4062068"/>
                  <a:pt x="3783637" y="4000191"/>
                  <a:pt x="4154496" y="3916214"/>
                </a:cubicBezTo>
                <a:cubicBezTo>
                  <a:pt x="4547427" y="3823400"/>
                  <a:pt x="4927117" y="3686385"/>
                  <a:pt x="5293559" y="3514013"/>
                </a:cubicBezTo>
                <a:cubicBezTo>
                  <a:pt x="5836602" y="3253244"/>
                  <a:pt x="6326664" y="2908500"/>
                  <a:pt x="6763747" y="2493040"/>
                </a:cubicBezTo>
                <a:cubicBezTo>
                  <a:pt x="7333280" y="1953825"/>
                  <a:pt x="7805682" y="1339472"/>
                  <a:pt x="8172124" y="645564"/>
                </a:cubicBezTo>
                <a:cubicBezTo>
                  <a:pt x="8269255" y="464352"/>
                  <a:pt x="8356451" y="279826"/>
                  <a:pt x="8433161" y="9087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" y="994074"/>
            <a:ext cx="8642554" cy="5039745"/>
          </a:xfrm>
          <a:custGeom>
            <a:avLst/>
            <a:gdLst>
              <a:gd name="connsiteX0" fmla="*/ 4307694 w 9655175"/>
              <a:gd name="connsiteY0" fmla="*/ 0 h 5630236"/>
              <a:gd name="connsiteX1" fmla="*/ 4484086 w 9655175"/>
              <a:gd name="connsiteY1" fmla="*/ 0 h 5630236"/>
              <a:gd name="connsiteX2" fmla="*/ 4502654 w 9655175"/>
              <a:gd name="connsiteY2" fmla="*/ 0 h 5630236"/>
              <a:gd name="connsiteX3" fmla="*/ 5013264 w 9655175"/>
              <a:gd name="connsiteY3" fmla="*/ 186047 h 5630236"/>
              <a:gd name="connsiteX4" fmla="*/ 5663132 w 9655175"/>
              <a:gd name="connsiteY4" fmla="*/ 697675 h 5630236"/>
              <a:gd name="connsiteX5" fmla="*/ 6461540 w 9655175"/>
              <a:gd name="connsiteY5" fmla="*/ 1534885 h 5630236"/>
              <a:gd name="connsiteX6" fmla="*/ 7677721 w 9655175"/>
              <a:gd name="connsiteY6" fmla="*/ 2725583 h 5630236"/>
              <a:gd name="connsiteX7" fmla="*/ 9330241 w 9655175"/>
              <a:gd name="connsiteY7" fmla="*/ 3832561 h 5630236"/>
              <a:gd name="connsiteX8" fmla="*/ 9655175 w 9655175"/>
              <a:gd name="connsiteY8" fmla="*/ 3981398 h 5630236"/>
              <a:gd name="connsiteX9" fmla="*/ 9627324 w 9655175"/>
              <a:gd name="connsiteY9" fmla="*/ 4000003 h 5630236"/>
              <a:gd name="connsiteX10" fmla="*/ 7547748 w 9655175"/>
              <a:gd name="connsiteY10" fmla="*/ 5181399 h 5630236"/>
              <a:gd name="connsiteX11" fmla="*/ 6108755 w 9655175"/>
              <a:gd name="connsiteY11" fmla="*/ 5572097 h 5630236"/>
              <a:gd name="connsiteX12" fmla="*/ 5068967 w 9655175"/>
              <a:gd name="connsiteY12" fmla="*/ 5627911 h 5630236"/>
              <a:gd name="connsiteX13" fmla="*/ 4187004 w 9655175"/>
              <a:gd name="connsiteY13" fmla="*/ 5534888 h 5630236"/>
              <a:gd name="connsiteX14" fmla="*/ 2905837 w 9655175"/>
              <a:gd name="connsiteY14" fmla="*/ 5227911 h 5630236"/>
              <a:gd name="connsiteX15" fmla="*/ 362069 w 9655175"/>
              <a:gd name="connsiteY15" fmla="*/ 4651166 h 5630236"/>
              <a:gd name="connsiteX16" fmla="*/ 0 w 9655175"/>
              <a:gd name="connsiteY16" fmla="*/ 4623259 h 5630236"/>
              <a:gd name="connsiteX17" fmla="*/ 0 w 9655175"/>
              <a:gd name="connsiteY17" fmla="*/ 4429073 h 5630236"/>
              <a:gd name="connsiteX18" fmla="*/ 0 w 9655175"/>
              <a:gd name="connsiteY18" fmla="*/ 4241863 h 5630236"/>
              <a:gd name="connsiteX19" fmla="*/ 37135 w 9655175"/>
              <a:gd name="connsiteY19" fmla="*/ 4204654 h 5630236"/>
              <a:gd name="connsiteX20" fmla="*/ 984085 w 9655175"/>
              <a:gd name="connsiteY20" fmla="*/ 2976746 h 5630236"/>
              <a:gd name="connsiteX21" fmla="*/ 2506632 w 9655175"/>
              <a:gd name="connsiteY21" fmla="*/ 1134885 h 5630236"/>
              <a:gd name="connsiteX22" fmla="*/ 3267906 w 9655175"/>
              <a:gd name="connsiteY22" fmla="*/ 446512 h 5630236"/>
              <a:gd name="connsiteX23" fmla="*/ 4122017 w 9655175"/>
              <a:gd name="connsiteY23" fmla="*/ 27907 h 5630236"/>
              <a:gd name="connsiteX24" fmla="*/ 4307694 w 9655175"/>
              <a:gd name="connsiteY24" fmla="*/ 0 h 563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655175" h="5630236">
                <a:moveTo>
                  <a:pt x="4307694" y="0"/>
                </a:moveTo>
                <a:cubicBezTo>
                  <a:pt x="4363397" y="0"/>
                  <a:pt x="4419100" y="0"/>
                  <a:pt x="4484086" y="0"/>
                </a:cubicBezTo>
                <a:cubicBezTo>
                  <a:pt x="4493370" y="0"/>
                  <a:pt x="4493370" y="0"/>
                  <a:pt x="4502654" y="0"/>
                </a:cubicBezTo>
                <a:cubicBezTo>
                  <a:pt x="4688330" y="27907"/>
                  <a:pt x="4855439" y="93023"/>
                  <a:pt x="5013264" y="186047"/>
                </a:cubicBezTo>
                <a:cubicBezTo>
                  <a:pt x="5254644" y="325582"/>
                  <a:pt x="5468171" y="502326"/>
                  <a:pt x="5663132" y="697675"/>
                </a:cubicBezTo>
                <a:cubicBezTo>
                  <a:pt x="5932363" y="976745"/>
                  <a:pt x="6201593" y="1255815"/>
                  <a:pt x="6461540" y="1534885"/>
                </a:cubicBezTo>
                <a:cubicBezTo>
                  <a:pt x="6851461" y="1944188"/>
                  <a:pt x="7250665" y="2353490"/>
                  <a:pt x="7677721" y="2725583"/>
                </a:cubicBezTo>
                <a:cubicBezTo>
                  <a:pt x="8188331" y="3162793"/>
                  <a:pt x="8726793" y="3544188"/>
                  <a:pt x="9330241" y="3832561"/>
                </a:cubicBezTo>
                <a:cubicBezTo>
                  <a:pt x="9432363" y="3888375"/>
                  <a:pt x="9543769" y="3934886"/>
                  <a:pt x="9655175" y="3981398"/>
                </a:cubicBezTo>
                <a:cubicBezTo>
                  <a:pt x="9645891" y="3990700"/>
                  <a:pt x="9636607" y="4000003"/>
                  <a:pt x="9627324" y="4000003"/>
                </a:cubicBezTo>
                <a:cubicBezTo>
                  <a:pt x="8986740" y="4483724"/>
                  <a:pt x="8290453" y="4883724"/>
                  <a:pt x="7547748" y="5181399"/>
                </a:cubicBezTo>
                <a:cubicBezTo>
                  <a:pt x="7083557" y="5367446"/>
                  <a:pt x="6600798" y="5506981"/>
                  <a:pt x="6108755" y="5572097"/>
                </a:cubicBezTo>
                <a:cubicBezTo>
                  <a:pt x="5765254" y="5618609"/>
                  <a:pt x="5412469" y="5637213"/>
                  <a:pt x="5068967" y="5627911"/>
                </a:cubicBezTo>
                <a:cubicBezTo>
                  <a:pt x="4771885" y="5609306"/>
                  <a:pt x="4484086" y="5581399"/>
                  <a:pt x="4187004" y="5534888"/>
                </a:cubicBezTo>
                <a:cubicBezTo>
                  <a:pt x="3759948" y="5469771"/>
                  <a:pt x="3332893" y="5358143"/>
                  <a:pt x="2905837" y="5227911"/>
                </a:cubicBezTo>
                <a:cubicBezTo>
                  <a:pt x="2070293" y="4986050"/>
                  <a:pt x="1225465" y="4753492"/>
                  <a:pt x="362069" y="4651166"/>
                </a:cubicBezTo>
                <a:cubicBezTo>
                  <a:pt x="241380" y="4641864"/>
                  <a:pt x="120690" y="4632561"/>
                  <a:pt x="0" y="4623259"/>
                </a:cubicBezTo>
                <a:lnTo>
                  <a:pt x="0" y="4429073"/>
                </a:lnTo>
                <a:lnTo>
                  <a:pt x="0" y="4241863"/>
                </a:lnTo>
                <a:cubicBezTo>
                  <a:pt x="9284" y="4223259"/>
                  <a:pt x="27852" y="4213957"/>
                  <a:pt x="37135" y="4204654"/>
                </a:cubicBezTo>
                <a:cubicBezTo>
                  <a:pt x="352786" y="3795351"/>
                  <a:pt x="668435" y="3386049"/>
                  <a:pt x="984085" y="2976746"/>
                </a:cubicBezTo>
                <a:cubicBezTo>
                  <a:pt x="1476128" y="2344188"/>
                  <a:pt x="1958887" y="1711629"/>
                  <a:pt x="2506632" y="1134885"/>
                </a:cubicBezTo>
                <a:cubicBezTo>
                  <a:pt x="2738728" y="883722"/>
                  <a:pt x="2989391" y="641861"/>
                  <a:pt x="3267906" y="446512"/>
                </a:cubicBezTo>
                <a:cubicBezTo>
                  <a:pt x="3527853" y="251163"/>
                  <a:pt x="3806367" y="102326"/>
                  <a:pt x="4122017" y="27907"/>
                </a:cubicBezTo>
                <a:cubicBezTo>
                  <a:pt x="4187004" y="18605"/>
                  <a:pt x="4242707" y="9302"/>
                  <a:pt x="4307694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552698"/>
            <a:ext cx="12191999" cy="6305303"/>
          </a:xfrm>
          <a:custGeom>
            <a:avLst/>
            <a:gdLst>
              <a:gd name="connsiteX0" fmla="*/ 12191998 w 12191998"/>
              <a:gd name="connsiteY0" fmla="*/ 0 h 6533981"/>
              <a:gd name="connsiteX1" fmla="*/ 12191998 w 12191998"/>
              <a:gd name="connsiteY1" fmla="*/ 3563 h 6533981"/>
              <a:gd name="connsiteX2" fmla="*/ 12191998 w 12191998"/>
              <a:gd name="connsiteY2" fmla="*/ 12026 h 6533981"/>
              <a:gd name="connsiteX3" fmla="*/ 12191998 w 12191998"/>
              <a:gd name="connsiteY3" fmla="*/ 28507 h 6533981"/>
              <a:gd name="connsiteX4" fmla="*/ 12191998 w 12191998"/>
              <a:gd name="connsiteY4" fmla="*/ 55677 h 6533981"/>
              <a:gd name="connsiteX5" fmla="*/ 12191998 w 12191998"/>
              <a:gd name="connsiteY5" fmla="*/ 96210 h 6533981"/>
              <a:gd name="connsiteX6" fmla="*/ 12191998 w 12191998"/>
              <a:gd name="connsiteY6" fmla="*/ 152778 h 6533981"/>
              <a:gd name="connsiteX7" fmla="*/ 12191998 w 12191998"/>
              <a:gd name="connsiteY7" fmla="*/ 228053 h 6533981"/>
              <a:gd name="connsiteX8" fmla="*/ 12191998 w 12191998"/>
              <a:gd name="connsiteY8" fmla="*/ 324708 h 6533981"/>
              <a:gd name="connsiteX9" fmla="*/ 12191998 w 12191998"/>
              <a:gd name="connsiteY9" fmla="*/ 445416 h 6533981"/>
              <a:gd name="connsiteX10" fmla="*/ 12191998 w 12191998"/>
              <a:gd name="connsiteY10" fmla="*/ 592849 h 6533981"/>
              <a:gd name="connsiteX11" fmla="*/ 12191998 w 12191998"/>
              <a:gd name="connsiteY11" fmla="*/ 677422 h 6533981"/>
              <a:gd name="connsiteX12" fmla="*/ 12191998 w 12191998"/>
              <a:gd name="connsiteY12" fmla="*/ 769679 h 6533981"/>
              <a:gd name="connsiteX13" fmla="*/ 12191998 w 12191998"/>
              <a:gd name="connsiteY13" fmla="*/ 869953 h 6533981"/>
              <a:gd name="connsiteX14" fmla="*/ 12191998 w 12191998"/>
              <a:gd name="connsiteY14" fmla="*/ 978579 h 6533981"/>
              <a:gd name="connsiteX15" fmla="*/ 12191998 w 12191998"/>
              <a:gd name="connsiteY15" fmla="*/ 1095890 h 6533981"/>
              <a:gd name="connsiteX16" fmla="*/ 12191998 w 12191998"/>
              <a:gd name="connsiteY16" fmla="*/ 1222221 h 6533981"/>
              <a:gd name="connsiteX17" fmla="*/ 12191998 w 12191998"/>
              <a:gd name="connsiteY17" fmla="*/ 1357906 h 6533981"/>
              <a:gd name="connsiteX18" fmla="*/ 12191998 w 12191998"/>
              <a:gd name="connsiteY18" fmla="*/ 1503279 h 6533981"/>
              <a:gd name="connsiteX19" fmla="*/ 12191998 w 12191998"/>
              <a:gd name="connsiteY19" fmla="*/ 1658673 h 6533981"/>
              <a:gd name="connsiteX20" fmla="*/ 12191998 w 12191998"/>
              <a:gd name="connsiteY20" fmla="*/ 1824423 h 6533981"/>
              <a:gd name="connsiteX21" fmla="*/ 11599331 w 12191998"/>
              <a:gd name="connsiteY21" fmla="*/ 2810885 h 6533981"/>
              <a:gd name="connsiteX22" fmla="*/ 9567332 w 12191998"/>
              <a:gd name="connsiteY22" fmla="*/ 5430842 h 6533981"/>
              <a:gd name="connsiteX23" fmla="*/ 7535332 w 12191998"/>
              <a:gd name="connsiteY23" fmla="*/ 6533981 h 6533981"/>
              <a:gd name="connsiteX24" fmla="*/ 7533100 w 12191998"/>
              <a:gd name="connsiteY24" fmla="*/ 6533981 h 6533981"/>
              <a:gd name="connsiteX25" fmla="*/ 7517473 w 12191998"/>
              <a:gd name="connsiteY25" fmla="*/ 6533981 h 6533981"/>
              <a:gd name="connsiteX26" fmla="*/ 7475057 w 12191998"/>
              <a:gd name="connsiteY26" fmla="*/ 6533981 h 6533981"/>
              <a:gd name="connsiteX27" fmla="*/ 7439617 w 12191998"/>
              <a:gd name="connsiteY27" fmla="*/ 6533981 h 6533981"/>
              <a:gd name="connsiteX28" fmla="*/ 7392457 w 12191998"/>
              <a:gd name="connsiteY28" fmla="*/ 6533981 h 6533981"/>
              <a:gd name="connsiteX29" fmla="*/ 7331903 w 12191998"/>
              <a:gd name="connsiteY29" fmla="*/ 6533981 h 6533981"/>
              <a:gd name="connsiteX30" fmla="*/ 7256280 w 12191998"/>
              <a:gd name="connsiteY30" fmla="*/ 6533981 h 6533981"/>
              <a:gd name="connsiteX31" fmla="*/ 7163913 w 12191998"/>
              <a:gd name="connsiteY31" fmla="*/ 6533981 h 6533981"/>
              <a:gd name="connsiteX32" fmla="*/ 7053129 w 12191998"/>
              <a:gd name="connsiteY32" fmla="*/ 6533981 h 6533981"/>
              <a:gd name="connsiteX33" fmla="*/ 6922254 w 12191998"/>
              <a:gd name="connsiteY33" fmla="*/ 6533981 h 6533981"/>
              <a:gd name="connsiteX34" fmla="*/ 6769612 w 12191998"/>
              <a:gd name="connsiteY34" fmla="*/ 6533981 h 6533981"/>
              <a:gd name="connsiteX35" fmla="*/ 6593530 w 12191998"/>
              <a:gd name="connsiteY35" fmla="*/ 6533981 h 6533981"/>
              <a:gd name="connsiteX36" fmla="*/ 6392333 w 12191998"/>
              <a:gd name="connsiteY36" fmla="*/ 6533981 h 6533981"/>
              <a:gd name="connsiteX37" fmla="*/ 5111749 w 12191998"/>
              <a:gd name="connsiteY37" fmla="*/ 6152125 h 6533981"/>
              <a:gd name="connsiteX38" fmla="*/ 2497666 w 12191998"/>
              <a:gd name="connsiteY38" fmla="*/ 4571666 h 6533981"/>
              <a:gd name="connsiteX39" fmla="*/ 0 w 12191998"/>
              <a:gd name="connsiteY39" fmla="*/ 2694207 h 6533981"/>
              <a:gd name="connsiteX40" fmla="*/ 0 w 12191998"/>
              <a:gd name="connsiteY40" fmla="*/ 2690229 h 6533981"/>
              <a:gd name="connsiteX41" fmla="*/ 0 w 12191998"/>
              <a:gd name="connsiteY41" fmla="*/ 2680782 h 6533981"/>
              <a:gd name="connsiteX42" fmla="*/ 0 w 12191998"/>
              <a:gd name="connsiteY42" fmla="*/ 2662385 h 6533981"/>
              <a:gd name="connsiteX43" fmla="*/ 3651250 w 12191998"/>
              <a:gd name="connsiteY43" fmla="*/ 3489740 h 6533981"/>
              <a:gd name="connsiteX44" fmla="*/ 7217832 w 12191998"/>
              <a:gd name="connsiteY44" fmla="*/ 2736635 h 6533981"/>
              <a:gd name="connsiteX45" fmla="*/ 10742082 w 12191998"/>
              <a:gd name="connsiteY45" fmla="*/ 827355 h 6533981"/>
              <a:gd name="connsiteX46" fmla="*/ 12191998 w 12191998"/>
              <a:gd name="connsiteY46" fmla="*/ 0 h 653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1998" h="6533981">
                <a:moveTo>
                  <a:pt x="12191998" y="0"/>
                </a:moveTo>
                <a:lnTo>
                  <a:pt x="12191998" y="3563"/>
                </a:lnTo>
                <a:lnTo>
                  <a:pt x="12191998" y="12026"/>
                </a:lnTo>
                <a:lnTo>
                  <a:pt x="12191998" y="28507"/>
                </a:lnTo>
                <a:lnTo>
                  <a:pt x="12191998" y="55677"/>
                </a:lnTo>
                <a:lnTo>
                  <a:pt x="12191998" y="96210"/>
                </a:lnTo>
                <a:lnTo>
                  <a:pt x="12191998" y="152778"/>
                </a:lnTo>
                <a:lnTo>
                  <a:pt x="12191998" y="228053"/>
                </a:lnTo>
                <a:lnTo>
                  <a:pt x="12191998" y="324708"/>
                </a:lnTo>
                <a:lnTo>
                  <a:pt x="12191998" y="445416"/>
                </a:lnTo>
                <a:lnTo>
                  <a:pt x="12191998" y="592849"/>
                </a:lnTo>
                <a:lnTo>
                  <a:pt x="12191998" y="677422"/>
                </a:lnTo>
                <a:lnTo>
                  <a:pt x="12191998" y="769679"/>
                </a:lnTo>
                <a:lnTo>
                  <a:pt x="12191998" y="869953"/>
                </a:lnTo>
                <a:lnTo>
                  <a:pt x="12191998" y="978579"/>
                </a:lnTo>
                <a:lnTo>
                  <a:pt x="12191998" y="1095890"/>
                </a:lnTo>
                <a:lnTo>
                  <a:pt x="12191998" y="1222221"/>
                </a:lnTo>
                <a:lnTo>
                  <a:pt x="12191998" y="1357906"/>
                </a:lnTo>
                <a:lnTo>
                  <a:pt x="12191998" y="1503279"/>
                </a:lnTo>
                <a:lnTo>
                  <a:pt x="12191998" y="1658673"/>
                </a:lnTo>
                <a:lnTo>
                  <a:pt x="12191998" y="1824423"/>
                </a:lnTo>
                <a:cubicBezTo>
                  <a:pt x="11990915" y="2163851"/>
                  <a:pt x="11800415" y="2492671"/>
                  <a:pt x="11599331" y="2810885"/>
                </a:cubicBezTo>
                <a:cubicBezTo>
                  <a:pt x="10953748" y="3839775"/>
                  <a:pt x="10308165" y="4730772"/>
                  <a:pt x="9567332" y="5430842"/>
                </a:cubicBezTo>
                <a:cubicBezTo>
                  <a:pt x="8964082" y="5982411"/>
                  <a:pt x="8254999" y="6396089"/>
                  <a:pt x="7535332" y="6533981"/>
                </a:cubicBezTo>
                <a:lnTo>
                  <a:pt x="7533100" y="6533981"/>
                </a:lnTo>
                <a:lnTo>
                  <a:pt x="7517473" y="6533981"/>
                </a:lnTo>
                <a:lnTo>
                  <a:pt x="7475057" y="6533981"/>
                </a:lnTo>
                <a:lnTo>
                  <a:pt x="7439617" y="6533981"/>
                </a:lnTo>
                <a:lnTo>
                  <a:pt x="7392457" y="6533981"/>
                </a:lnTo>
                <a:lnTo>
                  <a:pt x="7331903" y="6533981"/>
                </a:lnTo>
                <a:lnTo>
                  <a:pt x="7256280" y="6533981"/>
                </a:lnTo>
                <a:lnTo>
                  <a:pt x="7163913" y="6533981"/>
                </a:lnTo>
                <a:lnTo>
                  <a:pt x="7053129" y="6533981"/>
                </a:lnTo>
                <a:lnTo>
                  <a:pt x="6922254" y="6533981"/>
                </a:lnTo>
                <a:lnTo>
                  <a:pt x="6769612" y="6533981"/>
                </a:lnTo>
                <a:lnTo>
                  <a:pt x="6593530" y="6533981"/>
                </a:lnTo>
                <a:lnTo>
                  <a:pt x="6392333" y="6533981"/>
                </a:lnTo>
                <a:cubicBezTo>
                  <a:pt x="5958416" y="6459731"/>
                  <a:pt x="5524499" y="6332446"/>
                  <a:pt x="5111749" y="6152125"/>
                </a:cubicBezTo>
                <a:cubicBezTo>
                  <a:pt x="4233333" y="5770269"/>
                  <a:pt x="3376083" y="5208092"/>
                  <a:pt x="2497666" y="4571666"/>
                </a:cubicBezTo>
                <a:cubicBezTo>
                  <a:pt x="1672167" y="3988274"/>
                  <a:pt x="857250" y="3351848"/>
                  <a:pt x="0" y="2694207"/>
                </a:cubicBezTo>
                <a:lnTo>
                  <a:pt x="0" y="2690229"/>
                </a:lnTo>
                <a:lnTo>
                  <a:pt x="0" y="2680782"/>
                </a:lnTo>
                <a:lnTo>
                  <a:pt x="0" y="2662385"/>
                </a:lnTo>
                <a:cubicBezTo>
                  <a:pt x="1227667" y="3107884"/>
                  <a:pt x="2444750" y="3447312"/>
                  <a:pt x="3651250" y="3489740"/>
                </a:cubicBezTo>
                <a:cubicBezTo>
                  <a:pt x="4847166" y="3521561"/>
                  <a:pt x="6095999" y="3224562"/>
                  <a:pt x="7217832" y="2736635"/>
                </a:cubicBezTo>
                <a:cubicBezTo>
                  <a:pt x="8477249" y="2185065"/>
                  <a:pt x="9620248" y="1484996"/>
                  <a:pt x="10742082" y="827355"/>
                </a:cubicBezTo>
                <a:cubicBezTo>
                  <a:pt x="11239498" y="540963"/>
                  <a:pt x="11715748" y="265178"/>
                  <a:pt x="12191998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120392" y="0"/>
            <a:ext cx="3155099" cy="6858001"/>
          </a:xfrm>
          <a:custGeom>
            <a:avLst/>
            <a:gdLst>
              <a:gd name="connsiteX0" fmla="*/ 1303560 w 3155099"/>
              <a:gd name="connsiteY0" fmla="*/ 0 h 6858001"/>
              <a:gd name="connsiteX1" fmla="*/ 1493252 w 3155099"/>
              <a:gd name="connsiteY1" fmla="*/ 0 h 6858001"/>
              <a:gd name="connsiteX2" fmla="*/ 1476757 w 3155099"/>
              <a:gd name="connsiteY2" fmla="*/ 382853 h 6858001"/>
              <a:gd name="connsiteX3" fmla="*/ 1379259 w 3155099"/>
              <a:gd name="connsiteY3" fmla="*/ 1530635 h 6858001"/>
              <a:gd name="connsiteX4" fmla="*/ 1945972 w 3155099"/>
              <a:gd name="connsiteY4" fmla="*/ 4383434 h 6858001"/>
              <a:gd name="connsiteX5" fmla="*/ 2904560 w 3155099"/>
              <a:gd name="connsiteY5" fmla="*/ 6155173 h 6858001"/>
              <a:gd name="connsiteX6" fmla="*/ 3053021 w 3155099"/>
              <a:gd name="connsiteY6" fmla="*/ 6526037 h 6858001"/>
              <a:gd name="connsiteX7" fmla="*/ 3155099 w 3155099"/>
              <a:gd name="connsiteY7" fmla="*/ 6858001 h 6858001"/>
              <a:gd name="connsiteX8" fmla="*/ 2888995 w 3155099"/>
              <a:gd name="connsiteY8" fmla="*/ 6858001 h 6858001"/>
              <a:gd name="connsiteX9" fmla="*/ 2793121 w 3155099"/>
              <a:gd name="connsiteY9" fmla="*/ 6742249 h 6858001"/>
              <a:gd name="connsiteX10" fmla="*/ 2283588 w 3155099"/>
              <a:gd name="connsiteY10" fmla="*/ 6269285 h 6858001"/>
              <a:gd name="connsiteX11" fmla="*/ 643738 w 3155099"/>
              <a:gd name="connsiteY11" fmla="*/ 4984024 h 6858001"/>
              <a:gd name="connsiteX12" fmla="*/ 52910 w 3155099"/>
              <a:gd name="connsiteY12" fmla="*/ 4065122 h 6858001"/>
              <a:gd name="connsiteX13" fmla="*/ 155400 w 3155099"/>
              <a:gd name="connsiteY13" fmla="*/ 2791873 h 6858001"/>
              <a:gd name="connsiteX14" fmla="*/ 1192364 w 3155099"/>
              <a:gd name="connsiteY14" fmla="*/ 383510 h 6858001"/>
              <a:gd name="connsiteX15" fmla="*/ 1254160 w 3155099"/>
              <a:gd name="connsiteY15" fmla="*/ 18982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55099" h="6858001">
                <a:moveTo>
                  <a:pt x="1303560" y="0"/>
                </a:moveTo>
                <a:lnTo>
                  <a:pt x="1493252" y="0"/>
                </a:lnTo>
                <a:lnTo>
                  <a:pt x="1476757" y="382853"/>
                </a:lnTo>
                <a:cubicBezTo>
                  <a:pt x="1452735" y="777271"/>
                  <a:pt x="1410910" y="1165778"/>
                  <a:pt x="1379259" y="1530635"/>
                </a:cubicBezTo>
                <a:cubicBezTo>
                  <a:pt x="1276768" y="2635720"/>
                  <a:pt x="1542038" y="3614680"/>
                  <a:pt x="1945972" y="4383434"/>
                </a:cubicBezTo>
                <a:cubicBezTo>
                  <a:pt x="2259472" y="4972012"/>
                  <a:pt x="2627233" y="5542572"/>
                  <a:pt x="2904560" y="6155173"/>
                </a:cubicBezTo>
                <a:cubicBezTo>
                  <a:pt x="2958820" y="6275291"/>
                  <a:pt x="3008558" y="6399913"/>
                  <a:pt x="3053021" y="6526037"/>
                </a:cubicBezTo>
                <a:lnTo>
                  <a:pt x="3155099" y="6858001"/>
                </a:lnTo>
                <a:lnTo>
                  <a:pt x="2888995" y="6858001"/>
                </a:lnTo>
                <a:lnTo>
                  <a:pt x="2793121" y="6742249"/>
                </a:lnTo>
                <a:cubicBezTo>
                  <a:pt x="2648711" y="6581216"/>
                  <a:pt x="2478019" y="6426939"/>
                  <a:pt x="2283588" y="6269285"/>
                </a:cubicBezTo>
                <a:cubicBezTo>
                  <a:pt x="1819366" y="5902925"/>
                  <a:pt x="1204422" y="5536566"/>
                  <a:pt x="643738" y="4984024"/>
                </a:cubicBezTo>
                <a:cubicBezTo>
                  <a:pt x="384497" y="4725770"/>
                  <a:pt x="155400" y="4431482"/>
                  <a:pt x="52910" y="4065122"/>
                </a:cubicBezTo>
                <a:cubicBezTo>
                  <a:pt x="-43552" y="3716780"/>
                  <a:pt x="-7379" y="3278350"/>
                  <a:pt x="155400" y="2791873"/>
                </a:cubicBezTo>
                <a:cubicBezTo>
                  <a:pt x="432728" y="1981077"/>
                  <a:pt x="896950" y="1242353"/>
                  <a:pt x="1192364" y="383510"/>
                </a:cubicBezTo>
                <a:cubicBezTo>
                  <a:pt x="1213465" y="320448"/>
                  <a:pt x="1234566" y="255885"/>
                  <a:pt x="1254160" y="18982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92587" y="0"/>
            <a:ext cx="3155099" cy="6858001"/>
          </a:xfrm>
          <a:custGeom>
            <a:avLst/>
            <a:gdLst>
              <a:gd name="connsiteX0" fmla="*/ 1303560 w 3155099"/>
              <a:gd name="connsiteY0" fmla="*/ 0 h 6858001"/>
              <a:gd name="connsiteX1" fmla="*/ 1493252 w 3155099"/>
              <a:gd name="connsiteY1" fmla="*/ 0 h 6858001"/>
              <a:gd name="connsiteX2" fmla="*/ 1476757 w 3155099"/>
              <a:gd name="connsiteY2" fmla="*/ 382853 h 6858001"/>
              <a:gd name="connsiteX3" fmla="*/ 1379259 w 3155099"/>
              <a:gd name="connsiteY3" fmla="*/ 1530635 h 6858001"/>
              <a:gd name="connsiteX4" fmla="*/ 1945972 w 3155099"/>
              <a:gd name="connsiteY4" fmla="*/ 4383434 h 6858001"/>
              <a:gd name="connsiteX5" fmla="*/ 2904560 w 3155099"/>
              <a:gd name="connsiteY5" fmla="*/ 6155173 h 6858001"/>
              <a:gd name="connsiteX6" fmla="*/ 3053021 w 3155099"/>
              <a:gd name="connsiteY6" fmla="*/ 6526037 h 6858001"/>
              <a:gd name="connsiteX7" fmla="*/ 3155099 w 3155099"/>
              <a:gd name="connsiteY7" fmla="*/ 6858001 h 6858001"/>
              <a:gd name="connsiteX8" fmla="*/ 2888995 w 3155099"/>
              <a:gd name="connsiteY8" fmla="*/ 6858001 h 6858001"/>
              <a:gd name="connsiteX9" fmla="*/ 2793121 w 3155099"/>
              <a:gd name="connsiteY9" fmla="*/ 6742249 h 6858001"/>
              <a:gd name="connsiteX10" fmla="*/ 2283588 w 3155099"/>
              <a:gd name="connsiteY10" fmla="*/ 6269285 h 6858001"/>
              <a:gd name="connsiteX11" fmla="*/ 643738 w 3155099"/>
              <a:gd name="connsiteY11" fmla="*/ 4984024 h 6858001"/>
              <a:gd name="connsiteX12" fmla="*/ 52910 w 3155099"/>
              <a:gd name="connsiteY12" fmla="*/ 4065122 h 6858001"/>
              <a:gd name="connsiteX13" fmla="*/ 155400 w 3155099"/>
              <a:gd name="connsiteY13" fmla="*/ 2791873 h 6858001"/>
              <a:gd name="connsiteX14" fmla="*/ 1192364 w 3155099"/>
              <a:gd name="connsiteY14" fmla="*/ 383510 h 6858001"/>
              <a:gd name="connsiteX15" fmla="*/ 1254160 w 3155099"/>
              <a:gd name="connsiteY15" fmla="*/ 18982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55099" h="6858001">
                <a:moveTo>
                  <a:pt x="1303560" y="0"/>
                </a:moveTo>
                <a:lnTo>
                  <a:pt x="1493252" y="0"/>
                </a:lnTo>
                <a:lnTo>
                  <a:pt x="1476757" y="382853"/>
                </a:lnTo>
                <a:cubicBezTo>
                  <a:pt x="1452735" y="777271"/>
                  <a:pt x="1410910" y="1165778"/>
                  <a:pt x="1379259" y="1530635"/>
                </a:cubicBezTo>
                <a:cubicBezTo>
                  <a:pt x="1276768" y="2635720"/>
                  <a:pt x="1542038" y="3614680"/>
                  <a:pt x="1945972" y="4383434"/>
                </a:cubicBezTo>
                <a:cubicBezTo>
                  <a:pt x="2259472" y="4972012"/>
                  <a:pt x="2627233" y="5542572"/>
                  <a:pt x="2904560" y="6155173"/>
                </a:cubicBezTo>
                <a:cubicBezTo>
                  <a:pt x="2958820" y="6275291"/>
                  <a:pt x="3008558" y="6399913"/>
                  <a:pt x="3053021" y="6526037"/>
                </a:cubicBezTo>
                <a:lnTo>
                  <a:pt x="3155099" y="6858001"/>
                </a:lnTo>
                <a:lnTo>
                  <a:pt x="2888995" y="6858001"/>
                </a:lnTo>
                <a:lnTo>
                  <a:pt x="2793121" y="6742249"/>
                </a:lnTo>
                <a:cubicBezTo>
                  <a:pt x="2648711" y="6581216"/>
                  <a:pt x="2478019" y="6426939"/>
                  <a:pt x="2283588" y="6269285"/>
                </a:cubicBezTo>
                <a:cubicBezTo>
                  <a:pt x="1819366" y="5902925"/>
                  <a:pt x="1204422" y="5536566"/>
                  <a:pt x="643738" y="4984024"/>
                </a:cubicBezTo>
                <a:cubicBezTo>
                  <a:pt x="384497" y="4725770"/>
                  <a:pt x="155400" y="4431482"/>
                  <a:pt x="52910" y="4065122"/>
                </a:cubicBezTo>
                <a:cubicBezTo>
                  <a:pt x="-43552" y="3716780"/>
                  <a:pt x="-7379" y="3278350"/>
                  <a:pt x="155400" y="2791873"/>
                </a:cubicBezTo>
                <a:cubicBezTo>
                  <a:pt x="432728" y="1981077"/>
                  <a:pt x="896950" y="1242353"/>
                  <a:pt x="1192364" y="383510"/>
                </a:cubicBezTo>
                <a:cubicBezTo>
                  <a:pt x="1213465" y="320448"/>
                  <a:pt x="1234566" y="255885"/>
                  <a:pt x="1254160" y="18982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780749" y="0"/>
            <a:ext cx="4656119" cy="6858001"/>
          </a:xfrm>
          <a:custGeom>
            <a:avLst/>
            <a:gdLst>
              <a:gd name="connsiteX0" fmla="*/ 4336383 w 4656119"/>
              <a:gd name="connsiteY0" fmla="*/ 0 h 6858001"/>
              <a:gd name="connsiteX1" fmla="*/ 4656119 w 4656119"/>
              <a:gd name="connsiteY1" fmla="*/ 0 h 6858001"/>
              <a:gd name="connsiteX2" fmla="*/ 4462193 w 4656119"/>
              <a:gd name="connsiteY2" fmla="*/ 219480 h 6858001"/>
              <a:gd name="connsiteX3" fmla="*/ 4181974 w 4656119"/>
              <a:gd name="connsiteY3" fmla="*/ 509362 h 6858001"/>
              <a:gd name="connsiteX4" fmla="*/ 2629249 w 4656119"/>
              <a:gd name="connsiteY4" fmla="*/ 2128304 h 6858001"/>
              <a:gd name="connsiteX5" fmla="*/ 2171721 w 4656119"/>
              <a:gd name="connsiteY5" fmla="*/ 3824449 h 6858001"/>
              <a:gd name="connsiteX6" fmla="*/ 2256464 w 4656119"/>
              <a:gd name="connsiteY6" fmla="*/ 5871099 h 6858001"/>
              <a:gd name="connsiteX7" fmla="*/ 2116519 w 4656119"/>
              <a:gd name="connsiteY7" fmla="*/ 6801909 h 6858001"/>
              <a:gd name="connsiteX8" fmla="*/ 2099119 w 4656119"/>
              <a:gd name="connsiteY8" fmla="*/ 6858001 h 6858001"/>
              <a:gd name="connsiteX9" fmla="*/ 1773990 w 4656119"/>
              <a:gd name="connsiteY9" fmla="*/ 6858001 h 6858001"/>
              <a:gd name="connsiteX10" fmla="*/ 1762070 w 4656119"/>
              <a:gd name="connsiteY10" fmla="*/ 6714755 h 6858001"/>
              <a:gd name="connsiteX11" fmla="*/ 1597552 w 4656119"/>
              <a:gd name="connsiteY11" fmla="*/ 5976600 h 6858001"/>
              <a:gd name="connsiteX12" fmla="*/ 932676 w 4656119"/>
              <a:gd name="connsiteY12" fmla="*/ 3829450 h 6858001"/>
              <a:gd name="connsiteX13" fmla="*/ 965735 w 4656119"/>
              <a:gd name="connsiteY13" fmla="*/ 2645153 h 6858001"/>
              <a:gd name="connsiteX14" fmla="*/ 1838811 w 4656119"/>
              <a:gd name="connsiteY14" fmla="*/ 1574997 h 6858001"/>
              <a:gd name="connsiteX15" fmla="*/ 4269362 w 4656119"/>
              <a:gd name="connsiteY15" fmla="*/ 53154 h 6858001"/>
              <a:gd name="connsiteX16" fmla="*/ 1698653 w 4656119"/>
              <a:gd name="connsiteY16" fmla="*/ 0 h 6858001"/>
              <a:gd name="connsiteX17" fmla="*/ 3666637 w 4656119"/>
              <a:gd name="connsiteY17" fmla="*/ 0 h 6858001"/>
              <a:gd name="connsiteX18" fmla="*/ 3558184 w 4656119"/>
              <a:gd name="connsiteY18" fmla="*/ 86850 h 6858001"/>
              <a:gd name="connsiteX19" fmla="*/ 996172 w 4656119"/>
              <a:gd name="connsiteY19" fmla="*/ 2328841 h 6858001"/>
              <a:gd name="connsiteX20" fmla="*/ 1670963 w 4656119"/>
              <a:gd name="connsiteY20" fmla="*/ 63146 h 6858001"/>
              <a:gd name="connsiteX21" fmla="*/ 609583 w 4656119"/>
              <a:gd name="connsiteY21" fmla="*/ 0 h 6858001"/>
              <a:gd name="connsiteX22" fmla="*/ 1478363 w 4656119"/>
              <a:gd name="connsiteY22" fmla="*/ 0 h 6858001"/>
              <a:gd name="connsiteX23" fmla="*/ 1438593 w 4656119"/>
              <a:gd name="connsiteY23" fmla="*/ 135998 h 6858001"/>
              <a:gd name="connsiteX24" fmla="*/ 875011 w 4656119"/>
              <a:gd name="connsiteY24" fmla="*/ 2263912 h 6858001"/>
              <a:gd name="connsiteX25" fmla="*/ 1234283 w 4656119"/>
              <a:gd name="connsiteY25" fmla="*/ 5052537 h 6858001"/>
              <a:gd name="connsiteX26" fmla="*/ 1118262 w 4656119"/>
              <a:gd name="connsiteY26" fmla="*/ 4871455 h 6858001"/>
              <a:gd name="connsiteX27" fmla="*/ 231769 w 4656119"/>
              <a:gd name="connsiteY27" fmla="*/ 3149608 h 6858001"/>
              <a:gd name="connsiteX28" fmla="*/ 22094 w 4656119"/>
              <a:gd name="connsiteY28" fmla="*/ 1520443 h 6858001"/>
              <a:gd name="connsiteX29" fmla="*/ 544094 w 4656119"/>
              <a:gd name="connsiteY29" fmla="*/ 10673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656119" h="6858001">
                <a:moveTo>
                  <a:pt x="4336383" y="0"/>
                </a:moveTo>
                <a:lnTo>
                  <a:pt x="4656119" y="0"/>
                </a:lnTo>
                <a:lnTo>
                  <a:pt x="4462193" y="219480"/>
                </a:lnTo>
                <a:cubicBezTo>
                  <a:pt x="4367055" y="321487"/>
                  <a:pt x="4272671" y="418097"/>
                  <a:pt x="4181974" y="509362"/>
                </a:cubicBezTo>
                <a:cubicBezTo>
                  <a:pt x="3519101" y="1148620"/>
                  <a:pt x="2967201" y="1604095"/>
                  <a:pt x="2629249" y="2128304"/>
                </a:cubicBezTo>
                <a:cubicBezTo>
                  <a:pt x="2293307" y="2638120"/>
                  <a:pt x="2175003" y="3211324"/>
                  <a:pt x="2171721" y="3824449"/>
                </a:cubicBezTo>
                <a:cubicBezTo>
                  <a:pt x="2166430" y="4451964"/>
                  <a:pt x="2270795" y="5115697"/>
                  <a:pt x="2256464" y="5871099"/>
                </a:cubicBezTo>
                <a:cubicBezTo>
                  <a:pt x="2246692" y="6177968"/>
                  <a:pt x="2199195" y="6494309"/>
                  <a:pt x="2116519" y="6801909"/>
                </a:cubicBezTo>
                <a:lnTo>
                  <a:pt x="2099119" y="6858001"/>
                </a:lnTo>
                <a:lnTo>
                  <a:pt x="1773990" y="6858001"/>
                </a:lnTo>
                <a:lnTo>
                  <a:pt x="1762070" y="6714755"/>
                </a:lnTo>
                <a:cubicBezTo>
                  <a:pt x="1733923" y="6484902"/>
                  <a:pt x="1677810" y="6239081"/>
                  <a:pt x="1597552" y="5976600"/>
                </a:cubicBezTo>
                <a:cubicBezTo>
                  <a:pt x="1409360" y="5365479"/>
                  <a:pt x="1087026" y="4661797"/>
                  <a:pt x="932676" y="3829450"/>
                </a:cubicBezTo>
                <a:cubicBezTo>
                  <a:pt x="855169" y="3436716"/>
                  <a:pt x="831984" y="3034128"/>
                  <a:pt x="965735" y="2645153"/>
                </a:cubicBezTo>
                <a:cubicBezTo>
                  <a:pt x="1093789" y="2275916"/>
                  <a:pt x="1395207" y="1907961"/>
                  <a:pt x="1838811" y="1574997"/>
                </a:cubicBezTo>
                <a:cubicBezTo>
                  <a:pt x="2602208" y="1011019"/>
                  <a:pt x="3488861" y="628737"/>
                  <a:pt x="4269362" y="53154"/>
                </a:cubicBezTo>
                <a:close/>
                <a:moveTo>
                  <a:pt x="1698653" y="0"/>
                </a:moveTo>
                <a:lnTo>
                  <a:pt x="3666637" y="0"/>
                </a:lnTo>
                <a:lnTo>
                  <a:pt x="3558184" y="86850"/>
                </a:lnTo>
                <a:cubicBezTo>
                  <a:pt x="2331181" y="1051186"/>
                  <a:pt x="1899631" y="869391"/>
                  <a:pt x="996172" y="2328841"/>
                </a:cubicBezTo>
                <a:cubicBezTo>
                  <a:pt x="1158751" y="1579552"/>
                  <a:pt x="1415723" y="668874"/>
                  <a:pt x="1670963" y="63146"/>
                </a:cubicBezTo>
                <a:close/>
                <a:moveTo>
                  <a:pt x="609583" y="0"/>
                </a:moveTo>
                <a:lnTo>
                  <a:pt x="1478363" y="0"/>
                </a:lnTo>
                <a:lnTo>
                  <a:pt x="1438593" y="135998"/>
                </a:lnTo>
                <a:cubicBezTo>
                  <a:pt x="1232538" y="819827"/>
                  <a:pt x="1006552" y="1520456"/>
                  <a:pt x="875011" y="2263912"/>
                </a:cubicBezTo>
                <a:cubicBezTo>
                  <a:pt x="712480" y="3176329"/>
                  <a:pt x="830533" y="4205934"/>
                  <a:pt x="1234283" y="5052537"/>
                </a:cubicBezTo>
                <a:cubicBezTo>
                  <a:pt x="1196524" y="4995940"/>
                  <a:pt x="1157393" y="4933697"/>
                  <a:pt x="1118262" y="4871455"/>
                </a:cubicBezTo>
                <a:cubicBezTo>
                  <a:pt x="764892" y="4281670"/>
                  <a:pt x="442425" y="3720251"/>
                  <a:pt x="231769" y="3149608"/>
                </a:cubicBezTo>
                <a:cubicBezTo>
                  <a:pt x="42051" y="2615732"/>
                  <a:pt x="-44085" y="2038756"/>
                  <a:pt x="22094" y="1520443"/>
                </a:cubicBezTo>
                <a:cubicBezTo>
                  <a:pt x="91440" y="1027519"/>
                  <a:pt x="284120" y="550411"/>
                  <a:pt x="544094" y="10673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90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1036209" cy="6858001"/>
          </a:xfrm>
          <a:custGeom>
            <a:avLst/>
            <a:gdLst>
              <a:gd name="connsiteX0" fmla="*/ 5888041 w 11036209"/>
              <a:gd name="connsiteY0" fmla="*/ 6840697 h 6858001"/>
              <a:gd name="connsiteX1" fmla="*/ 5889628 w 11036209"/>
              <a:gd name="connsiteY1" fmla="*/ 6858001 h 6858001"/>
              <a:gd name="connsiteX2" fmla="*/ 5861283 w 11036209"/>
              <a:gd name="connsiteY2" fmla="*/ 6858001 h 6858001"/>
              <a:gd name="connsiteX3" fmla="*/ 812136 w 11036209"/>
              <a:gd name="connsiteY3" fmla="*/ 6821696 h 6858001"/>
              <a:gd name="connsiteX4" fmla="*/ 831062 w 11036209"/>
              <a:gd name="connsiteY4" fmla="*/ 6858001 h 6858001"/>
              <a:gd name="connsiteX5" fmla="*/ 745541 w 11036209"/>
              <a:gd name="connsiteY5" fmla="*/ 6858001 h 6858001"/>
              <a:gd name="connsiteX6" fmla="*/ 741025 w 11036209"/>
              <a:gd name="connsiteY6" fmla="*/ 6844050 h 6858001"/>
              <a:gd name="connsiteX7" fmla="*/ 812136 w 11036209"/>
              <a:gd name="connsiteY7" fmla="*/ 6821696 h 6858001"/>
              <a:gd name="connsiteX8" fmla="*/ 3964824 w 11036209"/>
              <a:gd name="connsiteY8" fmla="*/ 6802696 h 6858001"/>
              <a:gd name="connsiteX9" fmla="*/ 3980279 w 11036209"/>
              <a:gd name="connsiteY9" fmla="*/ 6848975 h 6858001"/>
              <a:gd name="connsiteX10" fmla="*/ 3984997 w 11036209"/>
              <a:gd name="connsiteY10" fmla="*/ 6858001 h 6858001"/>
              <a:gd name="connsiteX11" fmla="*/ 3908961 w 11036209"/>
              <a:gd name="connsiteY11" fmla="*/ 6858001 h 6858001"/>
              <a:gd name="connsiteX12" fmla="*/ 3941877 w 11036209"/>
              <a:gd name="connsiteY12" fmla="*/ 6835694 h 6858001"/>
              <a:gd name="connsiteX13" fmla="*/ 3964824 w 11036209"/>
              <a:gd name="connsiteY13" fmla="*/ 6802696 h 6858001"/>
              <a:gd name="connsiteX14" fmla="*/ 109097 w 11036209"/>
              <a:gd name="connsiteY14" fmla="*/ 6799530 h 6858001"/>
              <a:gd name="connsiteX15" fmla="*/ 131424 w 11036209"/>
              <a:gd name="connsiteY15" fmla="*/ 6833018 h 6858001"/>
              <a:gd name="connsiteX16" fmla="*/ 110492 w 11036209"/>
              <a:gd name="connsiteY16" fmla="*/ 6857089 h 6858001"/>
              <a:gd name="connsiteX17" fmla="*/ 110618 w 11036209"/>
              <a:gd name="connsiteY17" fmla="*/ 6858001 h 6858001"/>
              <a:gd name="connsiteX18" fmla="*/ 62120 w 11036209"/>
              <a:gd name="connsiteY18" fmla="*/ 6858001 h 6858001"/>
              <a:gd name="connsiteX19" fmla="*/ 67236 w 11036209"/>
              <a:gd name="connsiteY19" fmla="*/ 6840460 h 6858001"/>
              <a:gd name="connsiteX20" fmla="*/ 57002 w 11036209"/>
              <a:gd name="connsiteY20" fmla="*/ 6818134 h 6858001"/>
              <a:gd name="connsiteX21" fmla="*/ 109097 w 11036209"/>
              <a:gd name="connsiteY21" fmla="*/ 6799530 h 6858001"/>
              <a:gd name="connsiteX22" fmla="*/ 9153355 w 11036209"/>
              <a:gd name="connsiteY22" fmla="*/ 6788445 h 6858001"/>
              <a:gd name="connsiteX23" fmla="*/ 9183645 w 11036209"/>
              <a:gd name="connsiteY23" fmla="*/ 6825870 h 6858001"/>
              <a:gd name="connsiteX24" fmla="*/ 9154893 w 11036209"/>
              <a:gd name="connsiteY24" fmla="*/ 6852712 h 6858001"/>
              <a:gd name="connsiteX25" fmla="*/ 9155551 w 11036209"/>
              <a:gd name="connsiteY25" fmla="*/ 6858001 h 6858001"/>
              <a:gd name="connsiteX26" fmla="*/ 9128585 w 11036209"/>
              <a:gd name="connsiteY26" fmla="*/ 6858001 h 6858001"/>
              <a:gd name="connsiteX27" fmla="*/ 9118804 w 11036209"/>
              <a:gd name="connsiteY27" fmla="*/ 6854465 h 6858001"/>
              <a:gd name="connsiteX28" fmla="*/ 9100346 w 11036209"/>
              <a:gd name="connsiteY28" fmla="*/ 6855810 h 6858001"/>
              <a:gd name="connsiteX29" fmla="*/ 9096559 w 11036209"/>
              <a:gd name="connsiteY29" fmla="*/ 6799672 h 6858001"/>
              <a:gd name="connsiteX30" fmla="*/ 9153355 w 11036209"/>
              <a:gd name="connsiteY30" fmla="*/ 6788445 h 6858001"/>
              <a:gd name="connsiteX31" fmla="*/ 10227099 w 11036209"/>
              <a:gd name="connsiteY31" fmla="*/ 6780529 h 6858001"/>
              <a:gd name="connsiteX32" fmla="*/ 10249266 w 11036209"/>
              <a:gd name="connsiteY32" fmla="*/ 6802922 h 6858001"/>
              <a:gd name="connsiteX33" fmla="*/ 10234489 w 11036209"/>
              <a:gd name="connsiteY33" fmla="*/ 6832781 h 6858001"/>
              <a:gd name="connsiteX34" fmla="*/ 10204931 w 11036209"/>
              <a:gd name="connsiteY34" fmla="*/ 6829049 h 6858001"/>
              <a:gd name="connsiteX35" fmla="*/ 10204931 w 11036209"/>
              <a:gd name="connsiteY35" fmla="*/ 6795459 h 6858001"/>
              <a:gd name="connsiteX36" fmla="*/ 10227099 w 11036209"/>
              <a:gd name="connsiteY36" fmla="*/ 6780529 h 6858001"/>
              <a:gd name="connsiteX37" fmla="*/ 2714013 w 11036209"/>
              <a:gd name="connsiteY37" fmla="*/ 6739361 h 6858001"/>
              <a:gd name="connsiteX38" fmla="*/ 2736480 w 11036209"/>
              <a:gd name="connsiteY38" fmla="*/ 6829004 h 6858001"/>
              <a:gd name="connsiteX39" fmla="*/ 2780009 w 11036209"/>
              <a:gd name="connsiteY39" fmla="*/ 6852816 h 6858001"/>
              <a:gd name="connsiteX40" fmla="*/ 2791445 w 11036209"/>
              <a:gd name="connsiteY40" fmla="*/ 6858001 h 6858001"/>
              <a:gd name="connsiteX41" fmla="*/ 2580050 w 11036209"/>
              <a:gd name="connsiteY41" fmla="*/ 6858001 h 6858001"/>
              <a:gd name="connsiteX42" fmla="*/ 2549253 w 11036209"/>
              <a:gd name="connsiteY42" fmla="*/ 6799123 h 6858001"/>
              <a:gd name="connsiteX43" fmla="*/ 2714013 w 11036209"/>
              <a:gd name="connsiteY43" fmla="*/ 6739361 h 6858001"/>
              <a:gd name="connsiteX44" fmla="*/ 8105166 w 11036209"/>
              <a:gd name="connsiteY44" fmla="*/ 6641190 h 6858001"/>
              <a:gd name="connsiteX45" fmla="*/ 8157610 w 11036209"/>
              <a:gd name="connsiteY45" fmla="*/ 6708619 h 6858001"/>
              <a:gd name="connsiteX46" fmla="*/ 8112658 w 11036209"/>
              <a:gd name="connsiteY46" fmla="*/ 6742332 h 6858001"/>
              <a:gd name="connsiteX47" fmla="*/ 8108912 w 11036209"/>
              <a:gd name="connsiteY47" fmla="*/ 6794778 h 6858001"/>
              <a:gd name="connsiteX48" fmla="*/ 8007768 w 11036209"/>
              <a:gd name="connsiteY48" fmla="*/ 6768556 h 6858001"/>
              <a:gd name="connsiteX49" fmla="*/ 8004022 w 11036209"/>
              <a:gd name="connsiteY49" fmla="*/ 6674903 h 6858001"/>
              <a:gd name="connsiteX50" fmla="*/ 8105166 w 11036209"/>
              <a:gd name="connsiteY50" fmla="*/ 6641190 h 6858001"/>
              <a:gd name="connsiteX51" fmla="*/ 6473161 w 11036209"/>
              <a:gd name="connsiteY51" fmla="*/ 6634857 h 6858001"/>
              <a:gd name="connsiteX52" fmla="*/ 6521973 w 11036209"/>
              <a:gd name="connsiteY52" fmla="*/ 6694425 h 6858001"/>
              <a:gd name="connsiteX53" fmla="*/ 6476915 w 11036209"/>
              <a:gd name="connsiteY53" fmla="*/ 6761442 h 6858001"/>
              <a:gd name="connsiteX54" fmla="*/ 6398062 w 11036209"/>
              <a:gd name="connsiteY54" fmla="*/ 6750272 h 6858001"/>
              <a:gd name="connsiteX55" fmla="*/ 6390551 w 11036209"/>
              <a:gd name="connsiteY55" fmla="*/ 6660918 h 6858001"/>
              <a:gd name="connsiteX56" fmla="*/ 6473161 w 11036209"/>
              <a:gd name="connsiteY56" fmla="*/ 6634857 h 6858001"/>
              <a:gd name="connsiteX57" fmla="*/ 4474002 w 11036209"/>
              <a:gd name="connsiteY57" fmla="*/ 6559440 h 6858001"/>
              <a:gd name="connsiteX58" fmla="*/ 4579154 w 11036209"/>
              <a:gd name="connsiteY58" fmla="*/ 6694555 h 6858001"/>
              <a:gd name="connsiteX59" fmla="*/ 4496533 w 11036209"/>
              <a:gd name="connsiteY59" fmla="*/ 6750854 h 6858001"/>
              <a:gd name="connsiteX60" fmla="*/ 4481512 w 11036209"/>
              <a:gd name="connsiteY60" fmla="*/ 6852190 h 6858001"/>
              <a:gd name="connsiteX61" fmla="*/ 4402646 w 11036209"/>
              <a:gd name="connsiteY61" fmla="*/ 6792139 h 6858001"/>
              <a:gd name="connsiteX62" fmla="*/ 4293739 w 11036209"/>
              <a:gd name="connsiteY62" fmla="*/ 6807151 h 6858001"/>
              <a:gd name="connsiteX63" fmla="*/ 4335050 w 11036209"/>
              <a:gd name="connsiteY63" fmla="*/ 6717075 h 6858001"/>
              <a:gd name="connsiteX64" fmla="*/ 4286229 w 11036209"/>
              <a:gd name="connsiteY64" fmla="*/ 6619491 h 6858001"/>
              <a:gd name="connsiteX65" fmla="*/ 4383869 w 11036209"/>
              <a:gd name="connsiteY65" fmla="*/ 6623244 h 6858001"/>
              <a:gd name="connsiteX66" fmla="*/ 4474002 w 11036209"/>
              <a:gd name="connsiteY66" fmla="*/ 6559440 h 6858001"/>
              <a:gd name="connsiteX67" fmla="*/ 1965775 w 11036209"/>
              <a:gd name="connsiteY67" fmla="*/ 6465436 h 6858001"/>
              <a:gd name="connsiteX68" fmla="*/ 2071072 w 11036209"/>
              <a:gd name="connsiteY68" fmla="*/ 6596492 h 6858001"/>
              <a:gd name="connsiteX69" fmla="*/ 1988338 w 11036209"/>
              <a:gd name="connsiteY69" fmla="*/ 6645171 h 6858001"/>
              <a:gd name="connsiteX70" fmla="*/ 1973298 w 11036209"/>
              <a:gd name="connsiteY70" fmla="*/ 6742528 h 6858001"/>
              <a:gd name="connsiteX71" fmla="*/ 1898087 w 11036209"/>
              <a:gd name="connsiteY71" fmla="*/ 6682615 h 6858001"/>
              <a:gd name="connsiteX72" fmla="*/ 1807832 w 11036209"/>
              <a:gd name="connsiteY72" fmla="*/ 6697594 h 6858001"/>
              <a:gd name="connsiteX73" fmla="*/ 1800311 w 11036209"/>
              <a:gd name="connsiteY73" fmla="*/ 6521603 h 6858001"/>
              <a:gd name="connsiteX74" fmla="*/ 1886806 w 11036209"/>
              <a:gd name="connsiteY74" fmla="*/ 6532837 h 6858001"/>
              <a:gd name="connsiteX75" fmla="*/ 1965775 w 11036209"/>
              <a:gd name="connsiteY75" fmla="*/ 6465436 h 6858001"/>
              <a:gd name="connsiteX76" fmla="*/ 9774051 w 11036209"/>
              <a:gd name="connsiteY76" fmla="*/ 6416349 h 6858001"/>
              <a:gd name="connsiteX77" fmla="*/ 9815417 w 11036209"/>
              <a:gd name="connsiteY77" fmla="*/ 6461475 h 6858001"/>
              <a:gd name="connsiteX78" fmla="*/ 9789093 w 11036209"/>
              <a:gd name="connsiteY78" fmla="*/ 6506603 h 6858001"/>
              <a:gd name="connsiteX79" fmla="*/ 9725164 w 11036209"/>
              <a:gd name="connsiteY79" fmla="*/ 6491561 h 6858001"/>
              <a:gd name="connsiteX80" fmla="*/ 9725164 w 11036209"/>
              <a:gd name="connsiteY80" fmla="*/ 6442674 h 6858001"/>
              <a:gd name="connsiteX81" fmla="*/ 9774051 w 11036209"/>
              <a:gd name="connsiteY81" fmla="*/ 6416349 h 6858001"/>
              <a:gd name="connsiteX82" fmla="*/ 7083175 w 11036209"/>
              <a:gd name="connsiteY82" fmla="*/ 6416349 h 6858001"/>
              <a:gd name="connsiteX83" fmla="*/ 7131576 w 11036209"/>
              <a:gd name="connsiteY83" fmla="*/ 6483851 h 6858001"/>
              <a:gd name="connsiteX84" fmla="*/ 7090622 w 11036209"/>
              <a:gd name="connsiteY84" fmla="*/ 6558854 h 6858001"/>
              <a:gd name="connsiteX85" fmla="*/ 7004991 w 11036209"/>
              <a:gd name="connsiteY85" fmla="*/ 6540103 h 6858001"/>
              <a:gd name="connsiteX86" fmla="*/ 6993821 w 11036209"/>
              <a:gd name="connsiteY86" fmla="*/ 6442599 h 6858001"/>
              <a:gd name="connsiteX87" fmla="*/ 7083175 w 11036209"/>
              <a:gd name="connsiteY87" fmla="*/ 6416349 h 6858001"/>
              <a:gd name="connsiteX88" fmla="*/ 3171071 w 11036209"/>
              <a:gd name="connsiteY88" fmla="*/ 6372015 h 6858001"/>
              <a:gd name="connsiteX89" fmla="*/ 3204662 w 11036209"/>
              <a:gd name="connsiteY89" fmla="*/ 6488166 h 6858001"/>
              <a:gd name="connsiteX90" fmla="*/ 3320365 w 11036209"/>
              <a:gd name="connsiteY90" fmla="*/ 6551862 h 6858001"/>
              <a:gd name="connsiteX91" fmla="*/ 3208394 w 11036209"/>
              <a:gd name="connsiteY91" fmla="*/ 6626799 h 6858001"/>
              <a:gd name="connsiteX92" fmla="*/ 3189733 w 11036209"/>
              <a:gd name="connsiteY92" fmla="*/ 6750444 h 6858001"/>
              <a:gd name="connsiteX93" fmla="*/ 3088961 w 11036209"/>
              <a:gd name="connsiteY93" fmla="*/ 6668013 h 6858001"/>
              <a:gd name="connsiteX94" fmla="*/ 2962064 w 11036209"/>
              <a:gd name="connsiteY94" fmla="*/ 6686747 h 6858001"/>
              <a:gd name="connsiteX95" fmla="*/ 3014316 w 11036209"/>
              <a:gd name="connsiteY95" fmla="*/ 6570596 h 6858001"/>
              <a:gd name="connsiteX96" fmla="*/ 2954600 w 11036209"/>
              <a:gd name="connsiteY96" fmla="*/ 6458192 h 6858001"/>
              <a:gd name="connsiteX97" fmla="*/ 3077767 w 11036209"/>
              <a:gd name="connsiteY97" fmla="*/ 6458192 h 6858001"/>
              <a:gd name="connsiteX98" fmla="*/ 3171071 w 11036209"/>
              <a:gd name="connsiteY98" fmla="*/ 6372015 h 6858001"/>
              <a:gd name="connsiteX99" fmla="*/ 8734237 w 11036209"/>
              <a:gd name="connsiteY99" fmla="*/ 6353014 h 6858001"/>
              <a:gd name="connsiteX100" fmla="*/ 8783050 w 11036209"/>
              <a:gd name="connsiteY100" fmla="*/ 6412830 h 6858001"/>
              <a:gd name="connsiteX101" fmla="*/ 8749257 w 11036209"/>
              <a:gd name="connsiteY101" fmla="*/ 6435262 h 6858001"/>
              <a:gd name="connsiteX102" fmla="*/ 8741746 w 11036209"/>
              <a:gd name="connsiteY102" fmla="*/ 6487602 h 6858001"/>
              <a:gd name="connsiteX103" fmla="*/ 8659138 w 11036209"/>
              <a:gd name="connsiteY103" fmla="*/ 6468909 h 6858001"/>
              <a:gd name="connsiteX104" fmla="*/ 8651628 w 11036209"/>
              <a:gd name="connsiteY104" fmla="*/ 6379184 h 6858001"/>
              <a:gd name="connsiteX105" fmla="*/ 8734237 w 11036209"/>
              <a:gd name="connsiteY105" fmla="*/ 6353014 h 6858001"/>
              <a:gd name="connsiteX106" fmla="*/ 10845106 w 11036209"/>
              <a:gd name="connsiteY106" fmla="*/ 6349847 h 6858001"/>
              <a:gd name="connsiteX107" fmla="*/ 10871536 w 11036209"/>
              <a:gd name="connsiteY107" fmla="*/ 6372240 h 6858001"/>
              <a:gd name="connsiteX108" fmla="*/ 10852656 w 11036209"/>
              <a:gd name="connsiteY108" fmla="*/ 6402099 h 6858001"/>
              <a:gd name="connsiteX109" fmla="*/ 10826227 w 11036209"/>
              <a:gd name="connsiteY109" fmla="*/ 6390901 h 6858001"/>
              <a:gd name="connsiteX110" fmla="*/ 10822451 w 11036209"/>
              <a:gd name="connsiteY110" fmla="*/ 6361043 h 6858001"/>
              <a:gd name="connsiteX111" fmla="*/ 10845106 w 11036209"/>
              <a:gd name="connsiteY111" fmla="*/ 6349847 h 6858001"/>
              <a:gd name="connsiteX112" fmla="*/ 4994367 w 11036209"/>
              <a:gd name="connsiteY112" fmla="*/ 6349847 h 6858001"/>
              <a:gd name="connsiteX113" fmla="*/ 5106424 w 11036209"/>
              <a:gd name="connsiteY113" fmla="*/ 6495459 h 6858001"/>
              <a:gd name="connsiteX114" fmla="*/ 5001840 w 11036209"/>
              <a:gd name="connsiteY114" fmla="*/ 6652273 h 6858001"/>
              <a:gd name="connsiteX115" fmla="*/ 4923399 w 11036209"/>
              <a:gd name="connsiteY115" fmla="*/ 6585068 h 6858001"/>
              <a:gd name="connsiteX116" fmla="*/ 4818815 w 11036209"/>
              <a:gd name="connsiteY116" fmla="*/ 6600002 h 6858001"/>
              <a:gd name="connsiteX117" fmla="*/ 4863636 w 11036209"/>
              <a:gd name="connsiteY117" fmla="*/ 6510393 h 6858001"/>
              <a:gd name="connsiteX118" fmla="*/ 4815080 w 11036209"/>
              <a:gd name="connsiteY118" fmla="*/ 6420786 h 6858001"/>
              <a:gd name="connsiteX119" fmla="*/ 4912194 w 11036209"/>
              <a:gd name="connsiteY119" fmla="*/ 6420786 h 6858001"/>
              <a:gd name="connsiteX120" fmla="*/ 4994367 w 11036209"/>
              <a:gd name="connsiteY120" fmla="*/ 6349847 h 6858001"/>
              <a:gd name="connsiteX121" fmla="*/ 1231771 w 11036209"/>
              <a:gd name="connsiteY121" fmla="*/ 6281762 h 6858001"/>
              <a:gd name="connsiteX122" fmla="*/ 1314213 w 11036209"/>
              <a:gd name="connsiteY122" fmla="*/ 6394578 h 6858001"/>
              <a:gd name="connsiteX123" fmla="*/ 1239265 w 11036209"/>
              <a:gd name="connsiteY123" fmla="*/ 6522436 h 6858001"/>
              <a:gd name="connsiteX124" fmla="*/ 1175561 w 11036209"/>
              <a:gd name="connsiteY124" fmla="*/ 6473549 h 6858001"/>
              <a:gd name="connsiteX125" fmla="*/ 1096867 w 11036209"/>
              <a:gd name="connsiteY125" fmla="*/ 6481070 h 6858001"/>
              <a:gd name="connsiteX126" fmla="*/ 1089370 w 11036209"/>
              <a:gd name="connsiteY126" fmla="*/ 6334409 h 6858001"/>
              <a:gd name="connsiteX127" fmla="*/ 1231771 w 11036209"/>
              <a:gd name="connsiteY127" fmla="*/ 6281762 h 6858001"/>
              <a:gd name="connsiteX128" fmla="*/ 501684 w 11036209"/>
              <a:gd name="connsiteY128" fmla="*/ 6218427 h 6858001"/>
              <a:gd name="connsiteX129" fmla="*/ 554186 w 11036209"/>
              <a:gd name="connsiteY129" fmla="*/ 6285660 h 6858001"/>
              <a:gd name="connsiteX130" fmla="*/ 509185 w 11036209"/>
              <a:gd name="connsiteY130" fmla="*/ 6315541 h 6858001"/>
              <a:gd name="connsiteX131" fmla="*/ 505435 w 11036209"/>
              <a:gd name="connsiteY131" fmla="*/ 6364099 h 6858001"/>
              <a:gd name="connsiteX132" fmla="*/ 415430 w 11036209"/>
              <a:gd name="connsiteY132" fmla="*/ 6337952 h 6858001"/>
              <a:gd name="connsiteX133" fmla="*/ 411681 w 11036209"/>
              <a:gd name="connsiteY133" fmla="*/ 6244573 h 6858001"/>
              <a:gd name="connsiteX134" fmla="*/ 501684 w 11036209"/>
              <a:gd name="connsiteY134" fmla="*/ 6218427 h 6858001"/>
              <a:gd name="connsiteX135" fmla="*/ 5544166 w 11036209"/>
              <a:gd name="connsiteY135" fmla="*/ 6174091 h 6858001"/>
              <a:gd name="connsiteX136" fmla="*/ 5566505 w 11036209"/>
              <a:gd name="connsiteY136" fmla="*/ 6267653 h 6858001"/>
              <a:gd name="connsiteX137" fmla="*/ 5655860 w 11036209"/>
              <a:gd name="connsiteY137" fmla="*/ 6308822 h 6858001"/>
              <a:gd name="connsiteX138" fmla="*/ 5570229 w 11036209"/>
              <a:gd name="connsiteY138" fmla="*/ 6364960 h 6858001"/>
              <a:gd name="connsiteX139" fmla="*/ 5559059 w 11036209"/>
              <a:gd name="connsiteY139" fmla="*/ 6462267 h 6858001"/>
              <a:gd name="connsiteX140" fmla="*/ 5480874 w 11036209"/>
              <a:gd name="connsiteY140" fmla="*/ 6402385 h 6858001"/>
              <a:gd name="connsiteX141" fmla="*/ 5387799 w 11036209"/>
              <a:gd name="connsiteY141" fmla="*/ 6417356 h 6858001"/>
              <a:gd name="connsiteX142" fmla="*/ 5380350 w 11036209"/>
              <a:gd name="connsiteY142" fmla="*/ 6233971 h 6858001"/>
              <a:gd name="connsiteX143" fmla="*/ 5544166 w 11036209"/>
              <a:gd name="connsiteY143" fmla="*/ 6174091 h 6858001"/>
              <a:gd name="connsiteX144" fmla="*/ 7722869 w 11036209"/>
              <a:gd name="connsiteY144" fmla="*/ 6166175 h 6858001"/>
              <a:gd name="connsiteX145" fmla="*/ 7730305 w 11036209"/>
              <a:gd name="connsiteY145" fmla="*/ 6218702 h 6858001"/>
              <a:gd name="connsiteX146" fmla="*/ 7782349 w 11036209"/>
              <a:gd name="connsiteY146" fmla="*/ 6244966 h 6858001"/>
              <a:gd name="connsiteX147" fmla="*/ 7734021 w 11036209"/>
              <a:gd name="connsiteY147" fmla="*/ 6282484 h 6858001"/>
              <a:gd name="connsiteX148" fmla="*/ 7730305 w 11036209"/>
              <a:gd name="connsiteY148" fmla="*/ 6338764 h 6858001"/>
              <a:gd name="connsiteX149" fmla="*/ 7615061 w 11036209"/>
              <a:gd name="connsiteY149" fmla="*/ 6312500 h 6858001"/>
              <a:gd name="connsiteX150" fmla="*/ 7641084 w 11036209"/>
              <a:gd name="connsiteY150" fmla="*/ 6256220 h 6858001"/>
              <a:gd name="connsiteX151" fmla="*/ 7611343 w 11036209"/>
              <a:gd name="connsiteY151" fmla="*/ 6207446 h 6858001"/>
              <a:gd name="connsiteX152" fmla="*/ 7722869 w 11036209"/>
              <a:gd name="connsiteY152" fmla="*/ 6166175 h 6858001"/>
              <a:gd name="connsiteX153" fmla="*/ 3660879 w 11036209"/>
              <a:gd name="connsiteY153" fmla="*/ 6075922 h 6858001"/>
              <a:gd name="connsiteX154" fmla="*/ 3687085 w 11036209"/>
              <a:gd name="connsiteY154" fmla="*/ 6210792 h 6858001"/>
              <a:gd name="connsiteX155" fmla="*/ 3814379 w 11036209"/>
              <a:gd name="connsiteY155" fmla="*/ 6278227 h 6858001"/>
              <a:gd name="connsiteX156" fmla="*/ 3690829 w 11036209"/>
              <a:gd name="connsiteY156" fmla="*/ 6356902 h 6858001"/>
              <a:gd name="connsiteX157" fmla="*/ 3675855 w 11036209"/>
              <a:gd name="connsiteY157" fmla="*/ 6495519 h 6858001"/>
              <a:gd name="connsiteX158" fmla="*/ 3563540 w 11036209"/>
              <a:gd name="connsiteY158" fmla="*/ 6409351 h 6858001"/>
              <a:gd name="connsiteX159" fmla="*/ 3421270 w 11036209"/>
              <a:gd name="connsiteY159" fmla="*/ 6424338 h 6858001"/>
              <a:gd name="connsiteX160" fmla="*/ 3473686 w 11036209"/>
              <a:gd name="connsiteY160" fmla="*/ 6296960 h 6858001"/>
              <a:gd name="connsiteX161" fmla="*/ 3413782 w 11036209"/>
              <a:gd name="connsiteY161" fmla="*/ 6162088 h 6858001"/>
              <a:gd name="connsiteX162" fmla="*/ 3548562 w 11036209"/>
              <a:gd name="connsiteY162" fmla="*/ 6177075 h 6858001"/>
              <a:gd name="connsiteX163" fmla="*/ 3660879 w 11036209"/>
              <a:gd name="connsiteY163" fmla="*/ 6075922 h 6858001"/>
              <a:gd name="connsiteX164" fmla="*/ 6127960 w 11036209"/>
              <a:gd name="connsiteY164" fmla="*/ 6050586 h 6858001"/>
              <a:gd name="connsiteX165" fmla="*/ 6198960 w 11036209"/>
              <a:gd name="connsiteY165" fmla="*/ 6143946 h 6858001"/>
              <a:gd name="connsiteX166" fmla="*/ 6142907 w 11036209"/>
              <a:gd name="connsiteY166" fmla="*/ 6177556 h 6858001"/>
              <a:gd name="connsiteX167" fmla="*/ 6135435 w 11036209"/>
              <a:gd name="connsiteY167" fmla="*/ 6248511 h 6858001"/>
              <a:gd name="connsiteX168" fmla="*/ 6083119 w 11036209"/>
              <a:gd name="connsiteY168" fmla="*/ 6203697 h 6858001"/>
              <a:gd name="connsiteX169" fmla="*/ 6015858 w 11036209"/>
              <a:gd name="connsiteY169" fmla="*/ 6211166 h 6858001"/>
              <a:gd name="connsiteX170" fmla="*/ 6012121 w 11036209"/>
              <a:gd name="connsiteY170" fmla="*/ 6091665 h 6858001"/>
              <a:gd name="connsiteX171" fmla="*/ 6127960 w 11036209"/>
              <a:gd name="connsiteY171" fmla="*/ 6050586 h 6858001"/>
              <a:gd name="connsiteX172" fmla="*/ 10414278 w 11036209"/>
              <a:gd name="connsiteY172" fmla="*/ 6031586 h 6858001"/>
              <a:gd name="connsiteX173" fmla="*/ 10425476 w 11036209"/>
              <a:gd name="connsiteY173" fmla="*/ 6046363 h 6858001"/>
              <a:gd name="connsiteX174" fmla="*/ 10418010 w 11036209"/>
              <a:gd name="connsiteY174" fmla="*/ 6075920 h 6858001"/>
              <a:gd name="connsiteX175" fmla="*/ 10380687 w 11036209"/>
              <a:gd name="connsiteY175" fmla="*/ 6072225 h 6858001"/>
              <a:gd name="connsiteX176" fmla="*/ 10380687 w 11036209"/>
              <a:gd name="connsiteY176" fmla="*/ 6038975 h 6858001"/>
              <a:gd name="connsiteX177" fmla="*/ 10414278 w 11036209"/>
              <a:gd name="connsiteY177" fmla="*/ 6031586 h 6858001"/>
              <a:gd name="connsiteX178" fmla="*/ 2414823 w 11036209"/>
              <a:gd name="connsiteY178" fmla="*/ 6023670 h 6858001"/>
              <a:gd name="connsiteX179" fmla="*/ 2448632 w 11036209"/>
              <a:gd name="connsiteY179" fmla="*/ 6158786 h 6858001"/>
              <a:gd name="connsiteX180" fmla="*/ 2565088 w 11036209"/>
              <a:gd name="connsiteY180" fmla="*/ 6218837 h 6858001"/>
              <a:gd name="connsiteX181" fmla="*/ 2452390 w 11036209"/>
              <a:gd name="connsiteY181" fmla="*/ 6290147 h 6858001"/>
              <a:gd name="connsiteX182" fmla="*/ 2433604 w 11036209"/>
              <a:gd name="connsiteY182" fmla="*/ 6429017 h 6858001"/>
              <a:gd name="connsiteX183" fmla="*/ 2324661 w 11036209"/>
              <a:gd name="connsiteY183" fmla="*/ 6338939 h 6858001"/>
              <a:gd name="connsiteX184" fmla="*/ 2193177 w 11036209"/>
              <a:gd name="connsiteY184" fmla="*/ 6361458 h 6858001"/>
              <a:gd name="connsiteX185" fmla="*/ 2181909 w 11036209"/>
              <a:gd name="connsiteY185" fmla="*/ 6109994 h 6858001"/>
              <a:gd name="connsiteX186" fmla="*/ 2313392 w 11036209"/>
              <a:gd name="connsiteY186" fmla="*/ 6125006 h 6858001"/>
              <a:gd name="connsiteX187" fmla="*/ 2414823 w 11036209"/>
              <a:gd name="connsiteY187" fmla="*/ 6023670 h 6858001"/>
              <a:gd name="connsiteX188" fmla="*/ 9382052 w 11036209"/>
              <a:gd name="connsiteY188" fmla="*/ 6015752 h 6858001"/>
              <a:gd name="connsiteX189" fmla="*/ 9430654 w 11036209"/>
              <a:gd name="connsiteY189" fmla="*/ 6075830 h 6858001"/>
              <a:gd name="connsiteX190" fmla="*/ 9385791 w 11036209"/>
              <a:gd name="connsiteY190" fmla="*/ 6147174 h 6858001"/>
              <a:gd name="connsiteX191" fmla="*/ 9299805 w 11036209"/>
              <a:gd name="connsiteY191" fmla="*/ 6128399 h 6858001"/>
              <a:gd name="connsiteX192" fmla="*/ 9296066 w 11036209"/>
              <a:gd name="connsiteY192" fmla="*/ 6049546 h 6858001"/>
              <a:gd name="connsiteX193" fmla="*/ 9382052 w 11036209"/>
              <a:gd name="connsiteY193" fmla="*/ 6015752 h 6858001"/>
              <a:gd name="connsiteX194" fmla="*/ 8359156 w 11036209"/>
              <a:gd name="connsiteY194" fmla="*/ 5889082 h 6858001"/>
              <a:gd name="connsiteX195" fmla="*/ 8437872 w 11036209"/>
              <a:gd name="connsiteY195" fmla="*/ 5975029 h 6858001"/>
              <a:gd name="connsiteX196" fmla="*/ 8370400 w 11036209"/>
              <a:gd name="connsiteY196" fmla="*/ 6075922 h 6858001"/>
              <a:gd name="connsiteX197" fmla="*/ 8325420 w 11036209"/>
              <a:gd name="connsiteY197" fmla="*/ 6031080 h 6858001"/>
              <a:gd name="connsiteX198" fmla="*/ 8257947 w 11036209"/>
              <a:gd name="connsiteY198" fmla="*/ 6046027 h 6858001"/>
              <a:gd name="connsiteX199" fmla="*/ 8284187 w 11036209"/>
              <a:gd name="connsiteY199" fmla="*/ 5989975 h 6858001"/>
              <a:gd name="connsiteX200" fmla="*/ 8254198 w 11036209"/>
              <a:gd name="connsiteY200" fmla="*/ 5933924 h 6858001"/>
              <a:gd name="connsiteX201" fmla="*/ 8359156 w 11036209"/>
              <a:gd name="connsiteY201" fmla="*/ 5889082 h 6858001"/>
              <a:gd name="connsiteX202" fmla="*/ 6745877 w 11036209"/>
              <a:gd name="connsiteY202" fmla="*/ 5874832 h 6858001"/>
              <a:gd name="connsiteX203" fmla="*/ 6816482 w 11036209"/>
              <a:gd name="connsiteY203" fmla="*/ 5960778 h 6858001"/>
              <a:gd name="connsiteX204" fmla="*/ 6760741 w 11036209"/>
              <a:gd name="connsiteY204" fmla="*/ 5998146 h 6858001"/>
              <a:gd name="connsiteX205" fmla="*/ 6753308 w 11036209"/>
              <a:gd name="connsiteY205" fmla="*/ 6061671 h 6858001"/>
              <a:gd name="connsiteX206" fmla="*/ 6638109 w 11036209"/>
              <a:gd name="connsiteY206" fmla="*/ 6031776 h 6858001"/>
              <a:gd name="connsiteX207" fmla="*/ 6660405 w 11036209"/>
              <a:gd name="connsiteY207" fmla="*/ 5971988 h 6858001"/>
              <a:gd name="connsiteX208" fmla="*/ 6634393 w 11036209"/>
              <a:gd name="connsiteY208" fmla="*/ 5912199 h 6858001"/>
              <a:gd name="connsiteX209" fmla="*/ 6745877 w 11036209"/>
              <a:gd name="connsiteY209" fmla="*/ 5874832 h 6858001"/>
              <a:gd name="connsiteX210" fmla="*/ 4166525 w 11036209"/>
              <a:gd name="connsiteY210" fmla="*/ 5828913 h 6858001"/>
              <a:gd name="connsiteX211" fmla="*/ 4200251 w 11036209"/>
              <a:gd name="connsiteY211" fmla="*/ 5971264 h 6858001"/>
              <a:gd name="connsiteX212" fmla="*/ 4346398 w 11036209"/>
              <a:gd name="connsiteY212" fmla="*/ 6049930 h 6858001"/>
              <a:gd name="connsiteX213" fmla="*/ 4207746 w 11036209"/>
              <a:gd name="connsiteY213" fmla="*/ 6136089 h 6858001"/>
              <a:gd name="connsiteX214" fmla="*/ 4185261 w 11036209"/>
              <a:gd name="connsiteY214" fmla="*/ 6289679 h 6858001"/>
              <a:gd name="connsiteX215" fmla="*/ 4061599 w 11036209"/>
              <a:gd name="connsiteY215" fmla="*/ 6192281 h 6858001"/>
              <a:gd name="connsiteX216" fmla="*/ 3907959 w 11036209"/>
              <a:gd name="connsiteY216" fmla="*/ 6214757 h 6858001"/>
              <a:gd name="connsiteX217" fmla="*/ 3964168 w 11036209"/>
              <a:gd name="connsiteY217" fmla="*/ 6068661 h 6858001"/>
              <a:gd name="connsiteX218" fmla="*/ 3896716 w 11036209"/>
              <a:gd name="connsiteY218" fmla="*/ 5926310 h 6858001"/>
              <a:gd name="connsiteX219" fmla="*/ 4046609 w 11036209"/>
              <a:gd name="connsiteY219" fmla="*/ 5937549 h 6858001"/>
              <a:gd name="connsiteX220" fmla="*/ 4166525 w 11036209"/>
              <a:gd name="connsiteY220" fmla="*/ 5828913 h 6858001"/>
              <a:gd name="connsiteX221" fmla="*/ 1661550 w 11036209"/>
              <a:gd name="connsiteY221" fmla="*/ 5814663 h 6858001"/>
              <a:gd name="connsiteX222" fmla="*/ 1687748 w 11036209"/>
              <a:gd name="connsiteY222" fmla="*/ 5908003 h 6858001"/>
              <a:gd name="connsiteX223" fmla="*/ 1781312 w 11036209"/>
              <a:gd name="connsiteY223" fmla="*/ 5956541 h 6858001"/>
              <a:gd name="connsiteX224" fmla="*/ 1691492 w 11036209"/>
              <a:gd name="connsiteY224" fmla="*/ 6016279 h 6858001"/>
              <a:gd name="connsiteX225" fmla="*/ 1680263 w 11036209"/>
              <a:gd name="connsiteY225" fmla="*/ 6117089 h 6858001"/>
              <a:gd name="connsiteX226" fmla="*/ 1601668 w 11036209"/>
              <a:gd name="connsiteY226" fmla="*/ 6053617 h 6858001"/>
              <a:gd name="connsiteX227" fmla="*/ 1500621 w 11036209"/>
              <a:gd name="connsiteY227" fmla="*/ 6068551 h 6858001"/>
              <a:gd name="connsiteX228" fmla="*/ 1493136 w 11036209"/>
              <a:gd name="connsiteY228" fmla="*/ 5881868 h 6858001"/>
              <a:gd name="connsiteX229" fmla="*/ 1590443 w 11036209"/>
              <a:gd name="connsiteY229" fmla="*/ 5889335 h 6858001"/>
              <a:gd name="connsiteX230" fmla="*/ 1661550 w 11036209"/>
              <a:gd name="connsiteY230" fmla="*/ 5814663 h 6858001"/>
              <a:gd name="connsiteX231" fmla="*/ 943558 w 11036209"/>
              <a:gd name="connsiteY231" fmla="*/ 5667407 h 6858001"/>
              <a:gd name="connsiteX232" fmla="*/ 1037122 w 11036209"/>
              <a:gd name="connsiteY232" fmla="*/ 5783893 h 6858001"/>
              <a:gd name="connsiteX233" fmla="*/ 958528 w 11036209"/>
              <a:gd name="connsiteY233" fmla="*/ 5832742 h 6858001"/>
              <a:gd name="connsiteX234" fmla="*/ 951044 w 11036209"/>
              <a:gd name="connsiteY234" fmla="*/ 5919166 h 6858001"/>
              <a:gd name="connsiteX235" fmla="*/ 879933 w 11036209"/>
              <a:gd name="connsiteY235" fmla="*/ 5862801 h 6858001"/>
              <a:gd name="connsiteX236" fmla="*/ 797598 w 11036209"/>
              <a:gd name="connsiteY236" fmla="*/ 5877833 h 6858001"/>
              <a:gd name="connsiteX237" fmla="*/ 827538 w 11036209"/>
              <a:gd name="connsiteY237" fmla="*/ 5795165 h 6858001"/>
              <a:gd name="connsiteX238" fmla="*/ 790113 w 11036209"/>
              <a:gd name="connsiteY238" fmla="*/ 5720012 h 6858001"/>
              <a:gd name="connsiteX239" fmla="*/ 943558 w 11036209"/>
              <a:gd name="connsiteY239" fmla="*/ 5667407 h 6858001"/>
              <a:gd name="connsiteX240" fmla="*/ 7386024 w 11036209"/>
              <a:gd name="connsiteY240" fmla="*/ 5653157 h 6858001"/>
              <a:gd name="connsiteX241" fmla="*/ 7468838 w 11036209"/>
              <a:gd name="connsiteY241" fmla="*/ 5750659 h 6858001"/>
              <a:gd name="connsiteX242" fmla="*/ 7401082 w 11036209"/>
              <a:gd name="connsiteY242" fmla="*/ 5866914 h 6858001"/>
              <a:gd name="connsiteX243" fmla="*/ 7273096 w 11036209"/>
              <a:gd name="connsiteY243" fmla="*/ 5833163 h 6858001"/>
              <a:gd name="connsiteX244" fmla="*/ 7269331 w 11036209"/>
              <a:gd name="connsiteY244" fmla="*/ 5694409 h 6858001"/>
              <a:gd name="connsiteX245" fmla="*/ 7386024 w 11036209"/>
              <a:gd name="connsiteY245" fmla="*/ 5653157 h 6858001"/>
              <a:gd name="connsiteX246" fmla="*/ 198948 w 11036209"/>
              <a:gd name="connsiteY246" fmla="*/ 5649991 h 6858001"/>
              <a:gd name="connsiteX247" fmla="*/ 251759 w 11036209"/>
              <a:gd name="connsiteY247" fmla="*/ 5709807 h 6858001"/>
              <a:gd name="connsiteX248" fmla="*/ 210265 w 11036209"/>
              <a:gd name="connsiteY248" fmla="*/ 5784579 h 6858001"/>
              <a:gd name="connsiteX249" fmla="*/ 134822 w 11036209"/>
              <a:gd name="connsiteY249" fmla="*/ 5765886 h 6858001"/>
              <a:gd name="connsiteX250" fmla="*/ 123505 w 11036209"/>
              <a:gd name="connsiteY250" fmla="*/ 5679898 h 6858001"/>
              <a:gd name="connsiteX251" fmla="*/ 198948 w 11036209"/>
              <a:gd name="connsiteY251" fmla="*/ 5649991 h 6858001"/>
              <a:gd name="connsiteX252" fmla="*/ 2901262 w 11036209"/>
              <a:gd name="connsiteY252" fmla="*/ 5649989 h 6858001"/>
              <a:gd name="connsiteX253" fmla="*/ 2934985 w 11036209"/>
              <a:gd name="connsiteY253" fmla="*/ 5807131 h 6858001"/>
              <a:gd name="connsiteX254" fmla="*/ 3092355 w 11036209"/>
              <a:gd name="connsiteY254" fmla="*/ 5893185 h 6858001"/>
              <a:gd name="connsiteX255" fmla="*/ 2938732 w 11036209"/>
              <a:gd name="connsiteY255" fmla="*/ 5982981 h 6858001"/>
              <a:gd name="connsiteX256" fmla="*/ 2919997 w 11036209"/>
              <a:gd name="connsiteY256" fmla="*/ 6155090 h 6858001"/>
              <a:gd name="connsiteX257" fmla="*/ 2785106 w 11036209"/>
              <a:gd name="connsiteY257" fmla="*/ 6046586 h 6858001"/>
              <a:gd name="connsiteX258" fmla="*/ 2612746 w 11036209"/>
              <a:gd name="connsiteY258" fmla="*/ 6069035 h 6858001"/>
              <a:gd name="connsiteX259" fmla="*/ 2676444 w 11036209"/>
              <a:gd name="connsiteY259" fmla="*/ 5908152 h 6858001"/>
              <a:gd name="connsiteX260" fmla="*/ 2601507 w 11036209"/>
              <a:gd name="connsiteY260" fmla="*/ 5754751 h 6858001"/>
              <a:gd name="connsiteX261" fmla="*/ 2766373 w 11036209"/>
              <a:gd name="connsiteY261" fmla="*/ 5765975 h 6858001"/>
              <a:gd name="connsiteX262" fmla="*/ 2901262 w 11036209"/>
              <a:gd name="connsiteY262" fmla="*/ 5649989 h 6858001"/>
              <a:gd name="connsiteX263" fmla="*/ 10010174 w 11036209"/>
              <a:gd name="connsiteY263" fmla="*/ 5642074 h 6858001"/>
              <a:gd name="connsiteX264" fmla="*/ 10054509 w 11036209"/>
              <a:gd name="connsiteY264" fmla="*/ 5690865 h 6858001"/>
              <a:gd name="connsiteX265" fmla="*/ 10024953 w 11036209"/>
              <a:gd name="connsiteY265" fmla="*/ 5743410 h 6858001"/>
              <a:gd name="connsiteX266" fmla="*/ 9954755 w 11036209"/>
              <a:gd name="connsiteY266" fmla="*/ 5728398 h 6858001"/>
              <a:gd name="connsiteX267" fmla="*/ 9954755 w 11036209"/>
              <a:gd name="connsiteY267" fmla="*/ 5660839 h 6858001"/>
              <a:gd name="connsiteX268" fmla="*/ 10010174 w 11036209"/>
              <a:gd name="connsiteY268" fmla="*/ 5642074 h 6858001"/>
              <a:gd name="connsiteX269" fmla="*/ 4710009 w 11036209"/>
              <a:gd name="connsiteY269" fmla="*/ 5623073 h 6858001"/>
              <a:gd name="connsiteX270" fmla="*/ 4743741 w 11036209"/>
              <a:gd name="connsiteY270" fmla="*/ 5780260 h 6858001"/>
              <a:gd name="connsiteX271" fmla="*/ 4897417 w 11036209"/>
              <a:gd name="connsiteY271" fmla="*/ 5858853 h 6858001"/>
              <a:gd name="connsiteX272" fmla="*/ 4751238 w 11036209"/>
              <a:gd name="connsiteY272" fmla="*/ 5952417 h 6858001"/>
              <a:gd name="connsiteX273" fmla="*/ 4728749 w 11036209"/>
              <a:gd name="connsiteY273" fmla="*/ 6117090 h 6858001"/>
              <a:gd name="connsiteX274" fmla="*/ 4593813 w 11036209"/>
              <a:gd name="connsiteY274" fmla="*/ 6008555 h 6858001"/>
              <a:gd name="connsiteX275" fmla="*/ 4425149 w 11036209"/>
              <a:gd name="connsiteY275" fmla="*/ 6034753 h 6858001"/>
              <a:gd name="connsiteX276" fmla="*/ 4492614 w 11036209"/>
              <a:gd name="connsiteY276" fmla="*/ 5881309 h 6858001"/>
              <a:gd name="connsiteX277" fmla="*/ 4417650 w 11036209"/>
              <a:gd name="connsiteY277" fmla="*/ 5724122 h 6858001"/>
              <a:gd name="connsiteX278" fmla="*/ 4578822 w 11036209"/>
              <a:gd name="connsiteY278" fmla="*/ 5742835 h 6858001"/>
              <a:gd name="connsiteX279" fmla="*/ 4710009 w 11036209"/>
              <a:gd name="connsiteY279" fmla="*/ 5623073 h 6858001"/>
              <a:gd name="connsiteX280" fmla="*/ 9006907 w 11036209"/>
              <a:gd name="connsiteY280" fmla="*/ 5592987 h 6858001"/>
              <a:gd name="connsiteX281" fmla="*/ 9066475 w 11036209"/>
              <a:gd name="connsiteY281" fmla="*/ 5660221 h 6858001"/>
              <a:gd name="connsiteX282" fmla="*/ 9021798 w 11036209"/>
              <a:gd name="connsiteY282" fmla="*/ 5693837 h 6858001"/>
              <a:gd name="connsiteX283" fmla="*/ 9018075 w 11036209"/>
              <a:gd name="connsiteY283" fmla="*/ 5738660 h 6858001"/>
              <a:gd name="connsiteX284" fmla="*/ 8932444 w 11036209"/>
              <a:gd name="connsiteY284" fmla="*/ 5712512 h 6858001"/>
              <a:gd name="connsiteX285" fmla="*/ 8928720 w 11036209"/>
              <a:gd name="connsiteY285" fmla="*/ 5622869 h 6858001"/>
              <a:gd name="connsiteX286" fmla="*/ 9006907 w 11036209"/>
              <a:gd name="connsiteY286" fmla="*/ 5592987 h 6858001"/>
              <a:gd name="connsiteX287" fmla="*/ 11036209 w 11036209"/>
              <a:gd name="connsiteY287" fmla="*/ 5578739 h 6858001"/>
              <a:gd name="connsiteX288" fmla="*/ 11036209 w 11036209"/>
              <a:gd name="connsiteY288" fmla="*/ 5615157 h 6858001"/>
              <a:gd name="connsiteX289" fmla="*/ 11036209 w 11036209"/>
              <a:gd name="connsiteY289" fmla="*/ 5578739 h 6858001"/>
              <a:gd name="connsiteX290" fmla="*/ 5262979 w 11036209"/>
              <a:gd name="connsiteY290" fmla="*/ 5485318 h 6858001"/>
              <a:gd name="connsiteX291" fmla="*/ 5300414 w 11036209"/>
              <a:gd name="connsiteY291" fmla="*/ 5631278 h 6858001"/>
              <a:gd name="connsiteX292" fmla="*/ 5438935 w 11036209"/>
              <a:gd name="connsiteY292" fmla="*/ 5706129 h 6858001"/>
              <a:gd name="connsiteX293" fmla="*/ 5307903 w 11036209"/>
              <a:gd name="connsiteY293" fmla="*/ 5784722 h 6858001"/>
              <a:gd name="connsiteX294" fmla="*/ 5285440 w 11036209"/>
              <a:gd name="connsiteY294" fmla="*/ 5938167 h 6858001"/>
              <a:gd name="connsiteX295" fmla="*/ 5161894 w 11036209"/>
              <a:gd name="connsiteY295" fmla="*/ 5840860 h 6858001"/>
              <a:gd name="connsiteX296" fmla="*/ 5008401 w 11036209"/>
              <a:gd name="connsiteY296" fmla="*/ 5863316 h 6858001"/>
              <a:gd name="connsiteX297" fmla="*/ 5072044 w 11036209"/>
              <a:gd name="connsiteY297" fmla="*/ 5724841 h 6858001"/>
              <a:gd name="connsiteX298" fmla="*/ 4997169 w 11036209"/>
              <a:gd name="connsiteY298" fmla="*/ 5586367 h 6858001"/>
              <a:gd name="connsiteX299" fmla="*/ 5150664 w 11036209"/>
              <a:gd name="connsiteY299" fmla="*/ 5590109 h 6858001"/>
              <a:gd name="connsiteX300" fmla="*/ 5262979 w 11036209"/>
              <a:gd name="connsiteY300" fmla="*/ 5485318 h 6858001"/>
              <a:gd name="connsiteX301" fmla="*/ 5844237 w 11036209"/>
              <a:gd name="connsiteY301" fmla="*/ 5436234 h 6858001"/>
              <a:gd name="connsiteX302" fmla="*/ 5859257 w 11036209"/>
              <a:gd name="connsiteY302" fmla="*/ 5518481 h 6858001"/>
              <a:gd name="connsiteX303" fmla="*/ 5945618 w 11036209"/>
              <a:gd name="connsiteY303" fmla="*/ 5567082 h 6858001"/>
              <a:gd name="connsiteX304" fmla="*/ 5863012 w 11036209"/>
              <a:gd name="connsiteY304" fmla="*/ 5615684 h 6858001"/>
              <a:gd name="connsiteX305" fmla="*/ 5855501 w 11036209"/>
              <a:gd name="connsiteY305" fmla="*/ 5705409 h 6858001"/>
              <a:gd name="connsiteX306" fmla="*/ 5780403 w 11036209"/>
              <a:gd name="connsiteY306" fmla="*/ 5645591 h 6858001"/>
              <a:gd name="connsiteX307" fmla="*/ 5690287 w 11036209"/>
              <a:gd name="connsiteY307" fmla="*/ 5660546 h 6858001"/>
              <a:gd name="connsiteX308" fmla="*/ 5682776 w 11036209"/>
              <a:gd name="connsiteY308" fmla="*/ 5492311 h 6858001"/>
              <a:gd name="connsiteX309" fmla="*/ 5844237 w 11036209"/>
              <a:gd name="connsiteY309" fmla="*/ 5436234 h 6858001"/>
              <a:gd name="connsiteX310" fmla="*/ 8037370 w 11036209"/>
              <a:gd name="connsiteY310" fmla="*/ 5417233 h 6858001"/>
              <a:gd name="connsiteX311" fmla="*/ 8111691 w 11036209"/>
              <a:gd name="connsiteY311" fmla="*/ 5507121 h 6858001"/>
              <a:gd name="connsiteX312" fmla="*/ 8048517 w 11036209"/>
              <a:gd name="connsiteY312" fmla="*/ 5611990 h 6858001"/>
              <a:gd name="connsiteX313" fmla="*/ 7996492 w 11036209"/>
              <a:gd name="connsiteY313" fmla="*/ 5567046 h 6858001"/>
              <a:gd name="connsiteX314" fmla="*/ 7940751 w 11036209"/>
              <a:gd name="connsiteY314" fmla="*/ 5582027 h 6858001"/>
              <a:gd name="connsiteX315" fmla="*/ 7929602 w 11036209"/>
              <a:gd name="connsiteY315" fmla="*/ 5454685 h 6858001"/>
              <a:gd name="connsiteX316" fmla="*/ 7992776 w 11036209"/>
              <a:gd name="connsiteY316" fmla="*/ 5465923 h 6858001"/>
              <a:gd name="connsiteX317" fmla="*/ 8037370 w 11036209"/>
              <a:gd name="connsiteY317" fmla="*/ 5417233 h 6858001"/>
              <a:gd name="connsiteX318" fmla="*/ 2141750 w 11036209"/>
              <a:gd name="connsiteY318" fmla="*/ 5414066 h 6858001"/>
              <a:gd name="connsiteX319" fmla="*/ 2268997 w 11036209"/>
              <a:gd name="connsiteY319" fmla="*/ 5574995 h 6858001"/>
              <a:gd name="connsiteX320" fmla="*/ 2167947 w 11036209"/>
              <a:gd name="connsiteY320" fmla="*/ 5634875 h 6858001"/>
              <a:gd name="connsiteX321" fmla="*/ 2152977 w 11036209"/>
              <a:gd name="connsiteY321" fmla="*/ 5743410 h 6858001"/>
              <a:gd name="connsiteX322" fmla="*/ 2059413 w 11036209"/>
              <a:gd name="connsiteY322" fmla="*/ 5672301 h 6858001"/>
              <a:gd name="connsiteX323" fmla="*/ 1947137 w 11036209"/>
              <a:gd name="connsiteY323" fmla="*/ 5694757 h 6858001"/>
              <a:gd name="connsiteX324" fmla="*/ 1939652 w 11036209"/>
              <a:gd name="connsiteY324" fmla="*/ 5488917 h 6858001"/>
              <a:gd name="connsiteX325" fmla="*/ 2048186 w 11036209"/>
              <a:gd name="connsiteY325" fmla="*/ 5492659 h 6858001"/>
              <a:gd name="connsiteX326" fmla="*/ 2141750 w 11036209"/>
              <a:gd name="connsiteY326" fmla="*/ 5414066 h 6858001"/>
              <a:gd name="connsiteX327" fmla="*/ 3396080 w 11036209"/>
              <a:gd name="connsiteY327" fmla="*/ 5353896 h 6858001"/>
              <a:gd name="connsiteX328" fmla="*/ 3441054 w 11036209"/>
              <a:gd name="connsiteY328" fmla="*/ 5533680 h 6858001"/>
              <a:gd name="connsiteX329" fmla="*/ 3602206 w 11036209"/>
              <a:gd name="connsiteY329" fmla="*/ 5616084 h 6858001"/>
              <a:gd name="connsiteX330" fmla="*/ 3441054 w 11036209"/>
              <a:gd name="connsiteY330" fmla="*/ 5720958 h 6858001"/>
              <a:gd name="connsiteX331" fmla="*/ 3422314 w 11036209"/>
              <a:gd name="connsiteY331" fmla="*/ 5896998 h 6858001"/>
              <a:gd name="connsiteX332" fmla="*/ 3276154 w 11036209"/>
              <a:gd name="connsiteY332" fmla="*/ 5777141 h 6858001"/>
              <a:gd name="connsiteX333" fmla="*/ 3092514 w 11036209"/>
              <a:gd name="connsiteY333" fmla="*/ 5807105 h 6858001"/>
              <a:gd name="connsiteX334" fmla="*/ 3159974 w 11036209"/>
              <a:gd name="connsiteY334" fmla="*/ 5634811 h 6858001"/>
              <a:gd name="connsiteX335" fmla="*/ 3081272 w 11036209"/>
              <a:gd name="connsiteY335" fmla="*/ 5466262 h 6858001"/>
              <a:gd name="connsiteX336" fmla="*/ 3257414 w 11036209"/>
              <a:gd name="connsiteY336" fmla="*/ 5481243 h 6858001"/>
              <a:gd name="connsiteX337" fmla="*/ 3396080 w 11036209"/>
              <a:gd name="connsiteY337" fmla="*/ 5353896 h 6858001"/>
              <a:gd name="connsiteX338" fmla="*/ 6465061 w 11036209"/>
              <a:gd name="connsiteY338" fmla="*/ 5320645 h 6858001"/>
              <a:gd name="connsiteX339" fmla="*/ 6536222 w 11036209"/>
              <a:gd name="connsiteY339" fmla="*/ 5413742 h 6858001"/>
              <a:gd name="connsiteX340" fmla="*/ 6480043 w 11036209"/>
              <a:gd name="connsiteY340" fmla="*/ 5450981 h 6858001"/>
              <a:gd name="connsiteX341" fmla="*/ 6472551 w 11036209"/>
              <a:gd name="connsiteY341" fmla="*/ 5518010 h 6858001"/>
              <a:gd name="connsiteX342" fmla="*/ 6416372 w 11036209"/>
              <a:gd name="connsiteY342" fmla="*/ 5480772 h 6858001"/>
              <a:gd name="connsiteX343" fmla="*/ 6341465 w 11036209"/>
              <a:gd name="connsiteY343" fmla="*/ 5491944 h 6858001"/>
              <a:gd name="connsiteX344" fmla="*/ 6341465 w 11036209"/>
              <a:gd name="connsiteY344" fmla="*/ 5361608 h 6858001"/>
              <a:gd name="connsiteX345" fmla="*/ 6465061 w 11036209"/>
              <a:gd name="connsiteY345" fmla="*/ 5320645 h 6858001"/>
              <a:gd name="connsiteX346" fmla="*/ 10635612 w 11036209"/>
              <a:gd name="connsiteY346" fmla="*/ 5222476 h 6858001"/>
              <a:gd name="connsiteX347" fmla="*/ 10665169 w 11036209"/>
              <a:gd name="connsiteY347" fmla="*/ 5248953 h 6858001"/>
              <a:gd name="connsiteX348" fmla="*/ 10650391 w 11036209"/>
              <a:gd name="connsiteY348" fmla="*/ 5282995 h 6858001"/>
              <a:gd name="connsiteX349" fmla="*/ 10613444 w 11036209"/>
              <a:gd name="connsiteY349" fmla="*/ 5279213 h 6858001"/>
              <a:gd name="connsiteX350" fmla="*/ 10609750 w 11036209"/>
              <a:gd name="connsiteY350" fmla="*/ 5233822 h 6858001"/>
              <a:gd name="connsiteX351" fmla="*/ 10635612 w 11036209"/>
              <a:gd name="connsiteY351" fmla="*/ 5222476 h 6858001"/>
              <a:gd name="connsiteX352" fmla="*/ 9658830 w 11036209"/>
              <a:gd name="connsiteY352" fmla="*/ 5222476 h 6858001"/>
              <a:gd name="connsiteX353" fmla="*/ 9718831 w 11036209"/>
              <a:gd name="connsiteY353" fmla="*/ 5293445 h 6858001"/>
              <a:gd name="connsiteX354" fmla="*/ 9673830 w 11036209"/>
              <a:gd name="connsiteY354" fmla="*/ 5323326 h 6858001"/>
              <a:gd name="connsiteX355" fmla="*/ 9670079 w 11036209"/>
              <a:gd name="connsiteY355" fmla="*/ 5368148 h 6858001"/>
              <a:gd name="connsiteX356" fmla="*/ 9580077 w 11036209"/>
              <a:gd name="connsiteY356" fmla="*/ 5349472 h 6858001"/>
              <a:gd name="connsiteX357" fmla="*/ 9576326 w 11036209"/>
              <a:gd name="connsiteY357" fmla="*/ 5259828 h 6858001"/>
              <a:gd name="connsiteX358" fmla="*/ 9658830 w 11036209"/>
              <a:gd name="connsiteY358" fmla="*/ 5222476 h 6858001"/>
              <a:gd name="connsiteX359" fmla="*/ 1411102 w 11036209"/>
              <a:gd name="connsiteY359" fmla="*/ 5181307 h 6858001"/>
              <a:gd name="connsiteX360" fmla="*/ 1531138 w 11036209"/>
              <a:gd name="connsiteY360" fmla="*/ 5335022 h 6858001"/>
              <a:gd name="connsiteX361" fmla="*/ 1422355 w 11036209"/>
              <a:gd name="connsiteY361" fmla="*/ 5507484 h 6858001"/>
              <a:gd name="connsiteX362" fmla="*/ 1336079 w 11036209"/>
              <a:gd name="connsiteY362" fmla="*/ 5439998 h 6858001"/>
              <a:gd name="connsiteX363" fmla="*/ 1223546 w 11036209"/>
              <a:gd name="connsiteY363" fmla="*/ 5454995 h 6858001"/>
              <a:gd name="connsiteX364" fmla="*/ 1264808 w 11036209"/>
              <a:gd name="connsiteY364" fmla="*/ 5357517 h 6858001"/>
              <a:gd name="connsiteX365" fmla="*/ 1216042 w 11036209"/>
              <a:gd name="connsiteY365" fmla="*/ 5245042 h 6858001"/>
              <a:gd name="connsiteX366" fmla="*/ 1324825 w 11036209"/>
              <a:gd name="connsiteY366" fmla="*/ 5256290 h 6858001"/>
              <a:gd name="connsiteX367" fmla="*/ 1411102 w 11036209"/>
              <a:gd name="connsiteY367" fmla="*/ 5181307 h 6858001"/>
              <a:gd name="connsiteX368" fmla="*/ 3916146 w 11036209"/>
              <a:gd name="connsiteY368" fmla="*/ 5125890 h 6858001"/>
              <a:gd name="connsiteX369" fmla="*/ 3961057 w 11036209"/>
              <a:gd name="connsiteY369" fmla="*/ 5305626 h 6858001"/>
              <a:gd name="connsiteX370" fmla="*/ 4129473 w 11036209"/>
              <a:gd name="connsiteY370" fmla="*/ 5388005 h 6858001"/>
              <a:gd name="connsiteX371" fmla="*/ 3968542 w 11036209"/>
              <a:gd name="connsiteY371" fmla="*/ 5492849 h 6858001"/>
              <a:gd name="connsiteX372" fmla="*/ 3942346 w 11036209"/>
              <a:gd name="connsiteY372" fmla="*/ 5680075 h 6858001"/>
              <a:gd name="connsiteX373" fmla="*/ 3792644 w 11036209"/>
              <a:gd name="connsiteY373" fmla="*/ 5560251 h 6858001"/>
              <a:gd name="connsiteX374" fmla="*/ 3613000 w 11036209"/>
              <a:gd name="connsiteY374" fmla="*/ 5590206 h 6858001"/>
              <a:gd name="connsiteX375" fmla="*/ 3680368 w 11036209"/>
              <a:gd name="connsiteY375" fmla="*/ 5417960 h 6858001"/>
              <a:gd name="connsiteX376" fmla="*/ 3594288 w 11036209"/>
              <a:gd name="connsiteY376" fmla="*/ 5238224 h 6858001"/>
              <a:gd name="connsiteX377" fmla="*/ 3777673 w 11036209"/>
              <a:gd name="connsiteY377" fmla="*/ 5253202 h 6858001"/>
              <a:gd name="connsiteX378" fmla="*/ 3916146 w 11036209"/>
              <a:gd name="connsiteY378" fmla="*/ 5125890 h 6858001"/>
              <a:gd name="connsiteX379" fmla="*/ 8695903 w 11036209"/>
              <a:gd name="connsiteY379" fmla="*/ 5121140 h 6858001"/>
              <a:gd name="connsiteX380" fmla="*/ 8778300 w 11036209"/>
              <a:gd name="connsiteY380" fmla="*/ 5215246 h 6858001"/>
              <a:gd name="connsiteX381" fmla="*/ 8718374 w 11036209"/>
              <a:gd name="connsiteY381" fmla="*/ 5252889 h 6858001"/>
              <a:gd name="connsiteX382" fmla="*/ 8707139 w 11036209"/>
              <a:gd name="connsiteY382" fmla="*/ 5320647 h 6858001"/>
              <a:gd name="connsiteX383" fmla="*/ 8654703 w 11036209"/>
              <a:gd name="connsiteY383" fmla="*/ 5275474 h 6858001"/>
              <a:gd name="connsiteX384" fmla="*/ 8587288 w 11036209"/>
              <a:gd name="connsiteY384" fmla="*/ 5283004 h 6858001"/>
              <a:gd name="connsiteX385" fmla="*/ 8613505 w 11036209"/>
              <a:gd name="connsiteY385" fmla="*/ 5222776 h 6858001"/>
              <a:gd name="connsiteX386" fmla="*/ 8583543 w 11036209"/>
              <a:gd name="connsiteY386" fmla="*/ 5158783 h 6858001"/>
              <a:gd name="connsiteX387" fmla="*/ 8695903 w 11036209"/>
              <a:gd name="connsiteY387" fmla="*/ 5121140 h 6858001"/>
              <a:gd name="connsiteX388" fmla="*/ 7116118 w 11036209"/>
              <a:gd name="connsiteY388" fmla="*/ 5121140 h 6858001"/>
              <a:gd name="connsiteX389" fmla="*/ 7131098 w 11036209"/>
              <a:gd name="connsiteY389" fmla="*/ 5196349 h 6858001"/>
              <a:gd name="connsiteX390" fmla="*/ 7205994 w 11036209"/>
              <a:gd name="connsiteY390" fmla="*/ 5233956 h 6858001"/>
              <a:gd name="connsiteX391" fmla="*/ 7134844 w 11036209"/>
              <a:gd name="connsiteY391" fmla="*/ 5279081 h 6858001"/>
              <a:gd name="connsiteX392" fmla="*/ 7123608 w 11036209"/>
              <a:gd name="connsiteY392" fmla="*/ 5361814 h 6858001"/>
              <a:gd name="connsiteX393" fmla="*/ 6977560 w 11036209"/>
              <a:gd name="connsiteY393" fmla="*/ 5320448 h 6858001"/>
              <a:gd name="connsiteX394" fmla="*/ 7007519 w 11036209"/>
              <a:gd name="connsiteY394" fmla="*/ 5245236 h 6858001"/>
              <a:gd name="connsiteX395" fmla="*/ 6970070 w 11036209"/>
              <a:gd name="connsiteY395" fmla="*/ 5166265 h 6858001"/>
              <a:gd name="connsiteX396" fmla="*/ 7116118 w 11036209"/>
              <a:gd name="connsiteY396" fmla="*/ 5121140 h 6858001"/>
              <a:gd name="connsiteX397" fmla="*/ 659427 w 11036209"/>
              <a:gd name="connsiteY397" fmla="*/ 5091054 h 6858001"/>
              <a:gd name="connsiteX398" fmla="*/ 756860 w 11036209"/>
              <a:gd name="connsiteY398" fmla="*/ 5196439 h 6858001"/>
              <a:gd name="connsiteX399" fmla="*/ 689407 w 11036209"/>
              <a:gd name="connsiteY399" fmla="*/ 5241605 h 6858001"/>
              <a:gd name="connsiteX400" fmla="*/ 678166 w 11036209"/>
              <a:gd name="connsiteY400" fmla="*/ 5313117 h 6858001"/>
              <a:gd name="connsiteX401" fmla="*/ 610713 w 11036209"/>
              <a:gd name="connsiteY401" fmla="*/ 5271715 h 6858001"/>
              <a:gd name="connsiteX402" fmla="*/ 532018 w 11036209"/>
              <a:gd name="connsiteY402" fmla="*/ 5286770 h 6858001"/>
              <a:gd name="connsiteX403" fmla="*/ 532018 w 11036209"/>
              <a:gd name="connsiteY403" fmla="*/ 5136220 h 6858001"/>
              <a:gd name="connsiteX404" fmla="*/ 659427 w 11036209"/>
              <a:gd name="connsiteY404" fmla="*/ 5091054 h 6858001"/>
              <a:gd name="connsiteX405" fmla="*/ 2661929 w 11036209"/>
              <a:gd name="connsiteY405" fmla="*/ 4983385 h 6858001"/>
              <a:gd name="connsiteX406" fmla="*/ 2695590 w 11036209"/>
              <a:gd name="connsiteY406" fmla="*/ 5151845 h 6858001"/>
              <a:gd name="connsiteX407" fmla="*/ 2856431 w 11036209"/>
              <a:gd name="connsiteY407" fmla="*/ 5234205 h 6858001"/>
              <a:gd name="connsiteX408" fmla="*/ 2703072 w 11036209"/>
              <a:gd name="connsiteY408" fmla="*/ 5331538 h 6858001"/>
              <a:gd name="connsiteX409" fmla="*/ 2680630 w 11036209"/>
              <a:gd name="connsiteY409" fmla="*/ 5507486 h 6858001"/>
              <a:gd name="connsiteX410" fmla="*/ 2534751 w 11036209"/>
              <a:gd name="connsiteY410" fmla="*/ 5395177 h 6858001"/>
              <a:gd name="connsiteX411" fmla="*/ 2351467 w 11036209"/>
              <a:gd name="connsiteY411" fmla="*/ 5425126 h 6858001"/>
              <a:gd name="connsiteX412" fmla="*/ 2426277 w 11036209"/>
              <a:gd name="connsiteY412" fmla="*/ 5256666 h 6858001"/>
              <a:gd name="connsiteX413" fmla="*/ 2340247 w 11036209"/>
              <a:gd name="connsiteY413" fmla="*/ 5095692 h 6858001"/>
              <a:gd name="connsiteX414" fmla="*/ 2516049 w 11036209"/>
              <a:gd name="connsiteY414" fmla="*/ 5106922 h 6858001"/>
              <a:gd name="connsiteX415" fmla="*/ 2661929 w 11036209"/>
              <a:gd name="connsiteY415" fmla="*/ 4983385 h 6858001"/>
              <a:gd name="connsiteX416" fmla="*/ 4469381 w 11036209"/>
              <a:gd name="connsiteY416" fmla="*/ 4945383 h 6858001"/>
              <a:gd name="connsiteX417" fmla="*/ 4503056 w 11036209"/>
              <a:gd name="connsiteY417" fmla="*/ 5117629 h 6858001"/>
              <a:gd name="connsiteX418" fmla="*/ 4678910 w 11036209"/>
              <a:gd name="connsiteY418" fmla="*/ 5214986 h 6858001"/>
              <a:gd name="connsiteX419" fmla="*/ 4510540 w 11036209"/>
              <a:gd name="connsiteY419" fmla="*/ 5316089 h 6858001"/>
              <a:gd name="connsiteX420" fmla="*/ 4488089 w 11036209"/>
              <a:gd name="connsiteY420" fmla="*/ 5499569 h 6858001"/>
              <a:gd name="connsiteX421" fmla="*/ 4338427 w 11036209"/>
              <a:gd name="connsiteY421" fmla="*/ 5379744 h 6858001"/>
              <a:gd name="connsiteX422" fmla="*/ 4147606 w 11036209"/>
              <a:gd name="connsiteY422" fmla="*/ 5409700 h 6858001"/>
              <a:gd name="connsiteX423" fmla="*/ 4218697 w 11036209"/>
              <a:gd name="connsiteY423" fmla="*/ 5237454 h 6858001"/>
              <a:gd name="connsiteX424" fmla="*/ 4132642 w 11036209"/>
              <a:gd name="connsiteY424" fmla="*/ 5065206 h 6858001"/>
              <a:gd name="connsiteX425" fmla="*/ 4327201 w 11036209"/>
              <a:gd name="connsiteY425" fmla="*/ 5072696 h 6858001"/>
              <a:gd name="connsiteX426" fmla="*/ 4469381 w 11036209"/>
              <a:gd name="connsiteY426" fmla="*/ 4945383 h 6858001"/>
              <a:gd name="connsiteX427" fmla="*/ 7782714 w 11036209"/>
              <a:gd name="connsiteY427" fmla="*/ 4863046 h 6858001"/>
              <a:gd name="connsiteX428" fmla="*/ 7805125 w 11036209"/>
              <a:gd name="connsiteY428" fmla="*/ 4960443 h 6858001"/>
              <a:gd name="connsiteX429" fmla="*/ 7894768 w 11036209"/>
              <a:gd name="connsiteY429" fmla="*/ 5009141 h 6858001"/>
              <a:gd name="connsiteX430" fmla="*/ 7808860 w 11036209"/>
              <a:gd name="connsiteY430" fmla="*/ 5061587 h 6858001"/>
              <a:gd name="connsiteX431" fmla="*/ 7793919 w 11036209"/>
              <a:gd name="connsiteY431" fmla="*/ 5170222 h 6858001"/>
              <a:gd name="connsiteX432" fmla="*/ 7618367 w 11036209"/>
              <a:gd name="connsiteY432" fmla="*/ 5121524 h 6858001"/>
              <a:gd name="connsiteX433" fmla="*/ 7603425 w 11036209"/>
              <a:gd name="connsiteY433" fmla="*/ 4926729 h 6858001"/>
              <a:gd name="connsiteX434" fmla="*/ 7700540 w 11036209"/>
              <a:gd name="connsiteY434" fmla="*/ 4934221 h 6858001"/>
              <a:gd name="connsiteX435" fmla="*/ 7782714 w 11036209"/>
              <a:gd name="connsiteY435" fmla="*/ 4863046 h 6858001"/>
              <a:gd name="connsiteX436" fmla="*/ 10298168 w 11036209"/>
              <a:gd name="connsiteY436" fmla="*/ 4829795 h 6858001"/>
              <a:gd name="connsiteX437" fmla="*/ 10331601 w 11036209"/>
              <a:gd name="connsiteY437" fmla="*/ 4874373 h 6858001"/>
              <a:gd name="connsiteX438" fmla="*/ 10301883 w 11036209"/>
              <a:gd name="connsiteY438" fmla="*/ 4926381 h 6858001"/>
              <a:gd name="connsiteX439" fmla="*/ 10238730 w 11036209"/>
              <a:gd name="connsiteY439" fmla="*/ 4911521 h 6858001"/>
              <a:gd name="connsiteX440" fmla="*/ 10235015 w 11036209"/>
              <a:gd name="connsiteY440" fmla="*/ 4848369 h 6858001"/>
              <a:gd name="connsiteX441" fmla="*/ 10298168 w 11036209"/>
              <a:gd name="connsiteY441" fmla="*/ 4829795 h 6858001"/>
              <a:gd name="connsiteX442" fmla="*/ 5039377 w 11036209"/>
              <a:gd name="connsiteY442" fmla="*/ 4821879 h 6858001"/>
              <a:gd name="connsiteX443" fmla="*/ 5073082 w 11036209"/>
              <a:gd name="connsiteY443" fmla="*/ 4990156 h 6858001"/>
              <a:gd name="connsiteX444" fmla="*/ 5237845 w 11036209"/>
              <a:gd name="connsiteY444" fmla="*/ 5076165 h 6858001"/>
              <a:gd name="connsiteX445" fmla="*/ 5080568 w 11036209"/>
              <a:gd name="connsiteY445" fmla="*/ 5177130 h 6858001"/>
              <a:gd name="connsiteX446" fmla="*/ 5058101 w 11036209"/>
              <a:gd name="connsiteY446" fmla="*/ 5349148 h 6858001"/>
              <a:gd name="connsiteX447" fmla="*/ 4919551 w 11036209"/>
              <a:gd name="connsiteY447" fmla="*/ 5233223 h 6858001"/>
              <a:gd name="connsiteX448" fmla="*/ 4736061 w 11036209"/>
              <a:gd name="connsiteY448" fmla="*/ 5263139 h 6858001"/>
              <a:gd name="connsiteX449" fmla="*/ 4807209 w 11036209"/>
              <a:gd name="connsiteY449" fmla="*/ 5102340 h 6858001"/>
              <a:gd name="connsiteX450" fmla="*/ 4724827 w 11036209"/>
              <a:gd name="connsiteY450" fmla="*/ 4930324 h 6858001"/>
              <a:gd name="connsiteX451" fmla="*/ 4900825 w 11036209"/>
              <a:gd name="connsiteY451" fmla="*/ 4945281 h 6858001"/>
              <a:gd name="connsiteX452" fmla="*/ 5039377 w 11036209"/>
              <a:gd name="connsiteY452" fmla="*/ 4821879 h 6858001"/>
              <a:gd name="connsiteX453" fmla="*/ 5622671 w 11036209"/>
              <a:gd name="connsiteY453" fmla="*/ 4783878 h 6858001"/>
              <a:gd name="connsiteX454" fmla="*/ 5648911 w 11036209"/>
              <a:gd name="connsiteY454" fmla="*/ 4907522 h 6858001"/>
              <a:gd name="connsiteX455" fmla="*/ 5765112 w 11036209"/>
              <a:gd name="connsiteY455" fmla="*/ 4963724 h 6858001"/>
              <a:gd name="connsiteX456" fmla="*/ 5656407 w 11036209"/>
              <a:gd name="connsiteY456" fmla="*/ 5038662 h 6858001"/>
              <a:gd name="connsiteX457" fmla="*/ 5637664 w 11036209"/>
              <a:gd name="connsiteY457" fmla="*/ 5162307 h 6858001"/>
              <a:gd name="connsiteX458" fmla="*/ 5532709 w 11036209"/>
              <a:gd name="connsiteY458" fmla="*/ 5083623 h 6858001"/>
              <a:gd name="connsiteX459" fmla="*/ 5412761 w 11036209"/>
              <a:gd name="connsiteY459" fmla="*/ 5102357 h 6858001"/>
              <a:gd name="connsiteX460" fmla="*/ 5453993 w 11036209"/>
              <a:gd name="connsiteY460" fmla="*/ 4982458 h 6858001"/>
              <a:gd name="connsiteX461" fmla="*/ 5397767 w 11036209"/>
              <a:gd name="connsiteY461" fmla="*/ 4858814 h 6858001"/>
              <a:gd name="connsiteX462" fmla="*/ 5517715 w 11036209"/>
              <a:gd name="connsiteY462" fmla="*/ 4873800 h 6858001"/>
              <a:gd name="connsiteX463" fmla="*/ 5622671 w 11036209"/>
              <a:gd name="connsiteY463" fmla="*/ 4783878 h 6858001"/>
              <a:gd name="connsiteX464" fmla="*/ 1909669 w 11036209"/>
              <a:gd name="connsiteY464" fmla="*/ 4777545 h 6858001"/>
              <a:gd name="connsiteX465" fmla="*/ 2040987 w 11036209"/>
              <a:gd name="connsiteY465" fmla="*/ 4942147 h 6858001"/>
              <a:gd name="connsiteX466" fmla="*/ 1935931 w 11036209"/>
              <a:gd name="connsiteY466" fmla="*/ 5002003 h 6858001"/>
              <a:gd name="connsiteX467" fmla="*/ 1920925 w 11036209"/>
              <a:gd name="connsiteY467" fmla="*/ 5117972 h 6858001"/>
              <a:gd name="connsiteX468" fmla="*/ 1823374 w 11036209"/>
              <a:gd name="connsiteY468" fmla="*/ 5046893 h 6858001"/>
              <a:gd name="connsiteX469" fmla="*/ 1703313 w 11036209"/>
              <a:gd name="connsiteY469" fmla="*/ 5065599 h 6858001"/>
              <a:gd name="connsiteX470" fmla="*/ 1752087 w 11036209"/>
              <a:gd name="connsiteY470" fmla="*/ 4957111 h 6858001"/>
              <a:gd name="connsiteX471" fmla="*/ 1695809 w 11036209"/>
              <a:gd name="connsiteY471" fmla="*/ 4852363 h 6858001"/>
              <a:gd name="connsiteX472" fmla="*/ 1808365 w 11036209"/>
              <a:gd name="connsiteY472" fmla="*/ 4852363 h 6858001"/>
              <a:gd name="connsiteX473" fmla="*/ 1909669 w 11036209"/>
              <a:gd name="connsiteY473" fmla="*/ 4777545 h 6858001"/>
              <a:gd name="connsiteX474" fmla="*/ 6236573 w 11036209"/>
              <a:gd name="connsiteY474" fmla="*/ 4765992 h 6858001"/>
              <a:gd name="connsiteX475" fmla="*/ 6300298 w 11036209"/>
              <a:gd name="connsiteY475" fmla="*/ 4851682 h 6858001"/>
              <a:gd name="connsiteX476" fmla="*/ 6244070 w 11036209"/>
              <a:gd name="connsiteY476" fmla="*/ 4885212 h 6858001"/>
              <a:gd name="connsiteX477" fmla="*/ 6236573 w 11036209"/>
              <a:gd name="connsiteY477" fmla="*/ 4948549 h 6858001"/>
              <a:gd name="connsiteX478" fmla="*/ 6184098 w 11036209"/>
              <a:gd name="connsiteY478" fmla="*/ 4911292 h 6858001"/>
              <a:gd name="connsiteX479" fmla="*/ 6120372 w 11036209"/>
              <a:gd name="connsiteY479" fmla="*/ 4918744 h 6858001"/>
              <a:gd name="connsiteX480" fmla="*/ 6116626 w 11036209"/>
              <a:gd name="connsiteY480" fmla="*/ 4799524 h 6858001"/>
              <a:gd name="connsiteX481" fmla="*/ 6184098 w 11036209"/>
              <a:gd name="connsiteY481" fmla="*/ 4803249 h 6858001"/>
              <a:gd name="connsiteX482" fmla="*/ 6236573 w 11036209"/>
              <a:gd name="connsiteY482" fmla="*/ 4765992 h 6858001"/>
              <a:gd name="connsiteX483" fmla="*/ 9351839 w 11036209"/>
              <a:gd name="connsiteY483" fmla="*/ 4761710 h 6858001"/>
              <a:gd name="connsiteX484" fmla="*/ 9430655 w 11036209"/>
              <a:gd name="connsiteY484" fmla="*/ 4863243 h 6858001"/>
              <a:gd name="connsiteX485" fmla="*/ 9366851 w 11036209"/>
              <a:gd name="connsiteY485" fmla="*/ 4972300 h 6858001"/>
              <a:gd name="connsiteX486" fmla="*/ 9306800 w 11036209"/>
              <a:gd name="connsiteY486" fmla="*/ 4930934 h 6858001"/>
              <a:gd name="connsiteX487" fmla="*/ 9235488 w 11036209"/>
              <a:gd name="connsiteY487" fmla="*/ 4942214 h 6858001"/>
              <a:gd name="connsiteX488" fmla="*/ 9261760 w 11036209"/>
              <a:gd name="connsiteY488" fmla="*/ 4878285 h 6858001"/>
              <a:gd name="connsiteX489" fmla="*/ 9227981 w 11036209"/>
              <a:gd name="connsiteY489" fmla="*/ 4806835 h 6858001"/>
              <a:gd name="connsiteX490" fmla="*/ 9299292 w 11036209"/>
              <a:gd name="connsiteY490" fmla="*/ 4814356 h 6858001"/>
              <a:gd name="connsiteX491" fmla="*/ 9351839 w 11036209"/>
              <a:gd name="connsiteY491" fmla="*/ 4761710 h 6858001"/>
              <a:gd name="connsiteX492" fmla="*/ 3182056 w 11036209"/>
              <a:gd name="connsiteY492" fmla="*/ 4668291 h 6858001"/>
              <a:gd name="connsiteX493" fmla="*/ 3223192 w 11036209"/>
              <a:gd name="connsiteY493" fmla="*/ 4859113 h 6858001"/>
              <a:gd name="connsiteX494" fmla="*/ 3402699 w 11036209"/>
              <a:gd name="connsiteY494" fmla="*/ 4952655 h 6858001"/>
              <a:gd name="connsiteX495" fmla="*/ 3230671 w 11036209"/>
              <a:gd name="connsiteY495" fmla="*/ 5061162 h 6858001"/>
              <a:gd name="connsiteX496" fmla="*/ 3204494 w 11036209"/>
              <a:gd name="connsiteY496" fmla="*/ 5255727 h 6858001"/>
              <a:gd name="connsiteX497" fmla="*/ 3051165 w 11036209"/>
              <a:gd name="connsiteY497" fmla="*/ 5132252 h 6858001"/>
              <a:gd name="connsiteX498" fmla="*/ 2849224 w 11036209"/>
              <a:gd name="connsiteY498" fmla="*/ 5162185 h 6858001"/>
              <a:gd name="connsiteX499" fmla="*/ 2927758 w 11036209"/>
              <a:gd name="connsiteY499" fmla="*/ 4978846 h 6858001"/>
              <a:gd name="connsiteX500" fmla="*/ 2834265 w 11036209"/>
              <a:gd name="connsiteY500" fmla="*/ 4791764 h 6858001"/>
              <a:gd name="connsiteX501" fmla="*/ 3028727 w 11036209"/>
              <a:gd name="connsiteY501" fmla="*/ 4810472 h 6858001"/>
              <a:gd name="connsiteX502" fmla="*/ 3182056 w 11036209"/>
              <a:gd name="connsiteY502" fmla="*/ 4668291 h 6858001"/>
              <a:gd name="connsiteX503" fmla="*/ 8438464 w 11036209"/>
              <a:gd name="connsiteY503" fmla="*/ 4619205 h 6858001"/>
              <a:gd name="connsiteX504" fmla="*/ 8528123 w 11036209"/>
              <a:gd name="connsiteY504" fmla="*/ 4735498 h 6858001"/>
              <a:gd name="connsiteX505" fmla="*/ 8449672 w 11036209"/>
              <a:gd name="connsiteY505" fmla="*/ 4863046 h 6858001"/>
              <a:gd name="connsiteX506" fmla="*/ 8378691 w 11036209"/>
              <a:gd name="connsiteY506" fmla="*/ 4814277 h 6858001"/>
              <a:gd name="connsiteX507" fmla="*/ 8292768 w 11036209"/>
              <a:gd name="connsiteY507" fmla="*/ 4821780 h 6858001"/>
              <a:gd name="connsiteX508" fmla="*/ 8289032 w 11036209"/>
              <a:gd name="connsiteY508" fmla="*/ 4675476 h 6858001"/>
              <a:gd name="connsiteX509" fmla="*/ 8438464 w 11036209"/>
              <a:gd name="connsiteY509" fmla="*/ 4619205 h 6858001"/>
              <a:gd name="connsiteX510" fmla="*/ 6887961 w 11036209"/>
              <a:gd name="connsiteY510" fmla="*/ 4597038 h 6858001"/>
              <a:gd name="connsiteX511" fmla="*/ 6970070 w 11036209"/>
              <a:gd name="connsiteY511" fmla="*/ 4694541 h 6858001"/>
              <a:gd name="connsiteX512" fmla="*/ 6910354 w 11036209"/>
              <a:gd name="connsiteY512" fmla="*/ 4732043 h 6858001"/>
              <a:gd name="connsiteX513" fmla="*/ 6895425 w 11036209"/>
              <a:gd name="connsiteY513" fmla="*/ 4810796 h 6858001"/>
              <a:gd name="connsiteX514" fmla="*/ 6835709 w 11036209"/>
              <a:gd name="connsiteY514" fmla="*/ 4762044 h 6858001"/>
              <a:gd name="connsiteX515" fmla="*/ 6764795 w 11036209"/>
              <a:gd name="connsiteY515" fmla="*/ 4777044 h 6858001"/>
              <a:gd name="connsiteX516" fmla="*/ 6761063 w 11036209"/>
              <a:gd name="connsiteY516" fmla="*/ 4645790 h 6858001"/>
              <a:gd name="connsiteX517" fmla="*/ 6887961 w 11036209"/>
              <a:gd name="connsiteY517" fmla="*/ 4597038 h 6858001"/>
              <a:gd name="connsiteX518" fmla="*/ 1176085 w 11036209"/>
              <a:gd name="connsiteY518" fmla="*/ 4566953 h 6858001"/>
              <a:gd name="connsiteX519" fmla="*/ 1299962 w 11036209"/>
              <a:gd name="connsiteY519" fmla="*/ 4735507 h 6858001"/>
              <a:gd name="connsiteX520" fmla="*/ 1187347 w 11036209"/>
              <a:gd name="connsiteY520" fmla="*/ 4915298 h 6858001"/>
              <a:gd name="connsiteX521" fmla="*/ 1089746 w 11036209"/>
              <a:gd name="connsiteY521" fmla="*/ 4840384 h 6858001"/>
              <a:gd name="connsiteX522" fmla="*/ 973375 w 11036209"/>
              <a:gd name="connsiteY522" fmla="*/ 4859113 h 6858001"/>
              <a:gd name="connsiteX523" fmla="*/ 965868 w 11036209"/>
              <a:gd name="connsiteY523" fmla="*/ 4638120 h 6858001"/>
              <a:gd name="connsiteX524" fmla="*/ 1082237 w 11036209"/>
              <a:gd name="connsiteY524" fmla="*/ 4653102 h 6858001"/>
              <a:gd name="connsiteX525" fmla="*/ 1176085 w 11036209"/>
              <a:gd name="connsiteY525" fmla="*/ 4566953 h 6858001"/>
              <a:gd name="connsiteX526" fmla="*/ 408279 w 11036209"/>
              <a:gd name="connsiteY526" fmla="*/ 4555870 h 6858001"/>
              <a:gd name="connsiteX527" fmla="*/ 471850 w 11036209"/>
              <a:gd name="connsiteY527" fmla="*/ 4638335 h 6858001"/>
              <a:gd name="connsiteX528" fmla="*/ 415759 w 11036209"/>
              <a:gd name="connsiteY528" fmla="*/ 4739543 h 6858001"/>
              <a:gd name="connsiteX529" fmla="*/ 363405 w 11036209"/>
              <a:gd name="connsiteY529" fmla="*/ 4702058 h 6858001"/>
              <a:gd name="connsiteX530" fmla="*/ 299834 w 11036209"/>
              <a:gd name="connsiteY530" fmla="*/ 4709555 h 6858001"/>
              <a:gd name="connsiteX531" fmla="*/ 296095 w 11036209"/>
              <a:gd name="connsiteY531" fmla="*/ 4589606 h 6858001"/>
              <a:gd name="connsiteX532" fmla="*/ 408279 w 11036209"/>
              <a:gd name="connsiteY532" fmla="*/ 4555870 h 6858001"/>
              <a:gd name="connsiteX533" fmla="*/ 3725026 w 11036209"/>
              <a:gd name="connsiteY533" fmla="*/ 4443448 h 6858001"/>
              <a:gd name="connsiteX534" fmla="*/ 3766266 w 11036209"/>
              <a:gd name="connsiteY534" fmla="*/ 4634411 h 6858001"/>
              <a:gd name="connsiteX535" fmla="*/ 3953718 w 11036209"/>
              <a:gd name="connsiteY535" fmla="*/ 4731764 h 6858001"/>
              <a:gd name="connsiteX536" fmla="*/ 3773763 w 11036209"/>
              <a:gd name="connsiteY536" fmla="*/ 4840350 h 6858001"/>
              <a:gd name="connsiteX537" fmla="*/ 3740021 w 11036209"/>
              <a:gd name="connsiteY537" fmla="*/ 5038802 h 6858001"/>
              <a:gd name="connsiteX538" fmla="*/ 3582561 w 11036209"/>
              <a:gd name="connsiteY538" fmla="*/ 4907749 h 6858001"/>
              <a:gd name="connsiteX539" fmla="*/ 3383861 w 11036209"/>
              <a:gd name="connsiteY539" fmla="*/ 4937705 h 6858001"/>
              <a:gd name="connsiteX540" fmla="*/ 3458843 w 11036209"/>
              <a:gd name="connsiteY540" fmla="*/ 4754230 h 6858001"/>
              <a:gd name="connsiteX541" fmla="*/ 3372615 w 11036209"/>
              <a:gd name="connsiteY541" fmla="*/ 4563268 h 6858001"/>
              <a:gd name="connsiteX542" fmla="*/ 3571315 w 11036209"/>
              <a:gd name="connsiteY542" fmla="*/ 4578245 h 6858001"/>
              <a:gd name="connsiteX543" fmla="*/ 3725026 w 11036209"/>
              <a:gd name="connsiteY543" fmla="*/ 4443448 h 6858001"/>
              <a:gd name="connsiteX544" fmla="*/ 9976291 w 11036209"/>
              <a:gd name="connsiteY544" fmla="*/ 4405447 h 6858001"/>
              <a:gd name="connsiteX545" fmla="*/ 10021259 w 11036209"/>
              <a:gd name="connsiteY545" fmla="*/ 4457843 h 6858001"/>
              <a:gd name="connsiteX546" fmla="*/ 9987534 w 11036209"/>
              <a:gd name="connsiteY546" fmla="*/ 4528951 h 6858001"/>
              <a:gd name="connsiteX547" fmla="*/ 9912585 w 11036209"/>
              <a:gd name="connsiteY547" fmla="*/ 4510238 h 6858001"/>
              <a:gd name="connsiteX548" fmla="*/ 9908838 w 11036209"/>
              <a:gd name="connsiteY548" fmla="*/ 4427903 h 6858001"/>
              <a:gd name="connsiteX549" fmla="*/ 9976291 w 11036209"/>
              <a:gd name="connsiteY549" fmla="*/ 4405447 h 6858001"/>
              <a:gd name="connsiteX550" fmla="*/ 10901395 w 11036209"/>
              <a:gd name="connsiteY550" fmla="*/ 4376946 h 6858001"/>
              <a:gd name="connsiteX551" fmla="*/ 10923788 w 11036209"/>
              <a:gd name="connsiteY551" fmla="*/ 4399339 h 6858001"/>
              <a:gd name="connsiteX552" fmla="*/ 10908858 w 11036209"/>
              <a:gd name="connsiteY552" fmla="*/ 4429198 h 6858001"/>
              <a:gd name="connsiteX553" fmla="*/ 10875268 w 11036209"/>
              <a:gd name="connsiteY553" fmla="*/ 4418000 h 6858001"/>
              <a:gd name="connsiteX554" fmla="*/ 10871536 w 11036209"/>
              <a:gd name="connsiteY554" fmla="*/ 4395607 h 6858001"/>
              <a:gd name="connsiteX555" fmla="*/ 10901395 w 11036209"/>
              <a:gd name="connsiteY555" fmla="*/ 4376946 h 6858001"/>
              <a:gd name="connsiteX556" fmla="*/ 7550945 w 11036209"/>
              <a:gd name="connsiteY556" fmla="*/ 4361113 h 6858001"/>
              <a:gd name="connsiteX557" fmla="*/ 7655677 w 11036209"/>
              <a:gd name="connsiteY557" fmla="*/ 4488498 h 6858001"/>
              <a:gd name="connsiteX558" fmla="*/ 7577127 w 11036209"/>
              <a:gd name="connsiteY558" fmla="*/ 4537203 h 6858001"/>
              <a:gd name="connsiteX559" fmla="*/ 7565907 w 11036209"/>
              <a:gd name="connsiteY559" fmla="*/ 4627122 h 6858001"/>
              <a:gd name="connsiteX560" fmla="*/ 7494838 w 11036209"/>
              <a:gd name="connsiteY560" fmla="*/ 4574669 h 6858001"/>
              <a:gd name="connsiteX561" fmla="*/ 7408807 w 11036209"/>
              <a:gd name="connsiteY561" fmla="*/ 4589656 h 6858001"/>
              <a:gd name="connsiteX562" fmla="*/ 7434991 w 11036209"/>
              <a:gd name="connsiteY562" fmla="*/ 4503483 h 6858001"/>
              <a:gd name="connsiteX563" fmla="*/ 7397585 w 11036209"/>
              <a:gd name="connsiteY563" fmla="*/ 4417311 h 6858001"/>
              <a:gd name="connsiteX564" fmla="*/ 7479876 w 11036209"/>
              <a:gd name="connsiteY564" fmla="*/ 4428552 h 6858001"/>
              <a:gd name="connsiteX565" fmla="*/ 7550945 w 11036209"/>
              <a:gd name="connsiteY565" fmla="*/ 4361113 h 6858001"/>
              <a:gd name="connsiteX566" fmla="*/ 2456056 w 11036209"/>
              <a:gd name="connsiteY566" fmla="*/ 4323111 h 6858001"/>
              <a:gd name="connsiteX567" fmla="*/ 2497180 w 11036209"/>
              <a:gd name="connsiteY567" fmla="*/ 4503171 h 6858001"/>
              <a:gd name="connsiteX568" fmla="*/ 2661676 w 11036209"/>
              <a:gd name="connsiteY568" fmla="*/ 4589450 h 6858001"/>
              <a:gd name="connsiteX569" fmla="*/ 2500917 w 11036209"/>
              <a:gd name="connsiteY569" fmla="*/ 4690732 h 6858001"/>
              <a:gd name="connsiteX570" fmla="*/ 2474748 w 11036209"/>
              <a:gd name="connsiteY570" fmla="*/ 4882047 h 6858001"/>
              <a:gd name="connsiteX571" fmla="*/ 2328944 w 11036209"/>
              <a:gd name="connsiteY571" fmla="*/ 4762006 h 6858001"/>
              <a:gd name="connsiteX572" fmla="*/ 2142017 w 11036209"/>
              <a:gd name="connsiteY572" fmla="*/ 4788266 h 6858001"/>
              <a:gd name="connsiteX573" fmla="*/ 2209310 w 11036209"/>
              <a:gd name="connsiteY573" fmla="*/ 4611957 h 6858001"/>
              <a:gd name="connsiteX574" fmla="*/ 2123322 w 11036209"/>
              <a:gd name="connsiteY574" fmla="*/ 4439400 h 6858001"/>
              <a:gd name="connsiteX575" fmla="*/ 2306513 w 11036209"/>
              <a:gd name="connsiteY575" fmla="*/ 4454405 h 6858001"/>
              <a:gd name="connsiteX576" fmla="*/ 2456056 w 11036209"/>
              <a:gd name="connsiteY576" fmla="*/ 4323111 h 6858001"/>
              <a:gd name="connsiteX577" fmla="*/ 9074644 w 11036209"/>
              <a:gd name="connsiteY577" fmla="*/ 4300945 h 6858001"/>
              <a:gd name="connsiteX578" fmla="*/ 9164646 w 11036209"/>
              <a:gd name="connsiteY578" fmla="*/ 4405947 h 6858001"/>
              <a:gd name="connsiteX579" fmla="*/ 9097144 w 11036209"/>
              <a:gd name="connsiteY579" fmla="*/ 4447199 h 6858001"/>
              <a:gd name="connsiteX580" fmla="*/ 9089644 w 11036209"/>
              <a:gd name="connsiteY580" fmla="*/ 4514703 h 6858001"/>
              <a:gd name="connsiteX581" fmla="*/ 9029641 w 11036209"/>
              <a:gd name="connsiteY581" fmla="*/ 4473451 h 6858001"/>
              <a:gd name="connsiteX582" fmla="*/ 8958389 w 11036209"/>
              <a:gd name="connsiteY582" fmla="*/ 4480951 h 6858001"/>
              <a:gd name="connsiteX583" fmla="*/ 8950888 w 11036209"/>
              <a:gd name="connsiteY583" fmla="*/ 4349697 h 6858001"/>
              <a:gd name="connsiteX584" fmla="*/ 9025892 w 11036209"/>
              <a:gd name="connsiteY584" fmla="*/ 4353446 h 6858001"/>
              <a:gd name="connsiteX585" fmla="*/ 9074644 w 11036209"/>
              <a:gd name="connsiteY585" fmla="*/ 4300945 h 6858001"/>
              <a:gd name="connsiteX586" fmla="*/ 4282285 w 11036209"/>
              <a:gd name="connsiteY586" fmla="*/ 4281944 h 6858001"/>
              <a:gd name="connsiteX587" fmla="*/ 4323464 w 11036209"/>
              <a:gd name="connsiteY587" fmla="*/ 4465833 h 6858001"/>
              <a:gd name="connsiteX588" fmla="*/ 4503153 w 11036209"/>
              <a:gd name="connsiteY588" fmla="*/ 4555901 h 6858001"/>
              <a:gd name="connsiteX589" fmla="*/ 4330951 w 11036209"/>
              <a:gd name="connsiteY589" fmla="*/ 4664732 h 6858001"/>
              <a:gd name="connsiteX590" fmla="*/ 4301004 w 11036209"/>
              <a:gd name="connsiteY590" fmla="*/ 4859880 h 6858001"/>
              <a:gd name="connsiteX591" fmla="*/ 4151263 w 11036209"/>
              <a:gd name="connsiteY591" fmla="*/ 4736037 h 6858001"/>
              <a:gd name="connsiteX592" fmla="*/ 3952858 w 11036209"/>
              <a:gd name="connsiteY592" fmla="*/ 4766060 h 6858001"/>
              <a:gd name="connsiteX593" fmla="*/ 4023984 w 11036209"/>
              <a:gd name="connsiteY593" fmla="*/ 4578417 h 6858001"/>
              <a:gd name="connsiteX594" fmla="*/ 3937883 w 11036209"/>
              <a:gd name="connsiteY594" fmla="*/ 4405788 h 6858001"/>
              <a:gd name="connsiteX595" fmla="*/ 4132545 w 11036209"/>
              <a:gd name="connsiteY595" fmla="*/ 4417046 h 6858001"/>
              <a:gd name="connsiteX596" fmla="*/ 4282285 w 11036209"/>
              <a:gd name="connsiteY596" fmla="*/ 4281944 h 6858001"/>
              <a:gd name="connsiteX597" fmla="*/ 4862680 w 11036209"/>
              <a:gd name="connsiteY597" fmla="*/ 4163190 h 6858001"/>
              <a:gd name="connsiteX598" fmla="*/ 4903913 w 11036209"/>
              <a:gd name="connsiteY598" fmla="*/ 4350175 h 6858001"/>
              <a:gd name="connsiteX599" fmla="*/ 5076341 w 11036209"/>
              <a:gd name="connsiteY599" fmla="*/ 4439928 h 6858001"/>
              <a:gd name="connsiteX600" fmla="*/ 4911410 w 11036209"/>
              <a:gd name="connsiteY600" fmla="*/ 4540900 h 6858001"/>
              <a:gd name="connsiteX601" fmla="*/ 4881423 w 11036209"/>
              <a:gd name="connsiteY601" fmla="*/ 4731626 h 6858001"/>
              <a:gd name="connsiteX602" fmla="*/ 4731485 w 11036209"/>
              <a:gd name="connsiteY602" fmla="*/ 4604476 h 6858001"/>
              <a:gd name="connsiteX603" fmla="*/ 4544062 w 11036209"/>
              <a:gd name="connsiteY603" fmla="*/ 4641873 h 6858001"/>
              <a:gd name="connsiteX604" fmla="*/ 4611534 w 11036209"/>
              <a:gd name="connsiteY604" fmla="*/ 4454887 h 6858001"/>
              <a:gd name="connsiteX605" fmla="*/ 4525321 w 11036209"/>
              <a:gd name="connsiteY605" fmla="*/ 4290340 h 6858001"/>
              <a:gd name="connsiteX606" fmla="*/ 4712743 w 11036209"/>
              <a:gd name="connsiteY606" fmla="*/ 4301558 h 6858001"/>
              <a:gd name="connsiteX607" fmla="*/ 4862680 w 11036209"/>
              <a:gd name="connsiteY607" fmla="*/ 4163190 h 6858001"/>
              <a:gd name="connsiteX608" fmla="*/ 6072468 w 11036209"/>
              <a:gd name="connsiteY608" fmla="*/ 4136272 h 6858001"/>
              <a:gd name="connsiteX609" fmla="*/ 6173626 w 11036209"/>
              <a:gd name="connsiteY609" fmla="*/ 4263853 h 6858001"/>
              <a:gd name="connsiteX610" fmla="*/ 6094946 w 11036209"/>
              <a:gd name="connsiteY610" fmla="*/ 4316387 h 6858001"/>
              <a:gd name="connsiteX611" fmla="*/ 6079960 w 11036209"/>
              <a:gd name="connsiteY611" fmla="*/ 4410197 h 6858001"/>
              <a:gd name="connsiteX612" fmla="*/ 6005029 w 11036209"/>
              <a:gd name="connsiteY612" fmla="*/ 4350158 h 6858001"/>
              <a:gd name="connsiteX613" fmla="*/ 5915112 w 11036209"/>
              <a:gd name="connsiteY613" fmla="*/ 4365168 h 6858001"/>
              <a:gd name="connsiteX614" fmla="*/ 5952576 w 11036209"/>
              <a:gd name="connsiteY614" fmla="*/ 4282615 h 6858001"/>
              <a:gd name="connsiteX615" fmla="*/ 5907617 w 11036209"/>
              <a:gd name="connsiteY615" fmla="*/ 4200062 h 6858001"/>
              <a:gd name="connsiteX616" fmla="*/ 6001282 w 11036209"/>
              <a:gd name="connsiteY616" fmla="*/ 4200062 h 6858001"/>
              <a:gd name="connsiteX617" fmla="*/ 6072468 w 11036209"/>
              <a:gd name="connsiteY617" fmla="*/ 4136272 h 6858001"/>
              <a:gd name="connsiteX618" fmla="*/ 1703359 w 11036209"/>
              <a:gd name="connsiteY618" fmla="*/ 4136272 h 6858001"/>
              <a:gd name="connsiteX619" fmla="*/ 1733203 w 11036209"/>
              <a:gd name="connsiteY619" fmla="*/ 4263749 h 6858001"/>
              <a:gd name="connsiteX620" fmla="*/ 1852563 w 11036209"/>
              <a:gd name="connsiteY620" fmla="*/ 4327487 h 6858001"/>
              <a:gd name="connsiteX621" fmla="*/ 1736931 w 11036209"/>
              <a:gd name="connsiteY621" fmla="*/ 4402474 h 6858001"/>
              <a:gd name="connsiteX622" fmla="*/ 1718280 w 11036209"/>
              <a:gd name="connsiteY622" fmla="*/ 4533702 h 6858001"/>
              <a:gd name="connsiteX623" fmla="*/ 1606378 w 11036209"/>
              <a:gd name="connsiteY623" fmla="*/ 4451215 h 6858001"/>
              <a:gd name="connsiteX624" fmla="*/ 1479556 w 11036209"/>
              <a:gd name="connsiteY624" fmla="*/ 4473712 h 6858001"/>
              <a:gd name="connsiteX625" fmla="*/ 1524315 w 11036209"/>
              <a:gd name="connsiteY625" fmla="*/ 4346234 h 6858001"/>
              <a:gd name="connsiteX626" fmla="*/ 1464635 w 11036209"/>
              <a:gd name="connsiteY626" fmla="*/ 4218757 h 6858001"/>
              <a:gd name="connsiteX627" fmla="*/ 1595186 w 11036209"/>
              <a:gd name="connsiteY627" fmla="*/ 4230004 h 6858001"/>
              <a:gd name="connsiteX628" fmla="*/ 1703359 w 11036209"/>
              <a:gd name="connsiteY628" fmla="*/ 4136272 h 6858001"/>
              <a:gd name="connsiteX629" fmla="*/ 5462083 w 11036209"/>
              <a:gd name="connsiteY629" fmla="*/ 4106188 h 6858001"/>
              <a:gd name="connsiteX630" fmla="*/ 5503285 w 11036209"/>
              <a:gd name="connsiteY630" fmla="*/ 4271140 h 6858001"/>
              <a:gd name="connsiteX631" fmla="*/ 5660608 w 11036209"/>
              <a:gd name="connsiteY631" fmla="*/ 4349867 h 6858001"/>
              <a:gd name="connsiteX632" fmla="*/ 5507030 w 11036209"/>
              <a:gd name="connsiteY632" fmla="*/ 4439839 h 6858001"/>
              <a:gd name="connsiteX633" fmla="*/ 5480810 w 11036209"/>
              <a:gd name="connsiteY633" fmla="*/ 4608541 h 6858001"/>
              <a:gd name="connsiteX634" fmla="*/ 5417132 w 11036209"/>
              <a:gd name="connsiteY634" fmla="*/ 4563553 h 6858001"/>
              <a:gd name="connsiteX635" fmla="*/ 5345963 w 11036209"/>
              <a:gd name="connsiteY635" fmla="*/ 4503571 h 6858001"/>
              <a:gd name="connsiteX636" fmla="*/ 5169912 w 11036209"/>
              <a:gd name="connsiteY636" fmla="*/ 4533563 h 6858001"/>
              <a:gd name="connsiteX637" fmla="*/ 5237336 w 11036209"/>
              <a:gd name="connsiteY637" fmla="*/ 4372360 h 6858001"/>
              <a:gd name="connsiteX638" fmla="*/ 5158675 w 11036209"/>
              <a:gd name="connsiteY638" fmla="*/ 4207408 h 6858001"/>
              <a:gd name="connsiteX639" fmla="*/ 5330980 w 11036209"/>
              <a:gd name="connsiteY639" fmla="*/ 4226153 h 6858001"/>
              <a:gd name="connsiteX640" fmla="*/ 5462083 w 11036209"/>
              <a:gd name="connsiteY640" fmla="*/ 4106188 h 6858001"/>
              <a:gd name="connsiteX641" fmla="*/ 8206063 w 11036209"/>
              <a:gd name="connsiteY641" fmla="*/ 4099853 h 6858001"/>
              <a:gd name="connsiteX642" fmla="*/ 8311199 w 11036209"/>
              <a:gd name="connsiteY642" fmla="*/ 4226697 h 6858001"/>
              <a:gd name="connsiteX643" fmla="*/ 8232347 w 11036209"/>
              <a:gd name="connsiteY643" fmla="*/ 4278928 h 6858001"/>
              <a:gd name="connsiteX644" fmla="*/ 8221082 w 11036209"/>
              <a:gd name="connsiteY644" fmla="*/ 4372196 h 6858001"/>
              <a:gd name="connsiteX645" fmla="*/ 8052113 w 11036209"/>
              <a:gd name="connsiteY645" fmla="*/ 4327427 h 6858001"/>
              <a:gd name="connsiteX646" fmla="*/ 8089660 w 11036209"/>
              <a:gd name="connsiteY646" fmla="*/ 4245351 h 6858001"/>
              <a:gd name="connsiteX647" fmla="*/ 8048356 w 11036209"/>
              <a:gd name="connsiteY647" fmla="*/ 4163275 h 6858001"/>
              <a:gd name="connsiteX648" fmla="*/ 8206063 w 11036209"/>
              <a:gd name="connsiteY648" fmla="*/ 4099853 h 6858001"/>
              <a:gd name="connsiteX649" fmla="*/ 138353 w 11036209"/>
              <a:gd name="connsiteY649" fmla="*/ 4050769 h 6858001"/>
              <a:gd name="connsiteX650" fmla="*/ 197923 w 11036209"/>
              <a:gd name="connsiteY650" fmla="*/ 4114521 h 6858001"/>
              <a:gd name="connsiteX651" fmla="*/ 160692 w 11036209"/>
              <a:gd name="connsiteY651" fmla="*/ 4140771 h 6858001"/>
              <a:gd name="connsiteX652" fmla="*/ 149523 w 11036209"/>
              <a:gd name="connsiteY652" fmla="*/ 4193274 h 6858001"/>
              <a:gd name="connsiteX653" fmla="*/ 63891 w 11036209"/>
              <a:gd name="connsiteY653" fmla="*/ 4167022 h 6858001"/>
              <a:gd name="connsiteX654" fmla="*/ 60168 w 11036209"/>
              <a:gd name="connsiteY654" fmla="*/ 4077019 h 6858001"/>
              <a:gd name="connsiteX655" fmla="*/ 138353 w 11036209"/>
              <a:gd name="connsiteY655" fmla="*/ 4050769 h 6858001"/>
              <a:gd name="connsiteX656" fmla="*/ 6719463 w 11036209"/>
              <a:gd name="connsiteY656" fmla="*/ 4023851 h 6858001"/>
              <a:gd name="connsiteX657" fmla="*/ 6738233 w 11036209"/>
              <a:gd name="connsiteY657" fmla="*/ 4095179 h 6858001"/>
              <a:gd name="connsiteX658" fmla="*/ 6813316 w 11036209"/>
              <a:gd name="connsiteY658" fmla="*/ 4132722 h 6858001"/>
              <a:gd name="connsiteX659" fmla="*/ 6734479 w 11036209"/>
              <a:gd name="connsiteY659" fmla="*/ 4256609 h 6858001"/>
              <a:gd name="connsiteX660" fmla="*/ 6584312 w 11036209"/>
              <a:gd name="connsiteY660" fmla="*/ 4219067 h 6858001"/>
              <a:gd name="connsiteX661" fmla="*/ 6580558 w 11036209"/>
              <a:gd name="connsiteY661" fmla="*/ 4068900 h 6858001"/>
              <a:gd name="connsiteX662" fmla="*/ 6719463 w 11036209"/>
              <a:gd name="connsiteY662" fmla="*/ 4023851 h 6858001"/>
              <a:gd name="connsiteX663" fmla="*/ 932076 w 11036209"/>
              <a:gd name="connsiteY663" fmla="*/ 4015935 h 6858001"/>
              <a:gd name="connsiteX664" fmla="*/ 958173 w 11036209"/>
              <a:gd name="connsiteY664" fmla="*/ 4117405 h 6858001"/>
              <a:gd name="connsiteX665" fmla="*/ 1051371 w 11036209"/>
              <a:gd name="connsiteY665" fmla="*/ 4166261 h 6858001"/>
              <a:gd name="connsiteX666" fmla="*/ 961900 w 11036209"/>
              <a:gd name="connsiteY666" fmla="*/ 4218874 h 6858001"/>
              <a:gd name="connsiteX667" fmla="*/ 950717 w 11036209"/>
              <a:gd name="connsiteY667" fmla="*/ 4327861 h 6858001"/>
              <a:gd name="connsiteX668" fmla="*/ 868701 w 11036209"/>
              <a:gd name="connsiteY668" fmla="*/ 4263972 h 6858001"/>
              <a:gd name="connsiteX669" fmla="*/ 760590 w 11036209"/>
              <a:gd name="connsiteY669" fmla="*/ 4279006 h 6858001"/>
              <a:gd name="connsiteX670" fmla="*/ 801596 w 11036209"/>
              <a:gd name="connsiteY670" fmla="*/ 4177534 h 6858001"/>
              <a:gd name="connsiteX671" fmla="*/ 756862 w 11036209"/>
              <a:gd name="connsiteY671" fmla="*/ 4091098 h 6858001"/>
              <a:gd name="connsiteX672" fmla="*/ 857516 w 11036209"/>
              <a:gd name="connsiteY672" fmla="*/ 4091098 h 6858001"/>
              <a:gd name="connsiteX673" fmla="*/ 932076 w 11036209"/>
              <a:gd name="connsiteY673" fmla="*/ 4015935 h 6858001"/>
              <a:gd name="connsiteX674" fmla="*/ 3006274 w 11036209"/>
              <a:gd name="connsiteY674" fmla="*/ 4009600 h 6858001"/>
              <a:gd name="connsiteX675" fmla="*/ 3047389 w 11036209"/>
              <a:gd name="connsiteY675" fmla="*/ 4200334 h 6858001"/>
              <a:gd name="connsiteX676" fmla="*/ 3238028 w 11036209"/>
              <a:gd name="connsiteY676" fmla="*/ 4301312 h 6858001"/>
              <a:gd name="connsiteX677" fmla="*/ 3054864 w 11036209"/>
              <a:gd name="connsiteY677" fmla="*/ 4417249 h 6858001"/>
              <a:gd name="connsiteX678" fmla="*/ 3028700 w 11036209"/>
              <a:gd name="connsiteY678" fmla="*/ 4619205 h 6858001"/>
              <a:gd name="connsiteX679" fmla="*/ 2864229 w 11036209"/>
              <a:gd name="connsiteY679" fmla="*/ 4484567 h 6858001"/>
              <a:gd name="connsiteX680" fmla="*/ 2662377 w 11036209"/>
              <a:gd name="connsiteY680" fmla="*/ 4514486 h 6858001"/>
              <a:gd name="connsiteX681" fmla="*/ 2740876 w 11036209"/>
              <a:gd name="connsiteY681" fmla="*/ 4323752 h 6858001"/>
              <a:gd name="connsiteX682" fmla="*/ 2647426 w 11036209"/>
              <a:gd name="connsiteY682" fmla="*/ 4136757 h 6858001"/>
              <a:gd name="connsiteX683" fmla="*/ 2845539 w 11036209"/>
              <a:gd name="connsiteY683" fmla="*/ 4155456 h 6858001"/>
              <a:gd name="connsiteX684" fmla="*/ 3006274 w 11036209"/>
              <a:gd name="connsiteY684" fmla="*/ 4009600 h 6858001"/>
              <a:gd name="connsiteX685" fmla="*/ 10587366 w 11036209"/>
              <a:gd name="connsiteY685" fmla="*/ 3974766 h 6858001"/>
              <a:gd name="connsiteX686" fmla="*/ 10609719 w 11036209"/>
              <a:gd name="connsiteY686" fmla="*/ 4001090 h 6858001"/>
              <a:gd name="connsiteX687" fmla="*/ 10594816 w 11036209"/>
              <a:gd name="connsiteY687" fmla="*/ 4034936 h 6858001"/>
              <a:gd name="connsiteX688" fmla="*/ 10553834 w 11036209"/>
              <a:gd name="connsiteY688" fmla="*/ 4027415 h 6858001"/>
              <a:gd name="connsiteX689" fmla="*/ 10550109 w 11036209"/>
              <a:gd name="connsiteY689" fmla="*/ 3986049 h 6858001"/>
              <a:gd name="connsiteX690" fmla="*/ 10587366 w 11036209"/>
              <a:gd name="connsiteY690" fmla="*/ 3974766 h 6858001"/>
              <a:gd name="connsiteX691" fmla="*/ 9710988 w 11036209"/>
              <a:gd name="connsiteY691" fmla="*/ 3938348 h 6858001"/>
              <a:gd name="connsiteX692" fmla="*/ 9718500 w 11036209"/>
              <a:gd name="connsiteY692" fmla="*/ 3987001 h 6858001"/>
              <a:gd name="connsiteX693" fmla="*/ 9771083 w 11036209"/>
              <a:gd name="connsiteY693" fmla="*/ 4013199 h 6858001"/>
              <a:gd name="connsiteX694" fmla="*/ 9714744 w 11036209"/>
              <a:gd name="connsiteY694" fmla="*/ 4103021 h 6858001"/>
              <a:gd name="connsiteX695" fmla="*/ 9613334 w 11036209"/>
              <a:gd name="connsiteY695" fmla="*/ 4076823 h 6858001"/>
              <a:gd name="connsiteX696" fmla="*/ 9632114 w 11036209"/>
              <a:gd name="connsiteY696" fmla="*/ 4024426 h 6858001"/>
              <a:gd name="connsiteX697" fmla="*/ 9609577 w 11036209"/>
              <a:gd name="connsiteY697" fmla="*/ 3968288 h 6858001"/>
              <a:gd name="connsiteX698" fmla="*/ 9710988 w 11036209"/>
              <a:gd name="connsiteY698" fmla="*/ 3938348 h 6858001"/>
              <a:gd name="connsiteX699" fmla="*/ 7367162 w 11036209"/>
              <a:gd name="connsiteY699" fmla="*/ 3840179 h 6858001"/>
              <a:gd name="connsiteX700" fmla="*/ 7385823 w 11036209"/>
              <a:gd name="connsiteY700" fmla="*/ 3907808 h 6858001"/>
              <a:gd name="connsiteX701" fmla="*/ 7453005 w 11036209"/>
              <a:gd name="connsiteY701" fmla="*/ 3945379 h 6858001"/>
              <a:gd name="connsiteX702" fmla="*/ 7389557 w 11036209"/>
              <a:gd name="connsiteY702" fmla="*/ 3986708 h 6858001"/>
              <a:gd name="connsiteX703" fmla="*/ 7378360 w 11036209"/>
              <a:gd name="connsiteY703" fmla="*/ 4061852 h 6858001"/>
              <a:gd name="connsiteX704" fmla="*/ 7326108 w 11036209"/>
              <a:gd name="connsiteY704" fmla="*/ 4016766 h 6858001"/>
              <a:gd name="connsiteX705" fmla="*/ 7247729 w 11036209"/>
              <a:gd name="connsiteY705" fmla="*/ 4028036 h 6858001"/>
              <a:gd name="connsiteX706" fmla="*/ 7273856 w 11036209"/>
              <a:gd name="connsiteY706" fmla="*/ 3956650 h 6858001"/>
              <a:gd name="connsiteX707" fmla="*/ 7243997 w 11036209"/>
              <a:gd name="connsiteY707" fmla="*/ 3885265 h 6858001"/>
              <a:gd name="connsiteX708" fmla="*/ 7367162 w 11036209"/>
              <a:gd name="connsiteY708" fmla="*/ 3840179 h 6858001"/>
              <a:gd name="connsiteX709" fmla="*/ 3571268 w 11036209"/>
              <a:gd name="connsiteY709" fmla="*/ 3787927 h 6858001"/>
              <a:gd name="connsiteX710" fmla="*/ 3612354 w 11036209"/>
              <a:gd name="connsiteY710" fmla="*/ 3982824 h 6858001"/>
              <a:gd name="connsiteX711" fmla="*/ 3795380 w 11036209"/>
              <a:gd name="connsiteY711" fmla="*/ 4076523 h 6858001"/>
              <a:gd name="connsiteX712" fmla="*/ 3619825 w 11036209"/>
              <a:gd name="connsiteY712" fmla="*/ 4185216 h 6858001"/>
              <a:gd name="connsiteX713" fmla="*/ 3593679 w 11036209"/>
              <a:gd name="connsiteY713" fmla="*/ 4380113 h 6858001"/>
              <a:gd name="connsiteX714" fmla="*/ 3436802 w 11036209"/>
              <a:gd name="connsiteY714" fmla="*/ 4256429 h 6858001"/>
              <a:gd name="connsiteX715" fmla="*/ 3231367 w 11036209"/>
              <a:gd name="connsiteY715" fmla="*/ 4286412 h 6858001"/>
              <a:gd name="connsiteX716" fmla="*/ 3309806 w 11036209"/>
              <a:gd name="connsiteY716" fmla="*/ 4095264 h 6858001"/>
              <a:gd name="connsiteX717" fmla="*/ 3212692 w 11036209"/>
              <a:gd name="connsiteY717" fmla="*/ 3915359 h 6858001"/>
              <a:gd name="connsiteX718" fmla="*/ 3418125 w 11036209"/>
              <a:gd name="connsiteY718" fmla="*/ 3926603 h 6858001"/>
              <a:gd name="connsiteX719" fmla="*/ 3571268 w 11036209"/>
              <a:gd name="connsiteY719" fmla="*/ 3787927 h 6858001"/>
              <a:gd name="connsiteX720" fmla="*/ 8857864 w 11036209"/>
              <a:gd name="connsiteY720" fmla="*/ 3780009 h 6858001"/>
              <a:gd name="connsiteX721" fmla="*/ 8872818 w 11036209"/>
              <a:gd name="connsiteY721" fmla="*/ 3866314 h 6858001"/>
              <a:gd name="connsiteX722" fmla="*/ 8958804 w 11036209"/>
              <a:gd name="connsiteY722" fmla="*/ 3907590 h 6858001"/>
              <a:gd name="connsiteX723" fmla="*/ 8876557 w 11036209"/>
              <a:gd name="connsiteY723" fmla="*/ 3960124 h 6858001"/>
              <a:gd name="connsiteX724" fmla="*/ 8869079 w 11036209"/>
              <a:gd name="connsiteY724" fmla="*/ 4053935 h 6858001"/>
              <a:gd name="connsiteX725" fmla="*/ 8790571 w 11036209"/>
              <a:gd name="connsiteY725" fmla="*/ 3997648 h 6858001"/>
              <a:gd name="connsiteX726" fmla="*/ 8697107 w 11036209"/>
              <a:gd name="connsiteY726" fmla="*/ 4008906 h 6858001"/>
              <a:gd name="connsiteX727" fmla="*/ 8734492 w 11036209"/>
              <a:gd name="connsiteY727" fmla="*/ 3926352 h 6858001"/>
              <a:gd name="connsiteX728" fmla="*/ 8689629 w 11036209"/>
              <a:gd name="connsiteY728" fmla="*/ 3832543 h 6858001"/>
              <a:gd name="connsiteX729" fmla="*/ 8857864 w 11036209"/>
              <a:gd name="connsiteY729" fmla="*/ 3780009 h 6858001"/>
              <a:gd name="connsiteX730" fmla="*/ 2265138 w 11036209"/>
              <a:gd name="connsiteY730" fmla="*/ 3738842 h 6858001"/>
              <a:gd name="connsiteX731" fmla="*/ 2298928 w 11036209"/>
              <a:gd name="connsiteY731" fmla="*/ 3896592 h 6858001"/>
              <a:gd name="connsiteX732" fmla="*/ 2441584 w 11036209"/>
              <a:gd name="connsiteY732" fmla="*/ 3971711 h 6858001"/>
              <a:gd name="connsiteX733" fmla="*/ 2302681 w 11036209"/>
              <a:gd name="connsiteY733" fmla="*/ 4061854 h 6858001"/>
              <a:gd name="connsiteX734" fmla="*/ 2280154 w 11036209"/>
              <a:gd name="connsiteY734" fmla="*/ 4223360 h 6858001"/>
              <a:gd name="connsiteX735" fmla="*/ 2152514 w 11036209"/>
              <a:gd name="connsiteY735" fmla="*/ 4118193 h 6858001"/>
              <a:gd name="connsiteX736" fmla="*/ 1987330 w 11036209"/>
              <a:gd name="connsiteY736" fmla="*/ 4140728 h 6858001"/>
              <a:gd name="connsiteX737" fmla="*/ 2051150 w 11036209"/>
              <a:gd name="connsiteY737" fmla="*/ 3990490 h 6858001"/>
              <a:gd name="connsiteX738" fmla="*/ 1976069 w 11036209"/>
              <a:gd name="connsiteY738" fmla="*/ 3847765 h 6858001"/>
              <a:gd name="connsiteX739" fmla="*/ 2137499 w 11036209"/>
              <a:gd name="connsiteY739" fmla="*/ 3859032 h 6858001"/>
              <a:gd name="connsiteX740" fmla="*/ 2265138 w 11036209"/>
              <a:gd name="connsiteY740" fmla="*/ 3738842 h 6858001"/>
              <a:gd name="connsiteX741" fmla="*/ 4143985 w 11036209"/>
              <a:gd name="connsiteY741" fmla="*/ 3631171 h 6858001"/>
              <a:gd name="connsiteX742" fmla="*/ 4185186 w 11036209"/>
              <a:gd name="connsiteY742" fmla="*/ 3814417 h 6858001"/>
              <a:gd name="connsiteX743" fmla="*/ 4357481 w 11036209"/>
              <a:gd name="connsiteY743" fmla="*/ 3904170 h 6858001"/>
              <a:gd name="connsiteX744" fmla="*/ 4192678 w 11036209"/>
              <a:gd name="connsiteY744" fmla="*/ 4012620 h 6858001"/>
              <a:gd name="connsiteX745" fmla="*/ 4162714 w 11036209"/>
              <a:gd name="connsiteY745" fmla="*/ 4188387 h 6858001"/>
              <a:gd name="connsiteX746" fmla="*/ 4095293 w 11036209"/>
              <a:gd name="connsiteY746" fmla="*/ 4139772 h 6858001"/>
              <a:gd name="connsiteX747" fmla="*/ 4020383 w 11036209"/>
              <a:gd name="connsiteY747" fmla="*/ 4072457 h 6858001"/>
              <a:gd name="connsiteX748" fmla="*/ 3825614 w 11036209"/>
              <a:gd name="connsiteY748" fmla="*/ 4102375 h 6858001"/>
              <a:gd name="connsiteX749" fmla="*/ 3893035 w 11036209"/>
              <a:gd name="connsiteY749" fmla="*/ 3930347 h 6858001"/>
              <a:gd name="connsiteX750" fmla="*/ 3814379 w 11036209"/>
              <a:gd name="connsiteY750" fmla="*/ 3750842 h 6858001"/>
              <a:gd name="connsiteX751" fmla="*/ 3997909 w 11036209"/>
              <a:gd name="connsiteY751" fmla="*/ 3769541 h 6858001"/>
              <a:gd name="connsiteX752" fmla="*/ 4143985 w 11036209"/>
              <a:gd name="connsiteY752" fmla="*/ 3631171 h 6858001"/>
              <a:gd name="connsiteX753" fmla="*/ 4728103 w 11036209"/>
              <a:gd name="connsiteY753" fmla="*/ 3578919 h 6858001"/>
              <a:gd name="connsiteX754" fmla="*/ 4761765 w 11036209"/>
              <a:gd name="connsiteY754" fmla="*/ 3724879 h 6858001"/>
              <a:gd name="connsiteX755" fmla="*/ 4892667 w 11036209"/>
              <a:gd name="connsiteY755" fmla="*/ 3792244 h 6858001"/>
              <a:gd name="connsiteX756" fmla="*/ 4765504 w 11036209"/>
              <a:gd name="connsiteY756" fmla="*/ 3878324 h 6858001"/>
              <a:gd name="connsiteX757" fmla="*/ 4743064 w 11036209"/>
              <a:gd name="connsiteY757" fmla="*/ 4031768 h 6858001"/>
              <a:gd name="connsiteX758" fmla="*/ 4619645 w 11036209"/>
              <a:gd name="connsiteY758" fmla="*/ 3934462 h 6858001"/>
              <a:gd name="connsiteX759" fmla="*/ 4470039 w 11036209"/>
              <a:gd name="connsiteY759" fmla="*/ 3956917 h 6858001"/>
              <a:gd name="connsiteX760" fmla="*/ 4526140 w 11036209"/>
              <a:gd name="connsiteY760" fmla="*/ 3810957 h 6858001"/>
              <a:gd name="connsiteX761" fmla="*/ 4458819 w 11036209"/>
              <a:gd name="connsiteY761" fmla="*/ 3672484 h 6858001"/>
              <a:gd name="connsiteX762" fmla="*/ 4608421 w 11036209"/>
              <a:gd name="connsiteY762" fmla="*/ 3683711 h 6858001"/>
              <a:gd name="connsiteX763" fmla="*/ 4728103 w 11036209"/>
              <a:gd name="connsiteY763" fmla="*/ 3578919 h 6858001"/>
              <a:gd name="connsiteX764" fmla="*/ 8026853 w 11036209"/>
              <a:gd name="connsiteY764" fmla="*/ 3556751 h 6858001"/>
              <a:gd name="connsiteX765" fmla="*/ 8135444 w 11036209"/>
              <a:gd name="connsiteY765" fmla="*/ 3695225 h 6858001"/>
              <a:gd name="connsiteX766" fmla="*/ 8049321 w 11036209"/>
              <a:gd name="connsiteY766" fmla="*/ 3743878 h 6858001"/>
              <a:gd name="connsiteX767" fmla="*/ 8038087 w 11036209"/>
              <a:gd name="connsiteY767" fmla="*/ 3844927 h 6858001"/>
              <a:gd name="connsiteX768" fmla="*/ 7959454 w 11036209"/>
              <a:gd name="connsiteY768" fmla="*/ 3785047 h 6858001"/>
              <a:gd name="connsiteX769" fmla="*/ 7865841 w 11036209"/>
              <a:gd name="connsiteY769" fmla="*/ 3792532 h 6858001"/>
              <a:gd name="connsiteX770" fmla="*/ 7858351 w 11036209"/>
              <a:gd name="connsiteY770" fmla="*/ 3616632 h 6858001"/>
              <a:gd name="connsiteX771" fmla="*/ 8026853 w 11036209"/>
              <a:gd name="connsiteY771" fmla="*/ 3556751 h 6858001"/>
              <a:gd name="connsiteX772" fmla="*/ 1490185 w 11036209"/>
              <a:gd name="connsiteY772" fmla="*/ 3552001 h 6858001"/>
              <a:gd name="connsiteX773" fmla="*/ 1527693 w 11036209"/>
              <a:gd name="connsiteY773" fmla="*/ 3679293 h 6858001"/>
              <a:gd name="connsiteX774" fmla="*/ 1651475 w 11036209"/>
              <a:gd name="connsiteY774" fmla="*/ 3746684 h 6858001"/>
              <a:gd name="connsiteX775" fmla="*/ 1535195 w 11036209"/>
              <a:gd name="connsiteY775" fmla="*/ 3817818 h 6858001"/>
              <a:gd name="connsiteX776" fmla="*/ 1516440 w 11036209"/>
              <a:gd name="connsiteY776" fmla="*/ 3952598 h 6858001"/>
              <a:gd name="connsiteX777" fmla="*/ 1280130 w 11036209"/>
              <a:gd name="connsiteY777" fmla="*/ 3888951 h 6858001"/>
              <a:gd name="connsiteX778" fmla="*/ 1321392 w 11036209"/>
              <a:gd name="connsiteY778" fmla="*/ 3761660 h 6858001"/>
              <a:gd name="connsiteX779" fmla="*/ 1265128 w 11036209"/>
              <a:gd name="connsiteY779" fmla="*/ 3638110 h 6858001"/>
              <a:gd name="connsiteX780" fmla="*/ 1396412 w 11036209"/>
              <a:gd name="connsiteY780" fmla="*/ 3645598 h 6858001"/>
              <a:gd name="connsiteX781" fmla="*/ 1490185 w 11036209"/>
              <a:gd name="connsiteY781" fmla="*/ 3552001 h 6858001"/>
              <a:gd name="connsiteX782" fmla="*/ 10302046 w 11036209"/>
              <a:gd name="connsiteY782" fmla="*/ 3533001 h 6858001"/>
              <a:gd name="connsiteX783" fmla="*/ 10331601 w 11036209"/>
              <a:gd name="connsiteY783" fmla="*/ 3566683 h 6858001"/>
              <a:gd name="connsiteX784" fmla="*/ 10305739 w 11036209"/>
              <a:gd name="connsiteY784" fmla="*/ 3615336 h 6858001"/>
              <a:gd name="connsiteX785" fmla="*/ 10254016 w 11036209"/>
              <a:gd name="connsiteY785" fmla="*/ 3600365 h 6858001"/>
              <a:gd name="connsiteX786" fmla="*/ 10254016 w 11036209"/>
              <a:gd name="connsiteY786" fmla="*/ 3555456 h 6858001"/>
              <a:gd name="connsiteX787" fmla="*/ 10302046 w 11036209"/>
              <a:gd name="connsiteY787" fmla="*/ 3533001 h 6858001"/>
              <a:gd name="connsiteX788" fmla="*/ 5334403 w 11036209"/>
              <a:gd name="connsiteY788" fmla="*/ 3515584 h 6858001"/>
              <a:gd name="connsiteX789" fmla="*/ 5371804 w 11036209"/>
              <a:gd name="connsiteY789" fmla="*/ 3657802 h 6858001"/>
              <a:gd name="connsiteX790" fmla="*/ 5510189 w 11036209"/>
              <a:gd name="connsiteY790" fmla="*/ 3732651 h 6858001"/>
              <a:gd name="connsiteX791" fmla="*/ 5379285 w 11036209"/>
              <a:gd name="connsiteY791" fmla="*/ 3814989 h 6858001"/>
              <a:gd name="connsiteX792" fmla="*/ 5353104 w 11036209"/>
              <a:gd name="connsiteY792" fmla="*/ 3968433 h 6858001"/>
              <a:gd name="connsiteX793" fmla="*/ 5237163 w 11036209"/>
              <a:gd name="connsiteY793" fmla="*/ 3867384 h 6858001"/>
              <a:gd name="connsiteX794" fmla="*/ 5083819 w 11036209"/>
              <a:gd name="connsiteY794" fmla="*/ 3889840 h 6858001"/>
              <a:gd name="connsiteX795" fmla="*/ 5143661 w 11036209"/>
              <a:gd name="connsiteY795" fmla="*/ 3751365 h 6858001"/>
              <a:gd name="connsiteX796" fmla="*/ 5076339 w 11036209"/>
              <a:gd name="connsiteY796" fmla="*/ 3616633 h 6858001"/>
              <a:gd name="connsiteX797" fmla="*/ 5222202 w 11036209"/>
              <a:gd name="connsiteY797" fmla="*/ 3624118 h 6858001"/>
              <a:gd name="connsiteX798" fmla="*/ 5334403 w 11036209"/>
              <a:gd name="connsiteY798" fmla="*/ 3515584 h 6858001"/>
              <a:gd name="connsiteX799" fmla="*/ 5955910 w 11036209"/>
              <a:gd name="connsiteY799" fmla="*/ 3510834 h 6858001"/>
              <a:gd name="connsiteX800" fmla="*/ 5989501 w 11036209"/>
              <a:gd name="connsiteY800" fmla="*/ 3615625 h 6858001"/>
              <a:gd name="connsiteX801" fmla="*/ 6086541 w 11036209"/>
              <a:gd name="connsiteY801" fmla="*/ 3671763 h 6858001"/>
              <a:gd name="connsiteX802" fmla="*/ 5993233 w 11036209"/>
              <a:gd name="connsiteY802" fmla="*/ 3724159 h 6858001"/>
              <a:gd name="connsiteX803" fmla="*/ 5974571 w 11036209"/>
              <a:gd name="connsiteY803" fmla="*/ 3840179 h 6858001"/>
              <a:gd name="connsiteX804" fmla="*/ 5888729 w 11036209"/>
              <a:gd name="connsiteY804" fmla="*/ 3769070 h 6858001"/>
              <a:gd name="connsiteX805" fmla="*/ 5780493 w 11036209"/>
              <a:gd name="connsiteY805" fmla="*/ 3784041 h 6858001"/>
              <a:gd name="connsiteX806" fmla="*/ 5821549 w 11036209"/>
              <a:gd name="connsiteY806" fmla="*/ 3679250 h 6858001"/>
              <a:gd name="connsiteX807" fmla="*/ 5773029 w 11036209"/>
              <a:gd name="connsiteY807" fmla="*/ 3578201 h 6858001"/>
              <a:gd name="connsiteX808" fmla="*/ 5955910 w 11036209"/>
              <a:gd name="connsiteY808" fmla="*/ 3510834 h 6858001"/>
              <a:gd name="connsiteX809" fmla="*/ 703722 w 11036209"/>
              <a:gd name="connsiteY809" fmla="*/ 3499751 h 6858001"/>
              <a:gd name="connsiteX810" fmla="*/ 718718 w 11036209"/>
              <a:gd name="connsiteY810" fmla="*/ 3585737 h 6858001"/>
              <a:gd name="connsiteX811" fmla="*/ 801193 w 11036209"/>
              <a:gd name="connsiteY811" fmla="*/ 3626861 h 6858001"/>
              <a:gd name="connsiteX812" fmla="*/ 722466 w 11036209"/>
              <a:gd name="connsiteY812" fmla="*/ 3675462 h 6858001"/>
              <a:gd name="connsiteX813" fmla="*/ 714969 w 11036209"/>
              <a:gd name="connsiteY813" fmla="*/ 3768926 h 6858001"/>
              <a:gd name="connsiteX814" fmla="*/ 643739 w 11036209"/>
              <a:gd name="connsiteY814" fmla="*/ 3709110 h 6858001"/>
              <a:gd name="connsiteX815" fmla="*/ 553767 w 11036209"/>
              <a:gd name="connsiteY815" fmla="*/ 3720325 h 6858001"/>
              <a:gd name="connsiteX816" fmla="*/ 583759 w 11036209"/>
              <a:gd name="connsiteY816" fmla="*/ 3641816 h 6858001"/>
              <a:gd name="connsiteX817" fmla="*/ 546270 w 11036209"/>
              <a:gd name="connsiteY817" fmla="*/ 3559567 h 6858001"/>
              <a:gd name="connsiteX818" fmla="*/ 628744 w 11036209"/>
              <a:gd name="connsiteY818" fmla="*/ 3567045 h 6858001"/>
              <a:gd name="connsiteX819" fmla="*/ 703722 w 11036209"/>
              <a:gd name="connsiteY819" fmla="*/ 3499751 h 6858001"/>
              <a:gd name="connsiteX820" fmla="*/ 6596483 w 11036209"/>
              <a:gd name="connsiteY820" fmla="*/ 3458582 h 6858001"/>
              <a:gd name="connsiteX821" fmla="*/ 6667644 w 11036209"/>
              <a:gd name="connsiteY821" fmla="*/ 3551942 h 6858001"/>
              <a:gd name="connsiteX822" fmla="*/ 6603973 w 11036209"/>
              <a:gd name="connsiteY822" fmla="*/ 3656507 h 6858001"/>
              <a:gd name="connsiteX823" fmla="*/ 6480379 w 11036209"/>
              <a:gd name="connsiteY823" fmla="*/ 3626631 h 6858001"/>
              <a:gd name="connsiteX824" fmla="*/ 6506595 w 11036209"/>
              <a:gd name="connsiteY824" fmla="*/ 3563147 h 6858001"/>
              <a:gd name="connsiteX825" fmla="*/ 6472887 w 11036209"/>
              <a:gd name="connsiteY825" fmla="*/ 3495926 h 6858001"/>
              <a:gd name="connsiteX826" fmla="*/ 6536558 w 11036209"/>
              <a:gd name="connsiteY826" fmla="*/ 3507130 h 6858001"/>
              <a:gd name="connsiteX827" fmla="*/ 6596483 w 11036209"/>
              <a:gd name="connsiteY827" fmla="*/ 3458582 h 6858001"/>
              <a:gd name="connsiteX828" fmla="*/ 9464160 w 11036209"/>
              <a:gd name="connsiteY828" fmla="*/ 3447499 h 6858001"/>
              <a:gd name="connsiteX829" fmla="*/ 9535157 w 11036209"/>
              <a:gd name="connsiteY829" fmla="*/ 3533903 h 6858001"/>
              <a:gd name="connsiteX830" fmla="*/ 9471632 w 11036209"/>
              <a:gd name="connsiteY830" fmla="*/ 3639089 h 6858001"/>
              <a:gd name="connsiteX831" fmla="*/ 9419318 w 11036209"/>
              <a:gd name="connsiteY831" fmla="*/ 3597766 h 6858001"/>
              <a:gd name="connsiteX832" fmla="*/ 9352055 w 11036209"/>
              <a:gd name="connsiteY832" fmla="*/ 3605278 h 6858001"/>
              <a:gd name="connsiteX833" fmla="*/ 9378213 w 11036209"/>
              <a:gd name="connsiteY833" fmla="*/ 3545173 h 6858001"/>
              <a:gd name="connsiteX834" fmla="*/ 9348318 w 11036209"/>
              <a:gd name="connsiteY834" fmla="*/ 3488822 h 6858001"/>
              <a:gd name="connsiteX835" fmla="*/ 9464160 w 11036209"/>
              <a:gd name="connsiteY835" fmla="*/ 3447499 h 6858001"/>
              <a:gd name="connsiteX836" fmla="*/ 2838350 w 11036209"/>
              <a:gd name="connsiteY836" fmla="*/ 3447499 h 6858001"/>
              <a:gd name="connsiteX837" fmla="*/ 2872022 w 11036209"/>
              <a:gd name="connsiteY837" fmla="*/ 3597376 h 6858001"/>
              <a:gd name="connsiteX838" fmla="*/ 3017935 w 11036209"/>
              <a:gd name="connsiteY838" fmla="*/ 3679809 h 6858001"/>
              <a:gd name="connsiteX839" fmla="*/ 2879507 w 11036209"/>
              <a:gd name="connsiteY839" fmla="*/ 3769737 h 6858001"/>
              <a:gd name="connsiteX840" fmla="*/ 2857056 w 11036209"/>
              <a:gd name="connsiteY840" fmla="*/ 3923361 h 6858001"/>
              <a:gd name="connsiteX841" fmla="*/ 2797195 w 11036209"/>
              <a:gd name="connsiteY841" fmla="*/ 3882146 h 6858001"/>
              <a:gd name="connsiteX842" fmla="*/ 2726109 w 11036209"/>
              <a:gd name="connsiteY842" fmla="*/ 3825940 h 6858001"/>
              <a:gd name="connsiteX843" fmla="*/ 2568970 w 11036209"/>
              <a:gd name="connsiteY843" fmla="*/ 3855917 h 6858001"/>
              <a:gd name="connsiteX844" fmla="*/ 2625091 w 11036209"/>
              <a:gd name="connsiteY844" fmla="*/ 3698545 h 6858001"/>
              <a:gd name="connsiteX845" fmla="*/ 2554003 w 11036209"/>
              <a:gd name="connsiteY845" fmla="*/ 3548666 h 6858001"/>
              <a:gd name="connsiteX846" fmla="*/ 2718624 w 11036209"/>
              <a:gd name="connsiteY846" fmla="*/ 3559907 h 6858001"/>
              <a:gd name="connsiteX847" fmla="*/ 2838350 w 11036209"/>
              <a:gd name="connsiteY847" fmla="*/ 3447499 h 6858001"/>
              <a:gd name="connsiteX848" fmla="*/ 8651346 w 11036209"/>
              <a:gd name="connsiteY848" fmla="*/ 3225824 h 6858001"/>
              <a:gd name="connsiteX849" fmla="*/ 8677604 w 11036209"/>
              <a:gd name="connsiteY849" fmla="*/ 3327358 h 6858001"/>
              <a:gd name="connsiteX850" fmla="*/ 8775132 w 11036209"/>
              <a:gd name="connsiteY850" fmla="*/ 3380006 h 6858001"/>
              <a:gd name="connsiteX851" fmla="*/ 8681355 w 11036209"/>
              <a:gd name="connsiteY851" fmla="*/ 3447695 h 6858001"/>
              <a:gd name="connsiteX852" fmla="*/ 8666349 w 11036209"/>
              <a:gd name="connsiteY852" fmla="*/ 3556751 h 6858001"/>
              <a:gd name="connsiteX853" fmla="*/ 8580074 w 11036209"/>
              <a:gd name="connsiteY853" fmla="*/ 3485301 h 6858001"/>
              <a:gd name="connsiteX854" fmla="*/ 8467540 w 11036209"/>
              <a:gd name="connsiteY854" fmla="*/ 3500343 h 6858001"/>
              <a:gd name="connsiteX855" fmla="*/ 8460038 w 11036209"/>
              <a:gd name="connsiteY855" fmla="*/ 3301035 h 6858001"/>
              <a:gd name="connsiteX856" fmla="*/ 8651346 w 11036209"/>
              <a:gd name="connsiteY856" fmla="*/ 3225824 h 6858001"/>
              <a:gd name="connsiteX857" fmla="*/ 7240371 w 11036209"/>
              <a:gd name="connsiteY857" fmla="*/ 3214741 h 6858001"/>
              <a:gd name="connsiteX858" fmla="*/ 7274024 w 11036209"/>
              <a:gd name="connsiteY858" fmla="*/ 3319908 h 6858001"/>
              <a:gd name="connsiteX859" fmla="*/ 7367500 w 11036209"/>
              <a:gd name="connsiteY859" fmla="*/ 3368734 h 6858001"/>
              <a:gd name="connsiteX860" fmla="*/ 7277763 w 11036209"/>
              <a:gd name="connsiteY860" fmla="*/ 3421317 h 6858001"/>
              <a:gd name="connsiteX861" fmla="*/ 7259067 w 11036209"/>
              <a:gd name="connsiteY861" fmla="*/ 3537752 h 6858001"/>
              <a:gd name="connsiteX862" fmla="*/ 7173068 w 11036209"/>
              <a:gd name="connsiteY862" fmla="*/ 3466389 h 6858001"/>
              <a:gd name="connsiteX863" fmla="*/ 7064635 w 11036209"/>
              <a:gd name="connsiteY863" fmla="*/ 3481414 h 6858001"/>
              <a:gd name="connsiteX864" fmla="*/ 7105764 w 11036209"/>
              <a:gd name="connsiteY864" fmla="*/ 3383759 h 6858001"/>
              <a:gd name="connsiteX865" fmla="*/ 7057156 w 11036209"/>
              <a:gd name="connsiteY865" fmla="*/ 3289860 h 6858001"/>
              <a:gd name="connsiteX866" fmla="*/ 7165589 w 11036209"/>
              <a:gd name="connsiteY866" fmla="*/ 3289860 h 6858001"/>
              <a:gd name="connsiteX867" fmla="*/ 7240371 w 11036209"/>
              <a:gd name="connsiteY867" fmla="*/ 3214741 h 6858001"/>
              <a:gd name="connsiteX868" fmla="*/ 2073634 w 11036209"/>
              <a:gd name="connsiteY868" fmla="*/ 3211574 h 6858001"/>
              <a:gd name="connsiteX869" fmla="*/ 2211995 w 11036209"/>
              <a:gd name="connsiteY869" fmla="*/ 3383525 h 6858001"/>
              <a:gd name="connsiteX870" fmla="*/ 2103548 w 11036209"/>
              <a:gd name="connsiteY870" fmla="*/ 3454549 h 6858001"/>
              <a:gd name="connsiteX871" fmla="*/ 2088592 w 11036209"/>
              <a:gd name="connsiteY871" fmla="*/ 3574169 h 6858001"/>
              <a:gd name="connsiteX872" fmla="*/ 1987623 w 11036209"/>
              <a:gd name="connsiteY872" fmla="*/ 3499406 h 6858001"/>
              <a:gd name="connsiteX873" fmla="*/ 1864221 w 11036209"/>
              <a:gd name="connsiteY873" fmla="*/ 3514360 h 6858001"/>
              <a:gd name="connsiteX874" fmla="*/ 1909096 w 11036209"/>
              <a:gd name="connsiteY874" fmla="*/ 3405955 h 6858001"/>
              <a:gd name="connsiteX875" fmla="*/ 1860484 w 11036209"/>
              <a:gd name="connsiteY875" fmla="*/ 3290073 h 6858001"/>
              <a:gd name="connsiteX876" fmla="*/ 2073634 w 11036209"/>
              <a:gd name="connsiteY876" fmla="*/ 3211574 h 6858001"/>
              <a:gd name="connsiteX877" fmla="*/ 3436541 w 11036209"/>
              <a:gd name="connsiteY877" fmla="*/ 3192573 h 6858001"/>
              <a:gd name="connsiteX878" fmla="*/ 3477614 w 11036209"/>
              <a:gd name="connsiteY878" fmla="*/ 3361220 h 6858001"/>
              <a:gd name="connsiteX879" fmla="*/ 3630707 w 11036209"/>
              <a:gd name="connsiteY879" fmla="*/ 3439923 h 6858001"/>
              <a:gd name="connsiteX880" fmla="*/ 3481348 w 11036209"/>
              <a:gd name="connsiteY880" fmla="*/ 3537363 h 6858001"/>
              <a:gd name="connsiteX881" fmla="*/ 3455210 w 11036209"/>
              <a:gd name="connsiteY881" fmla="*/ 3713507 h 6858001"/>
              <a:gd name="connsiteX882" fmla="*/ 3320787 w 11036209"/>
              <a:gd name="connsiteY882" fmla="*/ 3601075 h 6858001"/>
              <a:gd name="connsiteX883" fmla="*/ 3141557 w 11036209"/>
              <a:gd name="connsiteY883" fmla="*/ 3631057 h 6858001"/>
              <a:gd name="connsiteX884" fmla="*/ 3208770 w 11036209"/>
              <a:gd name="connsiteY884" fmla="*/ 3462410 h 6858001"/>
              <a:gd name="connsiteX885" fmla="*/ 3130356 w 11036209"/>
              <a:gd name="connsiteY885" fmla="*/ 3305005 h 6858001"/>
              <a:gd name="connsiteX886" fmla="*/ 3298386 w 11036209"/>
              <a:gd name="connsiteY886" fmla="*/ 3316247 h 6858001"/>
              <a:gd name="connsiteX887" fmla="*/ 3436541 w 11036209"/>
              <a:gd name="connsiteY887" fmla="*/ 3192573 h 6858001"/>
              <a:gd name="connsiteX888" fmla="*/ 10874703 w 11036209"/>
              <a:gd name="connsiteY888" fmla="*/ 3043735 h 6858001"/>
              <a:gd name="connsiteX889" fmla="*/ 10896871 w 11036209"/>
              <a:gd name="connsiteY889" fmla="*/ 3065903 h 6858001"/>
              <a:gd name="connsiteX890" fmla="*/ 10878399 w 11036209"/>
              <a:gd name="connsiteY890" fmla="*/ 3099154 h 6858001"/>
              <a:gd name="connsiteX891" fmla="*/ 10841452 w 11036209"/>
              <a:gd name="connsiteY891" fmla="*/ 3088071 h 6858001"/>
              <a:gd name="connsiteX892" fmla="*/ 10841452 w 11036209"/>
              <a:gd name="connsiteY892" fmla="*/ 3051124 h 6858001"/>
              <a:gd name="connsiteX893" fmla="*/ 10874703 w 11036209"/>
              <a:gd name="connsiteY893" fmla="*/ 3043735 h 6858001"/>
              <a:gd name="connsiteX894" fmla="*/ 10040208 w 11036209"/>
              <a:gd name="connsiteY894" fmla="*/ 3043735 h 6858001"/>
              <a:gd name="connsiteX895" fmla="*/ 10089344 w 11036209"/>
              <a:gd name="connsiteY895" fmla="*/ 3099400 h 6858001"/>
              <a:gd name="connsiteX896" fmla="*/ 10051547 w 11036209"/>
              <a:gd name="connsiteY896" fmla="*/ 3162489 h 6858001"/>
              <a:gd name="connsiteX897" fmla="*/ 9975953 w 11036209"/>
              <a:gd name="connsiteY897" fmla="*/ 3143934 h 6858001"/>
              <a:gd name="connsiteX898" fmla="*/ 9972173 w 11036209"/>
              <a:gd name="connsiteY898" fmla="*/ 3077135 h 6858001"/>
              <a:gd name="connsiteX899" fmla="*/ 10040208 w 11036209"/>
              <a:gd name="connsiteY899" fmla="*/ 3043735 h 6858001"/>
              <a:gd name="connsiteX900" fmla="*/ 1291672 w 11036209"/>
              <a:gd name="connsiteY900" fmla="*/ 3035817 h 6858001"/>
              <a:gd name="connsiteX901" fmla="*/ 1310441 w 11036209"/>
              <a:gd name="connsiteY901" fmla="*/ 3144306 h 6858001"/>
              <a:gd name="connsiteX902" fmla="*/ 1415551 w 11036209"/>
              <a:gd name="connsiteY902" fmla="*/ 3196679 h 6858001"/>
              <a:gd name="connsiteX903" fmla="*/ 1314195 w 11036209"/>
              <a:gd name="connsiteY903" fmla="*/ 3264016 h 6858001"/>
              <a:gd name="connsiteX904" fmla="*/ 1302934 w 11036209"/>
              <a:gd name="connsiteY904" fmla="*/ 3376245 h 6858001"/>
              <a:gd name="connsiteX905" fmla="*/ 1212842 w 11036209"/>
              <a:gd name="connsiteY905" fmla="*/ 3305166 h 6858001"/>
              <a:gd name="connsiteX906" fmla="*/ 1088963 w 11036209"/>
              <a:gd name="connsiteY906" fmla="*/ 3323872 h 6858001"/>
              <a:gd name="connsiteX907" fmla="*/ 1137764 w 11036209"/>
              <a:gd name="connsiteY907" fmla="*/ 3211643 h 6858001"/>
              <a:gd name="connsiteX908" fmla="*/ 1081456 w 11036209"/>
              <a:gd name="connsiteY908" fmla="*/ 3114378 h 6858001"/>
              <a:gd name="connsiteX909" fmla="*/ 1194073 w 11036209"/>
              <a:gd name="connsiteY909" fmla="*/ 3114378 h 6858001"/>
              <a:gd name="connsiteX910" fmla="*/ 1291672 w 11036209"/>
              <a:gd name="connsiteY910" fmla="*/ 3035817 h 6858001"/>
              <a:gd name="connsiteX911" fmla="*/ 453203 w 11036209"/>
              <a:gd name="connsiteY911" fmla="*/ 3027902 h 6858001"/>
              <a:gd name="connsiteX912" fmla="*/ 532018 w 11036209"/>
              <a:gd name="connsiteY912" fmla="*/ 3125676 h 6858001"/>
              <a:gd name="connsiteX913" fmla="*/ 460708 w 11036209"/>
              <a:gd name="connsiteY913" fmla="*/ 3238492 h 6858001"/>
              <a:gd name="connsiteX914" fmla="*/ 336852 w 11036209"/>
              <a:gd name="connsiteY914" fmla="*/ 3200887 h 6858001"/>
              <a:gd name="connsiteX915" fmla="*/ 363126 w 11036209"/>
              <a:gd name="connsiteY915" fmla="*/ 3140718 h 6858001"/>
              <a:gd name="connsiteX916" fmla="*/ 329345 w 11036209"/>
              <a:gd name="connsiteY916" fmla="*/ 3073029 h 6858001"/>
              <a:gd name="connsiteX917" fmla="*/ 400656 w 11036209"/>
              <a:gd name="connsiteY917" fmla="*/ 3073029 h 6858001"/>
              <a:gd name="connsiteX918" fmla="*/ 453203 w 11036209"/>
              <a:gd name="connsiteY918" fmla="*/ 3027902 h 6858001"/>
              <a:gd name="connsiteX919" fmla="*/ 4054668 w 11036209"/>
              <a:gd name="connsiteY919" fmla="*/ 2994650 h 6858001"/>
              <a:gd name="connsiteX920" fmla="*/ 4095915 w 11036209"/>
              <a:gd name="connsiteY920" fmla="*/ 3181826 h 6858001"/>
              <a:gd name="connsiteX921" fmla="*/ 4260895 w 11036209"/>
              <a:gd name="connsiteY921" fmla="*/ 3264182 h 6858001"/>
              <a:gd name="connsiteX922" fmla="*/ 4099664 w 11036209"/>
              <a:gd name="connsiteY922" fmla="*/ 3369001 h 6858001"/>
              <a:gd name="connsiteX923" fmla="*/ 4073416 w 11036209"/>
              <a:gd name="connsiteY923" fmla="*/ 3559920 h 6858001"/>
              <a:gd name="connsiteX924" fmla="*/ 3923435 w 11036209"/>
              <a:gd name="connsiteY924" fmla="*/ 3436385 h 6858001"/>
              <a:gd name="connsiteX925" fmla="*/ 3735959 w 11036209"/>
              <a:gd name="connsiteY925" fmla="*/ 3466332 h 6858001"/>
              <a:gd name="connsiteX926" fmla="*/ 3807199 w 11036209"/>
              <a:gd name="connsiteY926" fmla="*/ 3286645 h 6858001"/>
              <a:gd name="connsiteX927" fmla="*/ 3720960 w 11036209"/>
              <a:gd name="connsiteY927" fmla="*/ 3114444 h 6858001"/>
              <a:gd name="connsiteX928" fmla="*/ 3904688 w 11036209"/>
              <a:gd name="connsiteY928" fmla="*/ 3129416 h 6858001"/>
              <a:gd name="connsiteX929" fmla="*/ 4054668 w 11036209"/>
              <a:gd name="connsiteY929" fmla="*/ 2994650 h 6858001"/>
              <a:gd name="connsiteX930" fmla="*/ 5274672 w 11036209"/>
              <a:gd name="connsiteY930" fmla="*/ 2961399 h 6858001"/>
              <a:gd name="connsiteX931" fmla="*/ 5386683 w 11036209"/>
              <a:gd name="connsiteY931" fmla="*/ 3107224 h 6858001"/>
              <a:gd name="connsiteX932" fmla="*/ 5297074 w 11036209"/>
              <a:gd name="connsiteY932" fmla="*/ 3167049 h 6858001"/>
              <a:gd name="connsiteX933" fmla="*/ 5285873 w 11036209"/>
              <a:gd name="connsiteY933" fmla="*/ 3268004 h 6858001"/>
              <a:gd name="connsiteX934" fmla="*/ 5196266 w 11036209"/>
              <a:gd name="connsiteY934" fmla="*/ 3204439 h 6858001"/>
              <a:gd name="connsiteX935" fmla="*/ 5087990 w 11036209"/>
              <a:gd name="connsiteY935" fmla="*/ 3219396 h 6858001"/>
              <a:gd name="connsiteX936" fmla="*/ 5084257 w 11036209"/>
              <a:gd name="connsiteY936" fmla="*/ 3032442 h 6858001"/>
              <a:gd name="connsiteX937" fmla="*/ 5185065 w 11036209"/>
              <a:gd name="connsiteY937" fmla="*/ 3032442 h 6858001"/>
              <a:gd name="connsiteX938" fmla="*/ 5274672 w 11036209"/>
              <a:gd name="connsiteY938" fmla="*/ 2961399 h 6858001"/>
              <a:gd name="connsiteX939" fmla="*/ 4661381 w 11036209"/>
              <a:gd name="connsiteY939" fmla="*/ 2945564 h 6858001"/>
              <a:gd name="connsiteX940" fmla="*/ 4687596 w 11036209"/>
              <a:gd name="connsiteY940" fmla="*/ 3080340 h 6858001"/>
              <a:gd name="connsiteX941" fmla="*/ 4826163 w 11036209"/>
              <a:gd name="connsiteY941" fmla="*/ 3155216 h 6858001"/>
              <a:gd name="connsiteX942" fmla="*/ 4695086 w 11036209"/>
              <a:gd name="connsiteY942" fmla="*/ 3245066 h 6858001"/>
              <a:gd name="connsiteX943" fmla="*/ 4676362 w 11036209"/>
              <a:gd name="connsiteY943" fmla="*/ 3387330 h 6858001"/>
              <a:gd name="connsiteX944" fmla="*/ 4560264 w 11036209"/>
              <a:gd name="connsiteY944" fmla="*/ 3286248 h 6858001"/>
              <a:gd name="connsiteX945" fmla="*/ 4410462 w 11036209"/>
              <a:gd name="connsiteY945" fmla="*/ 3316199 h 6858001"/>
              <a:gd name="connsiteX946" fmla="*/ 4462892 w 11036209"/>
              <a:gd name="connsiteY946" fmla="*/ 3173934 h 6858001"/>
              <a:gd name="connsiteX947" fmla="*/ 4395482 w 11036209"/>
              <a:gd name="connsiteY947" fmla="*/ 3031672 h 6858001"/>
              <a:gd name="connsiteX948" fmla="*/ 4537796 w 11036209"/>
              <a:gd name="connsiteY948" fmla="*/ 3050392 h 6858001"/>
              <a:gd name="connsiteX949" fmla="*/ 4661381 w 11036209"/>
              <a:gd name="connsiteY949" fmla="*/ 2945564 h 6858001"/>
              <a:gd name="connsiteX950" fmla="*/ 7872832 w 11036209"/>
              <a:gd name="connsiteY950" fmla="*/ 2942399 h 6858001"/>
              <a:gd name="connsiteX951" fmla="*/ 7906528 w 11036209"/>
              <a:gd name="connsiteY951" fmla="*/ 3066043 h 6858001"/>
              <a:gd name="connsiteX952" fmla="*/ 8015105 w 11036209"/>
              <a:gd name="connsiteY952" fmla="*/ 3125993 h 6858001"/>
              <a:gd name="connsiteX953" fmla="*/ 7910273 w 11036209"/>
              <a:gd name="connsiteY953" fmla="*/ 3197183 h 6858001"/>
              <a:gd name="connsiteX954" fmla="*/ 7891552 w 11036209"/>
              <a:gd name="connsiteY954" fmla="*/ 3320828 h 6858001"/>
              <a:gd name="connsiteX955" fmla="*/ 7786720 w 11036209"/>
              <a:gd name="connsiteY955" fmla="*/ 3242144 h 6858001"/>
              <a:gd name="connsiteX956" fmla="*/ 7663165 w 11036209"/>
              <a:gd name="connsiteY956" fmla="*/ 3260878 h 6858001"/>
              <a:gd name="connsiteX957" fmla="*/ 7711838 w 11036209"/>
              <a:gd name="connsiteY957" fmla="*/ 3148474 h 6858001"/>
              <a:gd name="connsiteX958" fmla="*/ 7655677 w 11036209"/>
              <a:gd name="connsiteY958" fmla="*/ 3024828 h 6858001"/>
              <a:gd name="connsiteX959" fmla="*/ 7779232 w 11036209"/>
              <a:gd name="connsiteY959" fmla="*/ 3036070 h 6858001"/>
              <a:gd name="connsiteX960" fmla="*/ 7872832 w 11036209"/>
              <a:gd name="connsiteY960" fmla="*/ 2942399 h 6858001"/>
              <a:gd name="connsiteX961" fmla="*/ 5888779 w 11036209"/>
              <a:gd name="connsiteY961" fmla="*/ 2912313 h 6858001"/>
              <a:gd name="connsiteX962" fmla="*/ 5915067 w 11036209"/>
              <a:gd name="connsiteY962" fmla="*/ 3005832 h 6858001"/>
              <a:gd name="connsiteX963" fmla="*/ 6008955 w 11036209"/>
              <a:gd name="connsiteY963" fmla="*/ 3054461 h 6858001"/>
              <a:gd name="connsiteX964" fmla="*/ 5918821 w 11036209"/>
              <a:gd name="connsiteY964" fmla="*/ 3110573 h 6858001"/>
              <a:gd name="connsiteX965" fmla="*/ 5907555 w 11036209"/>
              <a:gd name="connsiteY965" fmla="*/ 3211574 h 6858001"/>
              <a:gd name="connsiteX966" fmla="*/ 5824935 w 11036209"/>
              <a:gd name="connsiteY966" fmla="*/ 3144240 h 6858001"/>
              <a:gd name="connsiteX967" fmla="*/ 5723538 w 11036209"/>
              <a:gd name="connsiteY967" fmla="*/ 3159202 h 6858001"/>
              <a:gd name="connsiteX968" fmla="*/ 5764849 w 11036209"/>
              <a:gd name="connsiteY968" fmla="*/ 3069425 h 6858001"/>
              <a:gd name="connsiteX969" fmla="*/ 5716028 w 11036209"/>
              <a:gd name="connsiteY969" fmla="*/ 2979647 h 6858001"/>
              <a:gd name="connsiteX970" fmla="*/ 5817424 w 11036209"/>
              <a:gd name="connsiteY970" fmla="*/ 2983387 h 6858001"/>
              <a:gd name="connsiteX971" fmla="*/ 5888779 w 11036209"/>
              <a:gd name="connsiteY971" fmla="*/ 2912313 h 6858001"/>
              <a:gd name="connsiteX972" fmla="*/ 9247037 w 11036209"/>
              <a:gd name="connsiteY972" fmla="*/ 2907563 h 6858001"/>
              <a:gd name="connsiteX973" fmla="*/ 9329317 w 11036209"/>
              <a:gd name="connsiteY973" fmla="*/ 3012680 h 6858001"/>
              <a:gd name="connsiteX974" fmla="*/ 9261998 w 11036209"/>
              <a:gd name="connsiteY974" fmla="*/ 3061484 h 6858001"/>
              <a:gd name="connsiteX975" fmla="*/ 9254517 w 11036209"/>
              <a:gd name="connsiteY975" fmla="*/ 3140321 h 6858001"/>
              <a:gd name="connsiteX976" fmla="*/ 9202156 w 11036209"/>
              <a:gd name="connsiteY976" fmla="*/ 3091517 h 6858001"/>
              <a:gd name="connsiteX977" fmla="*/ 9112394 w 11036209"/>
              <a:gd name="connsiteY977" fmla="*/ 3102779 h 6858001"/>
              <a:gd name="connsiteX978" fmla="*/ 9142315 w 11036209"/>
              <a:gd name="connsiteY978" fmla="*/ 3031450 h 6858001"/>
              <a:gd name="connsiteX979" fmla="*/ 9112394 w 11036209"/>
              <a:gd name="connsiteY979" fmla="*/ 2952612 h 6858001"/>
              <a:gd name="connsiteX980" fmla="*/ 9247037 w 11036209"/>
              <a:gd name="connsiteY980" fmla="*/ 2907563 h 6858001"/>
              <a:gd name="connsiteX981" fmla="*/ 6498375 w 11036209"/>
              <a:gd name="connsiteY981" fmla="*/ 2890147 h 6858001"/>
              <a:gd name="connsiteX982" fmla="*/ 6539389 w 11036209"/>
              <a:gd name="connsiteY982" fmla="*/ 2957513 h 6858001"/>
              <a:gd name="connsiteX983" fmla="*/ 6502103 w 11036209"/>
              <a:gd name="connsiteY983" fmla="*/ 3013651 h 6858001"/>
              <a:gd name="connsiteX984" fmla="*/ 6427531 w 11036209"/>
              <a:gd name="connsiteY984" fmla="*/ 2994938 h 6858001"/>
              <a:gd name="connsiteX985" fmla="*/ 6423803 w 11036209"/>
              <a:gd name="connsiteY985" fmla="*/ 2916345 h 6858001"/>
              <a:gd name="connsiteX986" fmla="*/ 6498375 w 11036209"/>
              <a:gd name="connsiteY986" fmla="*/ 2890147 h 6858001"/>
              <a:gd name="connsiteX987" fmla="*/ 2695905 w 11036209"/>
              <a:gd name="connsiteY987" fmla="*/ 2825227 h 6858001"/>
              <a:gd name="connsiteX988" fmla="*/ 2737112 w 11036209"/>
              <a:gd name="connsiteY988" fmla="*/ 2993688 h 6858001"/>
              <a:gd name="connsiteX989" fmla="*/ 2894433 w 11036209"/>
              <a:gd name="connsiteY989" fmla="*/ 3079790 h 6858001"/>
              <a:gd name="connsiteX990" fmla="*/ 2744602 w 11036209"/>
              <a:gd name="connsiteY990" fmla="*/ 3169636 h 6858001"/>
              <a:gd name="connsiteX991" fmla="*/ 2714636 w 11036209"/>
              <a:gd name="connsiteY991" fmla="*/ 3349329 h 6858001"/>
              <a:gd name="connsiteX992" fmla="*/ 2576041 w 11036209"/>
              <a:gd name="connsiteY992" fmla="*/ 3233278 h 6858001"/>
              <a:gd name="connsiteX993" fmla="*/ 2399993 w 11036209"/>
              <a:gd name="connsiteY993" fmla="*/ 3263226 h 6858001"/>
              <a:gd name="connsiteX994" fmla="*/ 2467416 w 11036209"/>
              <a:gd name="connsiteY994" fmla="*/ 3094764 h 6858001"/>
              <a:gd name="connsiteX995" fmla="*/ 2392499 w 11036209"/>
              <a:gd name="connsiteY995" fmla="*/ 2941278 h 6858001"/>
              <a:gd name="connsiteX996" fmla="*/ 2564804 w 11036209"/>
              <a:gd name="connsiteY996" fmla="*/ 2948766 h 6858001"/>
              <a:gd name="connsiteX997" fmla="*/ 2695905 w 11036209"/>
              <a:gd name="connsiteY997" fmla="*/ 2825227 h 6858001"/>
              <a:gd name="connsiteX998" fmla="*/ 1883048 w 11036209"/>
              <a:gd name="connsiteY998" fmla="*/ 2687472 h 6858001"/>
              <a:gd name="connsiteX999" fmla="*/ 1905537 w 11036209"/>
              <a:gd name="connsiteY999" fmla="*/ 2781123 h 6858001"/>
              <a:gd name="connsiteX1000" fmla="*/ 2002987 w 11036209"/>
              <a:gd name="connsiteY1000" fmla="*/ 2829821 h 6858001"/>
              <a:gd name="connsiteX1001" fmla="*/ 1909288 w 11036209"/>
              <a:gd name="connsiteY1001" fmla="*/ 2889759 h 6858001"/>
              <a:gd name="connsiteX1002" fmla="*/ 1894294 w 11036209"/>
              <a:gd name="connsiteY1002" fmla="*/ 2994649 h 6858001"/>
              <a:gd name="connsiteX1003" fmla="*/ 1811837 w 11036209"/>
              <a:gd name="connsiteY1003" fmla="*/ 2927220 h 6858001"/>
              <a:gd name="connsiteX1004" fmla="*/ 1706892 w 11036209"/>
              <a:gd name="connsiteY1004" fmla="*/ 2942205 h 6858001"/>
              <a:gd name="connsiteX1005" fmla="*/ 1748120 w 11036209"/>
              <a:gd name="connsiteY1005" fmla="*/ 2844806 h 6858001"/>
              <a:gd name="connsiteX1006" fmla="*/ 1706892 w 11036209"/>
              <a:gd name="connsiteY1006" fmla="*/ 2751155 h 6858001"/>
              <a:gd name="connsiteX1007" fmla="*/ 1883048 w 11036209"/>
              <a:gd name="connsiteY1007" fmla="*/ 2687472 h 6858001"/>
              <a:gd name="connsiteX1008" fmla="*/ 8482885 w 11036209"/>
              <a:gd name="connsiteY1008" fmla="*/ 2641555 h 6858001"/>
              <a:gd name="connsiteX1009" fmla="*/ 8509012 w 11036209"/>
              <a:gd name="connsiteY1009" fmla="*/ 2757707 h 6858001"/>
              <a:gd name="connsiteX1010" fmla="*/ 8624711 w 11036209"/>
              <a:gd name="connsiteY1010" fmla="*/ 2821402 h 6858001"/>
              <a:gd name="connsiteX1011" fmla="*/ 8512744 w 11036209"/>
              <a:gd name="connsiteY1011" fmla="*/ 2896339 h 6858001"/>
              <a:gd name="connsiteX1012" fmla="*/ 8494083 w 11036209"/>
              <a:gd name="connsiteY1012" fmla="*/ 3019984 h 6858001"/>
              <a:gd name="connsiteX1013" fmla="*/ 8389579 w 11036209"/>
              <a:gd name="connsiteY1013" fmla="*/ 2937553 h 6858001"/>
              <a:gd name="connsiteX1014" fmla="*/ 8270146 w 11036209"/>
              <a:gd name="connsiteY1014" fmla="*/ 2960035 h 6858001"/>
              <a:gd name="connsiteX1015" fmla="*/ 8314932 w 11036209"/>
              <a:gd name="connsiteY1015" fmla="*/ 2840136 h 6858001"/>
              <a:gd name="connsiteX1016" fmla="*/ 8258948 w 11036209"/>
              <a:gd name="connsiteY1016" fmla="*/ 2716491 h 6858001"/>
              <a:gd name="connsiteX1017" fmla="*/ 8482885 w 11036209"/>
              <a:gd name="connsiteY1017" fmla="*/ 2641555 h 6858001"/>
              <a:gd name="connsiteX1018" fmla="*/ 7135403 w 11036209"/>
              <a:gd name="connsiteY1018" fmla="*/ 2597219 h 6858001"/>
              <a:gd name="connsiteX1019" fmla="*/ 7266165 w 11036209"/>
              <a:gd name="connsiteY1019" fmla="*/ 2765773 h 6858001"/>
              <a:gd name="connsiteX1020" fmla="*/ 7165291 w 11036209"/>
              <a:gd name="connsiteY1020" fmla="*/ 2825703 h 6858001"/>
              <a:gd name="connsiteX1021" fmla="*/ 7146611 w 11036209"/>
              <a:gd name="connsiteY1021" fmla="*/ 2945564 h 6858001"/>
              <a:gd name="connsiteX1022" fmla="*/ 7053209 w 11036209"/>
              <a:gd name="connsiteY1022" fmla="*/ 2866905 h 6858001"/>
              <a:gd name="connsiteX1023" fmla="*/ 6941126 w 11036209"/>
              <a:gd name="connsiteY1023" fmla="*/ 2885634 h 6858001"/>
              <a:gd name="connsiteX1024" fmla="*/ 6982224 w 11036209"/>
              <a:gd name="connsiteY1024" fmla="*/ 2780756 h 6858001"/>
              <a:gd name="connsiteX1025" fmla="*/ 6933653 w 11036209"/>
              <a:gd name="connsiteY1025" fmla="*/ 2668387 h 6858001"/>
              <a:gd name="connsiteX1026" fmla="*/ 7053209 w 11036209"/>
              <a:gd name="connsiteY1026" fmla="*/ 2675878 h 6858001"/>
              <a:gd name="connsiteX1027" fmla="*/ 7135403 w 11036209"/>
              <a:gd name="connsiteY1027" fmla="*/ 2597219 h 6858001"/>
              <a:gd name="connsiteX1028" fmla="*/ 186914 w 11036209"/>
              <a:gd name="connsiteY1028" fmla="*/ 2582969 h 6858001"/>
              <a:gd name="connsiteX1029" fmla="*/ 247011 w 11036209"/>
              <a:gd name="connsiteY1029" fmla="*/ 2661562 h 6858001"/>
              <a:gd name="connsiteX1030" fmla="*/ 198183 w 11036209"/>
              <a:gd name="connsiteY1030" fmla="*/ 2695246 h 6858001"/>
              <a:gd name="connsiteX1031" fmla="*/ 194427 w 11036209"/>
              <a:gd name="connsiteY1031" fmla="*/ 2747642 h 6858001"/>
              <a:gd name="connsiteX1032" fmla="*/ 149354 w 11036209"/>
              <a:gd name="connsiteY1032" fmla="*/ 2710215 h 6858001"/>
              <a:gd name="connsiteX1033" fmla="*/ 89260 w 11036209"/>
              <a:gd name="connsiteY1033" fmla="*/ 2721444 h 6858001"/>
              <a:gd name="connsiteX1034" fmla="*/ 111797 w 11036209"/>
              <a:gd name="connsiteY1034" fmla="*/ 2672791 h 6858001"/>
              <a:gd name="connsiteX1035" fmla="*/ 85503 w 11036209"/>
              <a:gd name="connsiteY1035" fmla="*/ 2620393 h 6858001"/>
              <a:gd name="connsiteX1036" fmla="*/ 186914 w 11036209"/>
              <a:gd name="connsiteY1036" fmla="*/ 2582969 h 6858001"/>
              <a:gd name="connsiteX1037" fmla="*/ 3324663 w 11036209"/>
              <a:gd name="connsiteY1037" fmla="*/ 2578218 h 6858001"/>
              <a:gd name="connsiteX1038" fmla="*/ 3362171 w 11036209"/>
              <a:gd name="connsiteY1038" fmla="*/ 2750513 h 6858001"/>
              <a:gd name="connsiteX1039" fmla="*/ 3530953 w 11036209"/>
              <a:gd name="connsiteY1039" fmla="*/ 2836660 h 6858001"/>
              <a:gd name="connsiteX1040" fmla="*/ 3369673 w 11036209"/>
              <a:gd name="connsiteY1040" fmla="*/ 2937789 h 6858001"/>
              <a:gd name="connsiteX1041" fmla="*/ 3343416 w 11036209"/>
              <a:gd name="connsiteY1041" fmla="*/ 3121320 h 6858001"/>
              <a:gd name="connsiteX1042" fmla="*/ 3197139 w 11036209"/>
              <a:gd name="connsiteY1042" fmla="*/ 3001465 h 6858001"/>
              <a:gd name="connsiteX1043" fmla="*/ 3009602 w 11036209"/>
              <a:gd name="connsiteY1043" fmla="*/ 3031427 h 6858001"/>
              <a:gd name="connsiteX1044" fmla="*/ 3084618 w 11036209"/>
              <a:gd name="connsiteY1044" fmla="*/ 2859135 h 6858001"/>
              <a:gd name="connsiteX1045" fmla="*/ 3002102 w 11036209"/>
              <a:gd name="connsiteY1045" fmla="*/ 2690584 h 6858001"/>
              <a:gd name="connsiteX1046" fmla="*/ 3185887 w 11036209"/>
              <a:gd name="connsiteY1046" fmla="*/ 2701821 h 6858001"/>
              <a:gd name="connsiteX1047" fmla="*/ 3324663 w 11036209"/>
              <a:gd name="connsiteY1047" fmla="*/ 2578218 h 6858001"/>
              <a:gd name="connsiteX1048" fmla="*/ 10597886 w 11036209"/>
              <a:gd name="connsiteY1048" fmla="*/ 2571887 h 6858001"/>
              <a:gd name="connsiteX1049" fmla="*/ 10638779 w 11036209"/>
              <a:gd name="connsiteY1049" fmla="*/ 2608830 h 6858001"/>
              <a:gd name="connsiteX1050" fmla="*/ 10605322 w 11036209"/>
              <a:gd name="connsiteY1050" fmla="*/ 2649471 h 6858001"/>
              <a:gd name="connsiteX1051" fmla="*/ 10553276 w 11036209"/>
              <a:gd name="connsiteY1051" fmla="*/ 2638388 h 6858001"/>
              <a:gd name="connsiteX1052" fmla="*/ 10553276 w 11036209"/>
              <a:gd name="connsiteY1052" fmla="*/ 2582969 h 6858001"/>
              <a:gd name="connsiteX1053" fmla="*/ 10597886 w 11036209"/>
              <a:gd name="connsiteY1053" fmla="*/ 2571887 h 6858001"/>
              <a:gd name="connsiteX1054" fmla="*/ 1063756 w 11036209"/>
              <a:gd name="connsiteY1054" fmla="*/ 2533884 h 6858001"/>
              <a:gd name="connsiteX1055" fmla="*/ 1187543 w 11036209"/>
              <a:gd name="connsiteY1055" fmla="*/ 2683654 h 6858001"/>
              <a:gd name="connsiteX1056" fmla="*/ 1093765 w 11036209"/>
              <a:gd name="connsiteY1056" fmla="*/ 2743562 h 6858001"/>
              <a:gd name="connsiteX1057" fmla="*/ 1075009 w 11036209"/>
              <a:gd name="connsiteY1057" fmla="*/ 2852145 h 6858001"/>
              <a:gd name="connsiteX1058" fmla="*/ 992483 w 11036209"/>
              <a:gd name="connsiteY1058" fmla="*/ 2784749 h 6858001"/>
              <a:gd name="connsiteX1059" fmla="*/ 879951 w 11036209"/>
              <a:gd name="connsiteY1059" fmla="*/ 2803470 h 6858001"/>
              <a:gd name="connsiteX1060" fmla="*/ 921213 w 11036209"/>
              <a:gd name="connsiteY1060" fmla="*/ 2702376 h 6858001"/>
              <a:gd name="connsiteX1061" fmla="*/ 872449 w 11036209"/>
              <a:gd name="connsiteY1061" fmla="*/ 2597536 h 6858001"/>
              <a:gd name="connsiteX1062" fmla="*/ 973728 w 11036209"/>
              <a:gd name="connsiteY1062" fmla="*/ 2605024 h 6858001"/>
              <a:gd name="connsiteX1063" fmla="*/ 1063756 w 11036209"/>
              <a:gd name="connsiteY1063" fmla="*/ 2533884 h 6858001"/>
              <a:gd name="connsiteX1064" fmla="*/ 9812325 w 11036209"/>
              <a:gd name="connsiteY1064" fmla="*/ 2518051 h 6858001"/>
              <a:gd name="connsiteX1065" fmla="*/ 9872419 w 11036209"/>
              <a:gd name="connsiteY1065" fmla="*/ 2589414 h 6858001"/>
              <a:gd name="connsiteX1066" fmla="*/ 9816081 w 11036209"/>
              <a:gd name="connsiteY1066" fmla="*/ 2679556 h 6858001"/>
              <a:gd name="connsiteX1067" fmla="*/ 9718426 w 11036209"/>
              <a:gd name="connsiteY1067" fmla="*/ 2653265 h 6858001"/>
              <a:gd name="connsiteX1068" fmla="*/ 9710914 w 11036209"/>
              <a:gd name="connsiteY1068" fmla="*/ 2555611 h 6858001"/>
              <a:gd name="connsiteX1069" fmla="*/ 9812325 w 11036209"/>
              <a:gd name="connsiteY1069" fmla="*/ 2518051 h 6858001"/>
              <a:gd name="connsiteX1070" fmla="*/ 3964379 w 11036209"/>
              <a:gd name="connsiteY1070" fmla="*/ 2377129 h 6858001"/>
              <a:gd name="connsiteX1071" fmla="*/ 4001856 w 11036209"/>
              <a:gd name="connsiteY1071" fmla="*/ 2560331 h 6858001"/>
              <a:gd name="connsiteX1072" fmla="*/ 4181726 w 11036209"/>
              <a:gd name="connsiteY1072" fmla="*/ 2653802 h 6858001"/>
              <a:gd name="connsiteX1073" fmla="*/ 4016844 w 11036209"/>
              <a:gd name="connsiteY1073" fmla="*/ 2758491 h 6858001"/>
              <a:gd name="connsiteX1074" fmla="*/ 3983116 w 11036209"/>
              <a:gd name="connsiteY1074" fmla="*/ 2956649 h 6858001"/>
              <a:gd name="connsiteX1075" fmla="*/ 3833222 w 11036209"/>
              <a:gd name="connsiteY1075" fmla="*/ 2833268 h 6858001"/>
              <a:gd name="connsiteX1076" fmla="*/ 3638359 w 11036209"/>
              <a:gd name="connsiteY1076" fmla="*/ 2859439 h 6858001"/>
              <a:gd name="connsiteX1077" fmla="*/ 3713307 w 11036209"/>
              <a:gd name="connsiteY1077" fmla="*/ 2676237 h 6858001"/>
              <a:gd name="connsiteX1078" fmla="*/ 3619624 w 11036209"/>
              <a:gd name="connsiteY1078" fmla="*/ 2504249 h 6858001"/>
              <a:gd name="connsiteX1079" fmla="*/ 3814486 w 11036209"/>
              <a:gd name="connsiteY1079" fmla="*/ 2515465 h 6858001"/>
              <a:gd name="connsiteX1080" fmla="*/ 3964379 w 11036209"/>
              <a:gd name="connsiteY1080" fmla="*/ 2377129 h 6858001"/>
              <a:gd name="connsiteX1081" fmla="*/ 9047840 w 11036209"/>
              <a:gd name="connsiteY1081" fmla="*/ 2320127 h 6858001"/>
              <a:gd name="connsiteX1082" fmla="*/ 9073986 w 11036209"/>
              <a:gd name="connsiteY1082" fmla="*/ 2421220 h 6858001"/>
              <a:gd name="connsiteX1083" fmla="*/ 9159894 w 11036209"/>
              <a:gd name="connsiteY1083" fmla="*/ 2462408 h 6858001"/>
              <a:gd name="connsiteX1084" fmla="*/ 9073986 w 11036209"/>
              <a:gd name="connsiteY1084" fmla="*/ 2529804 h 6858001"/>
              <a:gd name="connsiteX1085" fmla="*/ 9059044 w 11036209"/>
              <a:gd name="connsiteY1085" fmla="*/ 2619666 h 6858001"/>
              <a:gd name="connsiteX1086" fmla="*/ 8973136 w 11036209"/>
              <a:gd name="connsiteY1086" fmla="*/ 2559758 h 6858001"/>
              <a:gd name="connsiteX1087" fmla="*/ 8876022 w 11036209"/>
              <a:gd name="connsiteY1087" fmla="*/ 2574736 h 6858001"/>
              <a:gd name="connsiteX1088" fmla="*/ 8913374 w 11036209"/>
              <a:gd name="connsiteY1088" fmla="*/ 2477386 h 6858001"/>
              <a:gd name="connsiteX1089" fmla="*/ 8868551 w 11036209"/>
              <a:gd name="connsiteY1089" fmla="*/ 2383779 h 6858001"/>
              <a:gd name="connsiteX1090" fmla="*/ 9047840 w 11036209"/>
              <a:gd name="connsiteY1090" fmla="*/ 2320127 h 6858001"/>
              <a:gd name="connsiteX1091" fmla="*/ 5813965 w 11036209"/>
              <a:gd name="connsiteY1091" fmla="*/ 2316959 h 6858001"/>
              <a:gd name="connsiteX1092" fmla="*/ 5832730 w 11036209"/>
              <a:gd name="connsiteY1092" fmla="*/ 2384140 h 6858001"/>
              <a:gd name="connsiteX1093" fmla="*/ 5896536 w 11036209"/>
              <a:gd name="connsiteY1093" fmla="*/ 2417731 h 6858001"/>
              <a:gd name="connsiteX1094" fmla="*/ 5832730 w 11036209"/>
              <a:gd name="connsiteY1094" fmla="*/ 2458787 h 6858001"/>
              <a:gd name="connsiteX1095" fmla="*/ 5825224 w 11036209"/>
              <a:gd name="connsiteY1095" fmla="*/ 2525967 h 6858001"/>
              <a:gd name="connsiteX1096" fmla="*/ 5768925 w 11036209"/>
              <a:gd name="connsiteY1096" fmla="*/ 2484912 h 6858001"/>
              <a:gd name="connsiteX1097" fmla="*/ 5697614 w 11036209"/>
              <a:gd name="connsiteY1097" fmla="*/ 2492376 h 6858001"/>
              <a:gd name="connsiteX1098" fmla="*/ 5723886 w 11036209"/>
              <a:gd name="connsiteY1098" fmla="*/ 2428928 h 6858001"/>
              <a:gd name="connsiteX1099" fmla="*/ 5693861 w 11036209"/>
              <a:gd name="connsiteY1099" fmla="*/ 2361745 h 6858001"/>
              <a:gd name="connsiteX1100" fmla="*/ 5813965 w 11036209"/>
              <a:gd name="connsiteY1100" fmla="*/ 2316959 h 6858001"/>
              <a:gd name="connsiteX1101" fmla="*/ 7742076 w 11036209"/>
              <a:gd name="connsiteY1101" fmla="*/ 2309043 h 6858001"/>
              <a:gd name="connsiteX1102" fmla="*/ 7772035 w 11036209"/>
              <a:gd name="connsiteY1102" fmla="*/ 2451122 h 6858001"/>
              <a:gd name="connsiteX1103" fmla="*/ 7910602 w 11036209"/>
              <a:gd name="connsiteY1103" fmla="*/ 2525901 h 6858001"/>
              <a:gd name="connsiteX1104" fmla="*/ 7775780 w 11036209"/>
              <a:gd name="connsiteY1104" fmla="*/ 2608157 h 6858001"/>
              <a:gd name="connsiteX1105" fmla="*/ 7757055 w 11036209"/>
              <a:gd name="connsiteY1105" fmla="*/ 2746497 h 6858001"/>
              <a:gd name="connsiteX1106" fmla="*/ 7640959 w 11036209"/>
              <a:gd name="connsiteY1106" fmla="*/ 2660502 h 6858001"/>
              <a:gd name="connsiteX1107" fmla="*/ 7491157 w 11036209"/>
              <a:gd name="connsiteY1107" fmla="*/ 2682935 h 6858001"/>
              <a:gd name="connsiteX1108" fmla="*/ 7547333 w 11036209"/>
              <a:gd name="connsiteY1108" fmla="*/ 2544597 h 6858001"/>
              <a:gd name="connsiteX1109" fmla="*/ 7479921 w 11036209"/>
              <a:gd name="connsiteY1109" fmla="*/ 2409993 h 6858001"/>
              <a:gd name="connsiteX1110" fmla="*/ 7622234 w 11036209"/>
              <a:gd name="connsiteY1110" fmla="*/ 2417473 h 6858001"/>
              <a:gd name="connsiteX1111" fmla="*/ 7742076 w 11036209"/>
              <a:gd name="connsiteY1111" fmla="*/ 2309043 h 6858001"/>
              <a:gd name="connsiteX1112" fmla="*/ 5234283 w 11036209"/>
              <a:gd name="connsiteY1112" fmla="*/ 2286875 h 6858001"/>
              <a:gd name="connsiteX1113" fmla="*/ 5253009 w 11036209"/>
              <a:gd name="connsiteY1113" fmla="*/ 2406549 h 6858001"/>
              <a:gd name="connsiteX1114" fmla="*/ 5380350 w 11036209"/>
              <a:gd name="connsiteY1114" fmla="*/ 2473865 h 6858001"/>
              <a:gd name="connsiteX1115" fmla="*/ 5264245 w 11036209"/>
              <a:gd name="connsiteY1115" fmla="*/ 2548661 h 6858001"/>
              <a:gd name="connsiteX1116" fmla="*/ 5245518 w 11036209"/>
              <a:gd name="connsiteY1116" fmla="*/ 2679555 h 6858001"/>
              <a:gd name="connsiteX1117" fmla="*/ 5136903 w 11036209"/>
              <a:gd name="connsiteY1117" fmla="*/ 2597280 h 6858001"/>
              <a:gd name="connsiteX1118" fmla="*/ 5002072 w 11036209"/>
              <a:gd name="connsiteY1118" fmla="*/ 2619718 h 6858001"/>
              <a:gd name="connsiteX1119" fmla="*/ 5054509 w 11036209"/>
              <a:gd name="connsiteY1119" fmla="*/ 2492565 h 6858001"/>
              <a:gd name="connsiteX1120" fmla="*/ 4990838 w 11036209"/>
              <a:gd name="connsiteY1120" fmla="*/ 2369150 h 6858001"/>
              <a:gd name="connsiteX1121" fmla="*/ 5121923 w 11036209"/>
              <a:gd name="connsiteY1121" fmla="*/ 2376631 h 6858001"/>
              <a:gd name="connsiteX1122" fmla="*/ 5234283 w 11036209"/>
              <a:gd name="connsiteY1122" fmla="*/ 2286875 h 6858001"/>
              <a:gd name="connsiteX1123" fmla="*/ 4608076 w 11036209"/>
              <a:gd name="connsiteY1123" fmla="*/ 2286875 h 6858001"/>
              <a:gd name="connsiteX1124" fmla="*/ 4641712 w 11036209"/>
              <a:gd name="connsiteY1124" fmla="*/ 2455523 h 6858001"/>
              <a:gd name="connsiteX1125" fmla="*/ 4802414 w 11036209"/>
              <a:gd name="connsiteY1125" fmla="*/ 2541722 h 6858001"/>
              <a:gd name="connsiteX1126" fmla="*/ 4649188 w 11036209"/>
              <a:gd name="connsiteY1126" fmla="*/ 2639162 h 6858001"/>
              <a:gd name="connsiteX1127" fmla="*/ 4626762 w 11036209"/>
              <a:gd name="connsiteY1127" fmla="*/ 2807809 h 6858001"/>
              <a:gd name="connsiteX1128" fmla="*/ 4481010 w 11036209"/>
              <a:gd name="connsiteY1128" fmla="*/ 2695378 h 6858001"/>
              <a:gd name="connsiteX1129" fmla="*/ 4305357 w 11036209"/>
              <a:gd name="connsiteY1129" fmla="*/ 2725359 h 6858001"/>
              <a:gd name="connsiteX1130" fmla="*/ 4372630 w 11036209"/>
              <a:gd name="connsiteY1130" fmla="*/ 2556712 h 6858001"/>
              <a:gd name="connsiteX1131" fmla="*/ 4294146 w 11036209"/>
              <a:gd name="connsiteY1131" fmla="*/ 2395560 h 6858001"/>
              <a:gd name="connsiteX1132" fmla="*/ 4462322 w 11036209"/>
              <a:gd name="connsiteY1132" fmla="*/ 2410550 h 6858001"/>
              <a:gd name="connsiteX1133" fmla="*/ 4608076 w 11036209"/>
              <a:gd name="connsiteY1133" fmla="*/ 2286875 h 6858001"/>
              <a:gd name="connsiteX1134" fmla="*/ 6394330 w 11036209"/>
              <a:gd name="connsiteY1134" fmla="*/ 2248874 h 6858001"/>
              <a:gd name="connsiteX1135" fmla="*/ 6442801 w 11036209"/>
              <a:gd name="connsiteY1135" fmla="*/ 2305282 h 6858001"/>
              <a:gd name="connsiteX1136" fmla="*/ 6405515 w 11036209"/>
              <a:gd name="connsiteY1136" fmla="*/ 2369211 h 6858001"/>
              <a:gd name="connsiteX1137" fmla="*/ 6330943 w 11036209"/>
              <a:gd name="connsiteY1137" fmla="*/ 2354169 h 6858001"/>
              <a:gd name="connsiteX1138" fmla="*/ 6327215 w 11036209"/>
              <a:gd name="connsiteY1138" fmla="*/ 2282719 h 6858001"/>
              <a:gd name="connsiteX1139" fmla="*/ 6394330 w 11036209"/>
              <a:gd name="connsiteY1139" fmla="*/ 2248874 h 6858001"/>
              <a:gd name="connsiteX1140" fmla="*/ 2534625 w 11036209"/>
              <a:gd name="connsiteY1140" fmla="*/ 2240956 h 6858001"/>
              <a:gd name="connsiteX1141" fmla="*/ 2587078 w 11036209"/>
              <a:gd name="connsiteY1141" fmla="*/ 2428520 h 6858001"/>
              <a:gd name="connsiteX1142" fmla="*/ 2751929 w 11036209"/>
              <a:gd name="connsiteY1142" fmla="*/ 2511046 h 6858001"/>
              <a:gd name="connsiteX1143" fmla="*/ 2590827 w 11036209"/>
              <a:gd name="connsiteY1143" fmla="*/ 2608578 h 6858001"/>
              <a:gd name="connsiteX1144" fmla="*/ 2564598 w 11036209"/>
              <a:gd name="connsiteY1144" fmla="*/ 2799892 h 6858001"/>
              <a:gd name="connsiteX1145" fmla="*/ 2418481 w 11036209"/>
              <a:gd name="connsiteY1145" fmla="*/ 2679853 h 6858001"/>
              <a:gd name="connsiteX1146" fmla="*/ 2227404 w 11036209"/>
              <a:gd name="connsiteY1146" fmla="*/ 2709862 h 6858001"/>
              <a:gd name="connsiteX1147" fmla="*/ 2298587 w 11036209"/>
              <a:gd name="connsiteY1147" fmla="*/ 2533553 h 6858001"/>
              <a:gd name="connsiteX1148" fmla="*/ 2219910 w 11036209"/>
              <a:gd name="connsiteY1148" fmla="*/ 2360995 h 6858001"/>
              <a:gd name="connsiteX1149" fmla="*/ 2403494 w 11036209"/>
              <a:gd name="connsiteY1149" fmla="*/ 2376001 h 6858001"/>
              <a:gd name="connsiteX1150" fmla="*/ 2534625 w 11036209"/>
              <a:gd name="connsiteY1150" fmla="*/ 2240956 h 6858001"/>
              <a:gd name="connsiteX1151" fmla="*/ 1684892 w 11036209"/>
              <a:gd name="connsiteY1151" fmla="*/ 2147538 h 6858001"/>
              <a:gd name="connsiteX1152" fmla="*/ 1808230 w 11036209"/>
              <a:gd name="connsiteY1152" fmla="*/ 2300982 h 6858001"/>
              <a:gd name="connsiteX1153" fmla="*/ 1696103 w 11036209"/>
              <a:gd name="connsiteY1153" fmla="*/ 2476882 h 6858001"/>
              <a:gd name="connsiteX1154" fmla="*/ 1501753 w 11036209"/>
              <a:gd name="connsiteY1154" fmla="*/ 2428229 h 6858001"/>
              <a:gd name="connsiteX1155" fmla="*/ 1535393 w 11036209"/>
              <a:gd name="connsiteY1155" fmla="*/ 2323438 h 6858001"/>
              <a:gd name="connsiteX1156" fmla="*/ 1486803 w 11036209"/>
              <a:gd name="connsiteY1156" fmla="*/ 2218647 h 6858001"/>
              <a:gd name="connsiteX1157" fmla="*/ 1684892 w 11036209"/>
              <a:gd name="connsiteY1157" fmla="*/ 2147538 h 6858001"/>
              <a:gd name="connsiteX1158" fmla="*/ 10347237 w 11036209"/>
              <a:gd name="connsiteY1158" fmla="*/ 2062035 h 6858001"/>
              <a:gd name="connsiteX1159" fmla="*/ 10391771 w 11036209"/>
              <a:gd name="connsiteY1159" fmla="*/ 2110750 h 6858001"/>
              <a:gd name="connsiteX1160" fmla="*/ 10354659 w 11036209"/>
              <a:gd name="connsiteY1160" fmla="*/ 2136983 h 6858001"/>
              <a:gd name="connsiteX1161" fmla="*/ 10350948 w 11036209"/>
              <a:gd name="connsiteY1161" fmla="*/ 2174456 h 6858001"/>
              <a:gd name="connsiteX1162" fmla="*/ 10280439 w 11036209"/>
              <a:gd name="connsiteY1162" fmla="*/ 2155718 h 6858001"/>
              <a:gd name="connsiteX1163" fmla="*/ 10273016 w 11036209"/>
              <a:gd name="connsiteY1163" fmla="*/ 2088267 h 6858001"/>
              <a:gd name="connsiteX1164" fmla="*/ 10347237 w 11036209"/>
              <a:gd name="connsiteY1164" fmla="*/ 2062035 h 6858001"/>
              <a:gd name="connsiteX1165" fmla="*/ 805174 w 11036209"/>
              <a:gd name="connsiteY1165" fmla="*/ 2062035 h 6858001"/>
              <a:gd name="connsiteX1166" fmla="*/ 831323 w 11036209"/>
              <a:gd name="connsiteY1166" fmla="*/ 2155554 h 6858001"/>
              <a:gd name="connsiteX1167" fmla="*/ 924701 w 11036209"/>
              <a:gd name="connsiteY1167" fmla="*/ 2204185 h 6858001"/>
              <a:gd name="connsiteX1168" fmla="*/ 835055 w 11036209"/>
              <a:gd name="connsiteY1168" fmla="*/ 2264035 h 6858001"/>
              <a:gd name="connsiteX1169" fmla="*/ 823851 w 11036209"/>
              <a:gd name="connsiteY1169" fmla="*/ 2361295 h 6858001"/>
              <a:gd name="connsiteX1170" fmla="*/ 640826 w 11036209"/>
              <a:gd name="connsiteY1170" fmla="*/ 2316407 h 6858001"/>
              <a:gd name="connsiteX1171" fmla="*/ 633358 w 11036209"/>
              <a:gd name="connsiteY1171" fmla="*/ 2121887 h 6858001"/>
              <a:gd name="connsiteX1172" fmla="*/ 805174 w 11036209"/>
              <a:gd name="connsiteY1172" fmla="*/ 2062035 h 6858001"/>
              <a:gd name="connsiteX1173" fmla="*/ 8318029 w 11036209"/>
              <a:gd name="connsiteY1173" fmla="*/ 2017700 h 6858001"/>
              <a:gd name="connsiteX1174" fmla="*/ 8351610 w 11036209"/>
              <a:gd name="connsiteY1174" fmla="*/ 2163707 h 6858001"/>
              <a:gd name="connsiteX1175" fmla="*/ 8482205 w 11036209"/>
              <a:gd name="connsiteY1175" fmla="*/ 2231096 h 6858001"/>
              <a:gd name="connsiteX1176" fmla="*/ 8355341 w 11036209"/>
              <a:gd name="connsiteY1176" fmla="*/ 2309715 h 6858001"/>
              <a:gd name="connsiteX1177" fmla="*/ 8332954 w 11036209"/>
              <a:gd name="connsiteY1177" fmla="*/ 2459466 h 6858001"/>
              <a:gd name="connsiteX1178" fmla="*/ 8217284 w 11036209"/>
              <a:gd name="connsiteY1178" fmla="*/ 2365871 h 6858001"/>
              <a:gd name="connsiteX1179" fmla="*/ 8064301 w 11036209"/>
              <a:gd name="connsiteY1179" fmla="*/ 2388335 h 6858001"/>
              <a:gd name="connsiteX1180" fmla="*/ 8120270 w 11036209"/>
              <a:gd name="connsiteY1180" fmla="*/ 2249814 h 6858001"/>
              <a:gd name="connsiteX1181" fmla="*/ 8053107 w 11036209"/>
              <a:gd name="connsiteY1181" fmla="*/ 2118782 h 6858001"/>
              <a:gd name="connsiteX1182" fmla="*/ 8194896 w 11036209"/>
              <a:gd name="connsiteY1182" fmla="*/ 2122528 h 6858001"/>
              <a:gd name="connsiteX1183" fmla="*/ 8318029 w 11036209"/>
              <a:gd name="connsiteY1183" fmla="*/ 2017700 h 6858001"/>
              <a:gd name="connsiteX1184" fmla="*/ 7007697 w 11036209"/>
              <a:gd name="connsiteY1184" fmla="*/ 1982865 h 6858001"/>
              <a:gd name="connsiteX1185" fmla="*/ 7123660 w 11036209"/>
              <a:gd name="connsiteY1185" fmla="*/ 2128961 h 6858001"/>
              <a:gd name="connsiteX1186" fmla="*/ 7033883 w 11036209"/>
              <a:gd name="connsiteY1186" fmla="*/ 2188898 h 6858001"/>
              <a:gd name="connsiteX1187" fmla="*/ 7018919 w 11036209"/>
              <a:gd name="connsiteY1187" fmla="*/ 2290041 h 6858001"/>
              <a:gd name="connsiteX1188" fmla="*/ 6932883 w 11036209"/>
              <a:gd name="connsiteY1188" fmla="*/ 2226358 h 6858001"/>
              <a:gd name="connsiteX1189" fmla="*/ 6831881 w 11036209"/>
              <a:gd name="connsiteY1189" fmla="*/ 2241343 h 6858001"/>
              <a:gd name="connsiteX1190" fmla="*/ 6824399 w 11036209"/>
              <a:gd name="connsiteY1190" fmla="*/ 2046548 h 6858001"/>
              <a:gd name="connsiteX1191" fmla="*/ 7007697 w 11036209"/>
              <a:gd name="connsiteY1191" fmla="*/ 1982865 h 6858001"/>
              <a:gd name="connsiteX1192" fmla="*/ 3193139 w 11036209"/>
              <a:gd name="connsiteY1192" fmla="*/ 1979699 h 6858001"/>
              <a:gd name="connsiteX1193" fmla="*/ 3234275 w 11036209"/>
              <a:gd name="connsiteY1193" fmla="*/ 2170710 h 6858001"/>
              <a:gd name="connsiteX1194" fmla="*/ 3413782 w 11036209"/>
              <a:gd name="connsiteY1194" fmla="*/ 2260598 h 6858001"/>
              <a:gd name="connsiteX1195" fmla="*/ 3241754 w 11036209"/>
              <a:gd name="connsiteY1195" fmla="*/ 2369213 h 6858001"/>
              <a:gd name="connsiteX1196" fmla="*/ 3215577 w 11036209"/>
              <a:gd name="connsiteY1196" fmla="*/ 2563970 h 6858001"/>
              <a:gd name="connsiteX1197" fmla="*/ 3058510 w 11036209"/>
              <a:gd name="connsiteY1197" fmla="*/ 2440373 h 6858001"/>
              <a:gd name="connsiteX1198" fmla="*/ 2860307 w 11036209"/>
              <a:gd name="connsiteY1198" fmla="*/ 2470338 h 6858001"/>
              <a:gd name="connsiteX1199" fmla="*/ 2931362 w 11036209"/>
              <a:gd name="connsiteY1199" fmla="*/ 2283071 h 6858001"/>
              <a:gd name="connsiteX1200" fmla="*/ 2845346 w 11036209"/>
              <a:gd name="connsiteY1200" fmla="*/ 2099549 h 6858001"/>
              <a:gd name="connsiteX1201" fmla="*/ 3039811 w 11036209"/>
              <a:gd name="connsiteY1201" fmla="*/ 2114531 h 6858001"/>
              <a:gd name="connsiteX1202" fmla="*/ 3193139 w 11036209"/>
              <a:gd name="connsiteY1202" fmla="*/ 1979699 h 6858001"/>
              <a:gd name="connsiteX1203" fmla="*/ 9590994 w 11036209"/>
              <a:gd name="connsiteY1203" fmla="*/ 1952781 h 6858001"/>
              <a:gd name="connsiteX1204" fmla="*/ 9669747 w 11036209"/>
              <a:gd name="connsiteY1204" fmla="*/ 2053762 h 6858001"/>
              <a:gd name="connsiteX1205" fmla="*/ 9598494 w 11036209"/>
              <a:gd name="connsiteY1205" fmla="*/ 2169704 h 6858001"/>
              <a:gd name="connsiteX1206" fmla="*/ 9542242 w 11036209"/>
              <a:gd name="connsiteY1206" fmla="*/ 2121084 h 6858001"/>
              <a:gd name="connsiteX1207" fmla="*/ 9463489 w 11036209"/>
              <a:gd name="connsiteY1207" fmla="*/ 2132304 h 6858001"/>
              <a:gd name="connsiteX1208" fmla="*/ 9455989 w 11036209"/>
              <a:gd name="connsiteY1208" fmla="*/ 1990181 h 6858001"/>
              <a:gd name="connsiteX1209" fmla="*/ 9527242 w 11036209"/>
              <a:gd name="connsiteY1209" fmla="*/ 2001401 h 6858001"/>
              <a:gd name="connsiteX1210" fmla="*/ 9590994 w 11036209"/>
              <a:gd name="connsiteY1210" fmla="*/ 1952781 h 6858001"/>
              <a:gd name="connsiteX1211" fmla="*/ 3833210 w 11036209"/>
              <a:gd name="connsiteY1211" fmla="*/ 1796025 h 6858001"/>
              <a:gd name="connsiteX1212" fmla="*/ 3881837 w 11036209"/>
              <a:gd name="connsiteY1212" fmla="*/ 1979595 h 6858001"/>
              <a:gd name="connsiteX1213" fmla="*/ 4061388 w 11036209"/>
              <a:gd name="connsiteY1213" fmla="*/ 2073253 h 6858001"/>
              <a:gd name="connsiteX1214" fmla="*/ 3893059 w 11036209"/>
              <a:gd name="connsiteY1214" fmla="*/ 2178150 h 6858001"/>
              <a:gd name="connsiteX1215" fmla="*/ 3866877 w 11036209"/>
              <a:gd name="connsiteY1215" fmla="*/ 2369211 h 6858001"/>
              <a:gd name="connsiteX1216" fmla="*/ 3709770 w 11036209"/>
              <a:gd name="connsiteY1216" fmla="*/ 2245582 h 6858001"/>
              <a:gd name="connsiteX1217" fmla="*/ 3515259 w 11036209"/>
              <a:gd name="connsiteY1217" fmla="*/ 2275553 h 6858001"/>
              <a:gd name="connsiteX1218" fmla="*/ 3590070 w 11036209"/>
              <a:gd name="connsiteY1218" fmla="*/ 2095731 h 6858001"/>
              <a:gd name="connsiteX1219" fmla="*/ 3504037 w 11036209"/>
              <a:gd name="connsiteY1219" fmla="*/ 1923400 h 6858001"/>
              <a:gd name="connsiteX1220" fmla="*/ 3698546 w 11036209"/>
              <a:gd name="connsiteY1220" fmla="*/ 1934639 h 6858001"/>
              <a:gd name="connsiteX1221" fmla="*/ 3833210 w 11036209"/>
              <a:gd name="connsiteY1221" fmla="*/ 1796025 h 6858001"/>
              <a:gd name="connsiteX1222" fmla="*/ 2354794 w 11036209"/>
              <a:gd name="connsiteY1222" fmla="*/ 1724773 h 6858001"/>
              <a:gd name="connsiteX1223" fmla="*/ 2388523 w 11036209"/>
              <a:gd name="connsiteY1223" fmla="*/ 1889804 h 6858001"/>
              <a:gd name="connsiteX1224" fmla="*/ 2557171 w 11036209"/>
              <a:gd name="connsiteY1224" fmla="*/ 1979822 h 6858001"/>
              <a:gd name="connsiteX1225" fmla="*/ 2396020 w 11036209"/>
              <a:gd name="connsiteY1225" fmla="*/ 2077340 h 6858001"/>
              <a:gd name="connsiteX1226" fmla="*/ 2373533 w 11036209"/>
              <a:gd name="connsiteY1226" fmla="*/ 2253624 h 6858001"/>
              <a:gd name="connsiteX1227" fmla="*/ 2227372 w 11036209"/>
              <a:gd name="connsiteY1227" fmla="*/ 2141102 h 6858001"/>
              <a:gd name="connsiteX1228" fmla="*/ 2047481 w 11036209"/>
              <a:gd name="connsiteY1228" fmla="*/ 2171108 h 6858001"/>
              <a:gd name="connsiteX1229" fmla="*/ 2114939 w 11036209"/>
              <a:gd name="connsiteY1229" fmla="*/ 1994824 h 6858001"/>
              <a:gd name="connsiteX1230" fmla="*/ 2036240 w 11036209"/>
              <a:gd name="connsiteY1230" fmla="*/ 1841045 h 6858001"/>
              <a:gd name="connsiteX1231" fmla="*/ 2212381 w 11036209"/>
              <a:gd name="connsiteY1231" fmla="*/ 1844796 h 6858001"/>
              <a:gd name="connsiteX1232" fmla="*/ 2354794 w 11036209"/>
              <a:gd name="connsiteY1232" fmla="*/ 1724773 h 6858001"/>
              <a:gd name="connsiteX1233" fmla="*/ 8849519 w 11036209"/>
              <a:gd name="connsiteY1233" fmla="*/ 1691522 h 6858001"/>
              <a:gd name="connsiteX1234" fmla="*/ 8886987 w 11036209"/>
              <a:gd name="connsiteY1234" fmla="*/ 1818491 h 6858001"/>
              <a:gd name="connsiteX1235" fmla="*/ 9003139 w 11036209"/>
              <a:gd name="connsiteY1235" fmla="*/ 1878241 h 6858001"/>
              <a:gd name="connsiteX1236" fmla="*/ 8894480 w 11036209"/>
              <a:gd name="connsiteY1236" fmla="*/ 1956663 h 6858001"/>
              <a:gd name="connsiteX1237" fmla="*/ 8875746 w 11036209"/>
              <a:gd name="connsiteY1237" fmla="*/ 2087368 h 6858001"/>
              <a:gd name="connsiteX1238" fmla="*/ 8770836 w 11036209"/>
              <a:gd name="connsiteY1238" fmla="*/ 2001477 h 6858001"/>
              <a:gd name="connsiteX1239" fmla="*/ 8635950 w 11036209"/>
              <a:gd name="connsiteY1239" fmla="*/ 2020149 h 6858001"/>
              <a:gd name="connsiteX1240" fmla="*/ 8688407 w 11036209"/>
              <a:gd name="connsiteY1240" fmla="*/ 1900648 h 6858001"/>
              <a:gd name="connsiteX1241" fmla="*/ 8624710 w 11036209"/>
              <a:gd name="connsiteY1241" fmla="*/ 1777413 h 6858001"/>
              <a:gd name="connsiteX1242" fmla="*/ 8755849 w 11036209"/>
              <a:gd name="connsiteY1242" fmla="*/ 1784882 h 6858001"/>
              <a:gd name="connsiteX1243" fmla="*/ 8849519 w 11036209"/>
              <a:gd name="connsiteY1243" fmla="*/ 1691522 h 6858001"/>
              <a:gd name="connsiteX1244" fmla="*/ 7588138 w 11036209"/>
              <a:gd name="connsiteY1244" fmla="*/ 1680438 h 6858001"/>
              <a:gd name="connsiteX1245" fmla="*/ 7621799 w 11036209"/>
              <a:gd name="connsiteY1245" fmla="*/ 1818779 h 6858001"/>
              <a:gd name="connsiteX1246" fmla="*/ 7760181 w 11036209"/>
              <a:gd name="connsiteY1246" fmla="*/ 1893559 h 6858001"/>
              <a:gd name="connsiteX1247" fmla="*/ 7629279 w 11036209"/>
              <a:gd name="connsiteY1247" fmla="*/ 1979552 h 6858001"/>
              <a:gd name="connsiteX1248" fmla="*/ 7610579 w 11036209"/>
              <a:gd name="connsiteY1248" fmla="*/ 2125370 h 6858001"/>
              <a:gd name="connsiteX1249" fmla="*/ 7487156 w 11036209"/>
              <a:gd name="connsiteY1249" fmla="*/ 2035636 h 6858001"/>
              <a:gd name="connsiteX1250" fmla="*/ 7337553 w 11036209"/>
              <a:gd name="connsiteY1250" fmla="*/ 2058069 h 6858001"/>
              <a:gd name="connsiteX1251" fmla="*/ 7393654 w 11036209"/>
              <a:gd name="connsiteY1251" fmla="*/ 1919729 h 6858001"/>
              <a:gd name="connsiteX1252" fmla="*/ 7326333 w 11036209"/>
              <a:gd name="connsiteY1252" fmla="*/ 1773913 h 6858001"/>
              <a:gd name="connsiteX1253" fmla="*/ 7472196 w 11036209"/>
              <a:gd name="connsiteY1253" fmla="*/ 1785129 h 6858001"/>
              <a:gd name="connsiteX1254" fmla="*/ 7588138 w 11036209"/>
              <a:gd name="connsiteY1254" fmla="*/ 1680438 h 6858001"/>
              <a:gd name="connsiteX1255" fmla="*/ 4488418 w 11036209"/>
              <a:gd name="connsiteY1255" fmla="*/ 1672521 h 6858001"/>
              <a:gd name="connsiteX1256" fmla="*/ 4533280 w 11036209"/>
              <a:gd name="connsiteY1256" fmla="*/ 1852071 h 6858001"/>
              <a:gd name="connsiteX1257" fmla="*/ 4708993 w 11036209"/>
              <a:gd name="connsiteY1257" fmla="*/ 1941847 h 6858001"/>
              <a:gd name="connsiteX1258" fmla="*/ 4540758 w 11036209"/>
              <a:gd name="connsiteY1258" fmla="*/ 2042842 h 6858001"/>
              <a:gd name="connsiteX1259" fmla="*/ 4514590 w 11036209"/>
              <a:gd name="connsiteY1259" fmla="*/ 2222392 h 6858001"/>
              <a:gd name="connsiteX1260" fmla="*/ 4443555 w 11036209"/>
              <a:gd name="connsiteY1260" fmla="*/ 2173763 h 6858001"/>
              <a:gd name="connsiteX1261" fmla="*/ 4368784 w 11036209"/>
              <a:gd name="connsiteY1261" fmla="*/ 2106433 h 6858001"/>
              <a:gd name="connsiteX1262" fmla="*/ 4181856 w 11036209"/>
              <a:gd name="connsiteY1262" fmla="*/ 2136359 h 6858001"/>
              <a:gd name="connsiteX1263" fmla="*/ 4249150 w 11036209"/>
              <a:gd name="connsiteY1263" fmla="*/ 1964288 h 6858001"/>
              <a:gd name="connsiteX1264" fmla="*/ 4170642 w 11036209"/>
              <a:gd name="connsiteY1264" fmla="*/ 1792221 h 6858001"/>
              <a:gd name="connsiteX1265" fmla="*/ 4350092 w 11036209"/>
              <a:gd name="connsiteY1265" fmla="*/ 1807183 h 6858001"/>
              <a:gd name="connsiteX1266" fmla="*/ 4488418 w 11036209"/>
              <a:gd name="connsiteY1266" fmla="*/ 1672521 h 6858001"/>
              <a:gd name="connsiteX1267" fmla="*/ 1444483 w 11036209"/>
              <a:gd name="connsiteY1267" fmla="*/ 1650355 h 6858001"/>
              <a:gd name="connsiteX1268" fmla="*/ 1470679 w 11036209"/>
              <a:gd name="connsiteY1268" fmla="*/ 1759028 h 6858001"/>
              <a:gd name="connsiteX1269" fmla="*/ 1575472 w 11036209"/>
              <a:gd name="connsiteY1269" fmla="*/ 1811491 h 6858001"/>
              <a:gd name="connsiteX1270" fmla="*/ 1463196 w 11036209"/>
              <a:gd name="connsiteY1270" fmla="*/ 1987617 h 6858001"/>
              <a:gd name="connsiteX1271" fmla="*/ 1369632 w 11036209"/>
              <a:gd name="connsiteY1271" fmla="*/ 1916416 h 6858001"/>
              <a:gd name="connsiteX1272" fmla="*/ 1261097 w 11036209"/>
              <a:gd name="connsiteY1272" fmla="*/ 1935153 h 6858001"/>
              <a:gd name="connsiteX1273" fmla="*/ 1246127 w 11036209"/>
              <a:gd name="connsiteY1273" fmla="*/ 1725301 h 6858001"/>
              <a:gd name="connsiteX1274" fmla="*/ 1354661 w 11036209"/>
              <a:gd name="connsiteY1274" fmla="*/ 1732796 h 6858001"/>
              <a:gd name="connsiteX1275" fmla="*/ 1444483 w 11036209"/>
              <a:gd name="connsiteY1275" fmla="*/ 1650355 h 6858001"/>
              <a:gd name="connsiteX1276" fmla="*/ 516989 w 11036209"/>
              <a:gd name="connsiteY1276" fmla="*/ 1645604 h 6858001"/>
              <a:gd name="connsiteX1277" fmla="*/ 539457 w 11036209"/>
              <a:gd name="connsiteY1277" fmla="*/ 1716881 h 6858001"/>
              <a:gd name="connsiteX1278" fmla="*/ 614355 w 11036209"/>
              <a:gd name="connsiteY1278" fmla="*/ 1761898 h 6858001"/>
              <a:gd name="connsiteX1279" fmla="*/ 546947 w 11036209"/>
              <a:gd name="connsiteY1279" fmla="*/ 1803164 h 6858001"/>
              <a:gd name="connsiteX1280" fmla="*/ 531969 w 11036209"/>
              <a:gd name="connsiteY1280" fmla="*/ 1889446 h 6858001"/>
              <a:gd name="connsiteX1281" fmla="*/ 468307 w 11036209"/>
              <a:gd name="connsiteY1281" fmla="*/ 1840678 h 6858001"/>
              <a:gd name="connsiteX1282" fmla="*/ 382175 w 11036209"/>
              <a:gd name="connsiteY1282" fmla="*/ 1848180 h 6858001"/>
              <a:gd name="connsiteX1283" fmla="*/ 415878 w 11036209"/>
              <a:gd name="connsiteY1283" fmla="*/ 1773152 h 6858001"/>
              <a:gd name="connsiteX1284" fmla="*/ 378431 w 11036209"/>
              <a:gd name="connsiteY1284" fmla="*/ 1701876 h 6858001"/>
              <a:gd name="connsiteX1285" fmla="*/ 516989 w 11036209"/>
              <a:gd name="connsiteY1285" fmla="*/ 1645604 h 6858001"/>
              <a:gd name="connsiteX1286" fmla="*/ 5118054 w 11036209"/>
              <a:gd name="connsiteY1286" fmla="*/ 1639271 h 6858001"/>
              <a:gd name="connsiteX1287" fmla="*/ 5151713 w 11036209"/>
              <a:gd name="connsiteY1287" fmla="*/ 1777610 h 6858001"/>
              <a:gd name="connsiteX1288" fmla="*/ 5290097 w 11036209"/>
              <a:gd name="connsiteY1288" fmla="*/ 1852388 h 6858001"/>
              <a:gd name="connsiteX1289" fmla="*/ 5159195 w 11036209"/>
              <a:gd name="connsiteY1289" fmla="*/ 1938383 h 6858001"/>
              <a:gd name="connsiteX1290" fmla="*/ 5133014 w 11036209"/>
              <a:gd name="connsiteY1290" fmla="*/ 2084201 h 6858001"/>
              <a:gd name="connsiteX1291" fmla="*/ 5013331 w 11036209"/>
              <a:gd name="connsiteY1291" fmla="*/ 1986990 h 6858001"/>
              <a:gd name="connsiteX1292" fmla="*/ 4863729 w 11036209"/>
              <a:gd name="connsiteY1292" fmla="*/ 2009423 h 6858001"/>
              <a:gd name="connsiteX1293" fmla="*/ 4923570 w 11036209"/>
              <a:gd name="connsiteY1293" fmla="*/ 1867344 h 6858001"/>
              <a:gd name="connsiteX1294" fmla="*/ 4856250 w 11036209"/>
              <a:gd name="connsiteY1294" fmla="*/ 1729003 h 6858001"/>
              <a:gd name="connsiteX1295" fmla="*/ 5002112 w 11036209"/>
              <a:gd name="connsiteY1295" fmla="*/ 1740220 h 6858001"/>
              <a:gd name="connsiteX1296" fmla="*/ 5118054 w 11036209"/>
              <a:gd name="connsiteY1296" fmla="*/ 1639271 h 6858001"/>
              <a:gd name="connsiteX1297" fmla="*/ 5712985 w 11036209"/>
              <a:gd name="connsiteY1297" fmla="*/ 1628187 h 6858001"/>
              <a:gd name="connsiteX1298" fmla="*/ 5822116 w 11036209"/>
              <a:gd name="connsiteY1298" fmla="*/ 1766122 h 6858001"/>
              <a:gd name="connsiteX1299" fmla="*/ 5731800 w 11036209"/>
              <a:gd name="connsiteY1299" fmla="*/ 1829498 h 6858001"/>
              <a:gd name="connsiteX1300" fmla="*/ 5724274 w 11036209"/>
              <a:gd name="connsiteY1300" fmla="*/ 1922697 h 6858001"/>
              <a:gd name="connsiteX1301" fmla="*/ 5536118 w 11036209"/>
              <a:gd name="connsiteY1301" fmla="*/ 1877961 h 6858001"/>
              <a:gd name="connsiteX1302" fmla="*/ 5577512 w 11036209"/>
              <a:gd name="connsiteY1302" fmla="*/ 1781034 h 6858001"/>
              <a:gd name="connsiteX1303" fmla="*/ 5532357 w 11036209"/>
              <a:gd name="connsiteY1303" fmla="*/ 1684106 h 6858001"/>
              <a:gd name="connsiteX1304" fmla="*/ 5712985 w 11036209"/>
              <a:gd name="connsiteY1304" fmla="*/ 1628187 h 6858001"/>
              <a:gd name="connsiteX1305" fmla="*/ 10837798 w 11036209"/>
              <a:gd name="connsiteY1305" fmla="*/ 1556934 h 6858001"/>
              <a:gd name="connsiteX1306" fmla="*/ 10860453 w 11036209"/>
              <a:gd name="connsiteY1306" fmla="*/ 1579327 h 6858001"/>
              <a:gd name="connsiteX1307" fmla="*/ 10845350 w 11036209"/>
              <a:gd name="connsiteY1307" fmla="*/ 1609186 h 6858001"/>
              <a:gd name="connsiteX1308" fmla="*/ 10811368 w 11036209"/>
              <a:gd name="connsiteY1308" fmla="*/ 1601722 h 6858001"/>
              <a:gd name="connsiteX1309" fmla="*/ 10811368 w 11036209"/>
              <a:gd name="connsiteY1309" fmla="*/ 1568131 h 6858001"/>
              <a:gd name="connsiteX1310" fmla="*/ 10837798 w 11036209"/>
              <a:gd name="connsiteY1310" fmla="*/ 1556934 h 6858001"/>
              <a:gd name="connsiteX1311" fmla="*/ 6285580 w 11036209"/>
              <a:gd name="connsiteY1311" fmla="*/ 1537933 h 6858001"/>
              <a:gd name="connsiteX1312" fmla="*/ 6371551 w 11036209"/>
              <a:gd name="connsiteY1312" fmla="*/ 1649792 h 6858001"/>
              <a:gd name="connsiteX1313" fmla="*/ 6300532 w 11036209"/>
              <a:gd name="connsiteY1313" fmla="*/ 1698263 h 6858001"/>
              <a:gd name="connsiteX1314" fmla="*/ 6293056 w 11036209"/>
              <a:gd name="connsiteY1314" fmla="*/ 1769107 h 6858001"/>
              <a:gd name="connsiteX1315" fmla="*/ 6229513 w 11036209"/>
              <a:gd name="connsiteY1315" fmla="*/ 1720636 h 6858001"/>
              <a:gd name="connsiteX1316" fmla="*/ 6151018 w 11036209"/>
              <a:gd name="connsiteY1316" fmla="*/ 1735551 h 6858001"/>
              <a:gd name="connsiteX1317" fmla="*/ 6143543 w 11036209"/>
              <a:gd name="connsiteY1317" fmla="*/ 1582678 h 6858001"/>
              <a:gd name="connsiteX1318" fmla="*/ 6222037 w 11036209"/>
              <a:gd name="connsiteY1318" fmla="*/ 1593862 h 6858001"/>
              <a:gd name="connsiteX1319" fmla="*/ 6285580 w 11036209"/>
              <a:gd name="connsiteY1319" fmla="*/ 1537933 h 6858001"/>
              <a:gd name="connsiteX1320" fmla="*/ 10100178 w 11036209"/>
              <a:gd name="connsiteY1320" fmla="*/ 1515765 h 6858001"/>
              <a:gd name="connsiteX1321" fmla="*/ 10152679 w 11036209"/>
              <a:gd name="connsiteY1321" fmla="*/ 1586734 h 6858001"/>
              <a:gd name="connsiteX1322" fmla="*/ 10103927 w 11036209"/>
              <a:gd name="connsiteY1322" fmla="*/ 1661438 h 6858001"/>
              <a:gd name="connsiteX1323" fmla="*/ 10017674 w 11036209"/>
              <a:gd name="connsiteY1323" fmla="*/ 1642763 h 6858001"/>
              <a:gd name="connsiteX1324" fmla="*/ 10010174 w 11036209"/>
              <a:gd name="connsiteY1324" fmla="*/ 1545648 h 6858001"/>
              <a:gd name="connsiteX1325" fmla="*/ 10100178 w 11036209"/>
              <a:gd name="connsiteY1325" fmla="*/ 1515765 h 6858001"/>
              <a:gd name="connsiteX1326" fmla="*/ 3010250 w 11036209"/>
              <a:gd name="connsiteY1326" fmla="*/ 1428681 h 6858001"/>
              <a:gd name="connsiteX1327" fmla="*/ 3055173 w 11036209"/>
              <a:gd name="connsiteY1327" fmla="*/ 1619642 h 6858001"/>
              <a:gd name="connsiteX1328" fmla="*/ 3234860 w 11036209"/>
              <a:gd name="connsiteY1328" fmla="*/ 1716995 h 6858001"/>
              <a:gd name="connsiteX1329" fmla="*/ 3062657 w 11036209"/>
              <a:gd name="connsiteY1329" fmla="*/ 1825583 h 6858001"/>
              <a:gd name="connsiteX1330" fmla="*/ 3036454 w 11036209"/>
              <a:gd name="connsiteY1330" fmla="*/ 2024033 h 6858001"/>
              <a:gd name="connsiteX1331" fmla="*/ 2879228 w 11036209"/>
              <a:gd name="connsiteY1331" fmla="*/ 1892980 h 6858001"/>
              <a:gd name="connsiteX1332" fmla="*/ 2680822 w 11036209"/>
              <a:gd name="connsiteY1332" fmla="*/ 1922936 h 6858001"/>
              <a:gd name="connsiteX1333" fmla="*/ 2759435 w 11036209"/>
              <a:gd name="connsiteY1333" fmla="*/ 1739461 h 6858001"/>
              <a:gd name="connsiteX1334" fmla="*/ 2669592 w 11036209"/>
              <a:gd name="connsiteY1334" fmla="*/ 1555988 h 6858001"/>
              <a:gd name="connsiteX1335" fmla="*/ 2867998 w 11036209"/>
              <a:gd name="connsiteY1335" fmla="*/ 1570966 h 6858001"/>
              <a:gd name="connsiteX1336" fmla="*/ 3010250 w 11036209"/>
              <a:gd name="connsiteY1336" fmla="*/ 1428681 h 6858001"/>
              <a:gd name="connsiteX1337" fmla="*/ 8142208 w 11036209"/>
              <a:gd name="connsiteY1337" fmla="*/ 1392261 h 6858001"/>
              <a:gd name="connsiteX1338" fmla="*/ 8168406 w 11036209"/>
              <a:gd name="connsiteY1338" fmla="*/ 1534479 h 6858001"/>
              <a:gd name="connsiteX1339" fmla="*/ 8314366 w 11036209"/>
              <a:gd name="connsiteY1339" fmla="*/ 1609330 h 6858001"/>
              <a:gd name="connsiteX1340" fmla="*/ 8175892 w 11036209"/>
              <a:gd name="connsiteY1340" fmla="*/ 1699150 h 6858001"/>
              <a:gd name="connsiteX1341" fmla="*/ 8157179 w 11036209"/>
              <a:gd name="connsiteY1341" fmla="*/ 1845110 h 6858001"/>
              <a:gd name="connsiteX1342" fmla="*/ 8033675 w 11036209"/>
              <a:gd name="connsiteY1342" fmla="*/ 1747803 h 6858001"/>
              <a:gd name="connsiteX1343" fmla="*/ 7876488 w 11036209"/>
              <a:gd name="connsiteY1343" fmla="*/ 1770259 h 6858001"/>
              <a:gd name="connsiteX1344" fmla="*/ 7932626 w 11036209"/>
              <a:gd name="connsiteY1344" fmla="*/ 1628043 h 6858001"/>
              <a:gd name="connsiteX1345" fmla="*/ 7861517 w 11036209"/>
              <a:gd name="connsiteY1345" fmla="*/ 1489568 h 6858001"/>
              <a:gd name="connsiteX1346" fmla="*/ 8018704 w 11036209"/>
              <a:gd name="connsiteY1346" fmla="*/ 1500794 h 6858001"/>
              <a:gd name="connsiteX1347" fmla="*/ 8142208 w 11036209"/>
              <a:gd name="connsiteY1347" fmla="*/ 1392261 h 6858001"/>
              <a:gd name="connsiteX1348" fmla="*/ 9370289 w 11036209"/>
              <a:gd name="connsiteY1348" fmla="*/ 1354261 h 6858001"/>
              <a:gd name="connsiteX1349" fmla="*/ 9471822 w 11036209"/>
              <a:gd name="connsiteY1349" fmla="*/ 1481371 h 6858001"/>
              <a:gd name="connsiteX1350" fmla="*/ 9389090 w 11036209"/>
              <a:gd name="connsiteY1350" fmla="*/ 1533711 h 6858001"/>
              <a:gd name="connsiteX1351" fmla="*/ 9381569 w 11036209"/>
              <a:gd name="connsiteY1351" fmla="*/ 1619698 h 6858001"/>
              <a:gd name="connsiteX1352" fmla="*/ 9298837 w 11036209"/>
              <a:gd name="connsiteY1352" fmla="*/ 1567359 h 6858001"/>
              <a:gd name="connsiteX1353" fmla="*/ 9208584 w 11036209"/>
              <a:gd name="connsiteY1353" fmla="*/ 1582313 h 6858001"/>
              <a:gd name="connsiteX1354" fmla="*/ 9246190 w 11036209"/>
              <a:gd name="connsiteY1354" fmla="*/ 1492588 h 6858001"/>
              <a:gd name="connsiteX1355" fmla="*/ 9201063 w 11036209"/>
              <a:gd name="connsiteY1355" fmla="*/ 1406601 h 6858001"/>
              <a:gd name="connsiteX1356" fmla="*/ 9370289 w 11036209"/>
              <a:gd name="connsiteY1356" fmla="*/ 1354261 h 6858001"/>
              <a:gd name="connsiteX1357" fmla="*/ 6843599 w 11036209"/>
              <a:gd name="connsiteY1357" fmla="*/ 1343176 h 6858001"/>
              <a:gd name="connsiteX1358" fmla="*/ 6952654 w 11036209"/>
              <a:gd name="connsiteY1358" fmla="*/ 1474432 h 6858001"/>
              <a:gd name="connsiteX1359" fmla="*/ 6869922 w 11036209"/>
              <a:gd name="connsiteY1359" fmla="*/ 1534434 h 6858001"/>
              <a:gd name="connsiteX1360" fmla="*/ 6862401 w 11036209"/>
              <a:gd name="connsiteY1360" fmla="*/ 1628187 h 6858001"/>
              <a:gd name="connsiteX1361" fmla="*/ 6689415 w 11036209"/>
              <a:gd name="connsiteY1361" fmla="*/ 1575684 h 6858001"/>
              <a:gd name="connsiteX1362" fmla="*/ 6723261 w 11036209"/>
              <a:gd name="connsiteY1362" fmla="*/ 1493182 h 6858001"/>
              <a:gd name="connsiteX1363" fmla="*/ 6681894 w 11036209"/>
              <a:gd name="connsiteY1363" fmla="*/ 1410680 h 6858001"/>
              <a:gd name="connsiteX1364" fmla="*/ 6783430 w 11036209"/>
              <a:gd name="connsiteY1364" fmla="*/ 1406929 h 6858001"/>
              <a:gd name="connsiteX1365" fmla="*/ 6843599 w 11036209"/>
              <a:gd name="connsiteY1365" fmla="*/ 1343176 h 6858001"/>
              <a:gd name="connsiteX1366" fmla="*/ 198588 w 11036209"/>
              <a:gd name="connsiteY1366" fmla="*/ 1275091 h 6858001"/>
              <a:gd name="connsiteX1367" fmla="*/ 258092 w 11036209"/>
              <a:gd name="connsiteY1367" fmla="*/ 1353685 h 6858001"/>
              <a:gd name="connsiteX1368" fmla="*/ 213464 w 11036209"/>
              <a:gd name="connsiteY1368" fmla="*/ 1383626 h 6858001"/>
              <a:gd name="connsiteX1369" fmla="*/ 206024 w 11036209"/>
              <a:gd name="connsiteY1369" fmla="*/ 1439764 h 6858001"/>
              <a:gd name="connsiteX1370" fmla="*/ 101889 w 11036209"/>
              <a:gd name="connsiteY1370" fmla="*/ 1413567 h 6858001"/>
              <a:gd name="connsiteX1371" fmla="*/ 124204 w 11036209"/>
              <a:gd name="connsiteY1371" fmla="*/ 1364913 h 6858001"/>
              <a:gd name="connsiteX1372" fmla="*/ 98169 w 11036209"/>
              <a:gd name="connsiteY1372" fmla="*/ 1308774 h 6858001"/>
              <a:gd name="connsiteX1373" fmla="*/ 198588 w 11036209"/>
              <a:gd name="connsiteY1373" fmla="*/ 1275091 h 6858001"/>
              <a:gd name="connsiteX1374" fmla="*/ 2118784 w 11036209"/>
              <a:gd name="connsiteY1374" fmla="*/ 1256091 h 6858001"/>
              <a:gd name="connsiteX1375" fmla="*/ 2145016 w 11036209"/>
              <a:gd name="connsiteY1375" fmla="*/ 1398805 h 6858001"/>
              <a:gd name="connsiteX1376" fmla="*/ 2291163 w 11036209"/>
              <a:gd name="connsiteY1376" fmla="*/ 1477672 h 6858001"/>
              <a:gd name="connsiteX1377" fmla="*/ 2156258 w 11036209"/>
              <a:gd name="connsiteY1377" fmla="*/ 1556541 h 6858001"/>
              <a:gd name="connsiteX1378" fmla="*/ 2133775 w 11036209"/>
              <a:gd name="connsiteY1378" fmla="*/ 1710522 h 6858001"/>
              <a:gd name="connsiteX1379" fmla="*/ 2010112 w 11036209"/>
              <a:gd name="connsiteY1379" fmla="*/ 1612876 h 6858001"/>
              <a:gd name="connsiteX1380" fmla="*/ 1852722 w 11036209"/>
              <a:gd name="connsiteY1380" fmla="*/ 1642920 h 6858001"/>
              <a:gd name="connsiteX1381" fmla="*/ 1908933 w 11036209"/>
              <a:gd name="connsiteY1381" fmla="*/ 1492697 h 6858001"/>
              <a:gd name="connsiteX1382" fmla="*/ 1841480 w 11036209"/>
              <a:gd name="connsiteY1382" fmla="*/ 1353738 h 6858001"/>
              <a:gd name="connsiteX1383" fmla="*/ 1991374 w 11036209"/>
              <a:gd name="connsiteY1383" fmla="*/ 1365003 h 6858001"/>
              <a:gd name="connsiteX1384" fmla="*/ 2118784 w 11036209"/>
              <a:gd name="connsiteY1384" fmla="*/ 1256091 h 6858001"/>
              <a:gd name="connsiteX1385" fmla="*/ 3672587 w 11036209"/>
              <a:gd name="connsiteY1385" fmla="*/ 1233923 h 6858001"/>
              <a:gd name="connsiteX1386" fmla="*/ 3713699 w 11036209"/>
              <a:gd name="connsiteY1386" fmla="*/ 1421238 h 6858001"/>
              <a:gd name="connsiteX1387" fmla="*/ 3885631 w 11036209"/>
              <a:gd name="connsiteY1387" fmla="*/ 1511150 h 6858001"/>
              <a:gd name="connsiteX1388" fmla="*/ 3721175 w 11036209"/>
              <a:gd name="connsiteY1388" fmla="*/ 1619793 h 6858001"/>
              <a:gd name="connsiteX1389" fmla="*/ 3691273 w 11036209"/>
              <a:gd name="connsiteY1389" fmla="*/ 1803363 h 6858001"/>
              <a:gd name="connsiteX1390" fmla="*/ 3616521 w 11036209"/>
              <a:gd name="connsiteY1390" fmla="*/ 1754659 h 6858001"/>
              <a:gd name="connsiteX1391" fmla="*/ 3541766 w 11036209"/>
              <a:gd name="connsiteY1391" fmla="*/ 1683479 h 6858001"/>
              <a:gd name="connsiteX1392" fmla="*/ 3354884 w 11036209"/>
              <a:gd name="connsiteY1392" fmla="*/ 1717196 h 6858001"/>
              <a:gd name="connsiteX1393" fmla="*/ 3422162 w 11036209"/>
              <a:gd name="connsiteY1393" fmla="*/ 1533627 h 6858001"/>
              <a:gd name="connsiteX1394" fmla="*/ 3336197 w 11036209"/>
              <a:gd name="connsiteY1394" fmla="*/ 1353804 h 6858001"/>
              <a:gd name="connsiteX1395" fmla="*/ 3530553 w 11036209"/>
              <a:gd name="connsiteY1395" fmla="*/ 1372536 h 6858001"/>
              <a:gd name="connsiteX1396" fmla="*/ 3672587 w 11036209"/>
              <a:gd name="connsiteY1396" fmla="*/ 1233923 h 6858001"/>
              <a:gd name="connsiteX1397" fmla="*/ 1179253 w 11036209"/>
              <a:gd name="connsiteY1397" fmla="*/ 1189588 h 6858001"/>
              <a:gd name="connsiteX1398" fmla="*/ 1198021 w 11036209"/>
              <a:gd name="connsiteY1398" fmla="*/ 1298077 h 6858001"/>
              <a:gd name="connsiteX1399" fmla="*/ 1303130 w 11036209"/>
              <a:gd name="connsiteY1399" fmla="*/ 1350450 h 6858001"/>
              <a:gd name="connsiteX1400" fmla="*/ 1201776 w 11036209"/>
              <a:gd name="connsiteY1400" fmla="*/ 1421527 h 6858001"/>
              <a:gd name="connsiteX1401" fmla="*/ 1190513 w 11036209"/>
              <a:gd name="connsiteY1401" fmla="*/ 1530016 h 6858001"/>
              <a:gd name="connsiteX1402" fmla="*/ 1096666 w 11036209"/>
              <a:gd name="connsiteY1402" fmla="*/ 1458936 h 6858001"/>
              <a:gd name="connsiteX1403" fmla="*/ 976542 w 11036209"/>
              <a:gd name="connsiteY1403" fmla="*/ 1473900 h 6858001"/>
              <a:gd name="connsiteX1404" fmla="*/ 969035 w 11036209"/>
              <a:gd name="connsiteY1404" fmla="*/ 1264408 h 6858001"/>
              <a:gd name="connsiteX1405" fmla="*/ 1179253 w 11036209"/>
              <a:gd name="connsiteY1405" fmla="*/ 1189588 h 6858001"/>
              <a:gd name="connsiteX1406" fmla="*/ 4323878 w 11036209"/>
              <a:gd name="connsiteY1406" fmla="*/ 1091418 h 6858001"/>
              <a:gd name="connsiteX1407" fmla="*/ 4365002 w 11036209"/>
              <a:gd name="connsiteY1407" fmla="*/ 1271477 h 6858001"/>
              <a:gd name="connsiteX1408" fmla="*/ 4533237 w 11036209"/>
              <a:gd name="connsiteY1408" fmla="*/ 1357756 h 6858001"/>
              <a:gd name="connsiteX1409" fmla="*/ 4372480 w 11036209"/>
              <a:gd name="connsiteY1409" fmla="*/ 1459039 h 6858001"/>
              <a:gd name="connsiteX1410" fmla="*/ 4346311 w 11036209"/>
              <a:gd name="connsiteY1410" fmla="*/ 1650353 h 6858001"/>
              <a:gd name="connsiteX1411" fmla="*/ 4200506 w 11036209"/>
              <a:gd name="connsiteY1411" fmla="*/ 1530312 h 6858001"/>
              <a:gd name="connsiteX1412" fmla="*/ 4009839 w 11036209"/>
              <a:gd name="connsiteY1412" fmla="*/ 1560323 h 6858001"/>
              <a:gd name="connsiteX1413" fmla="*/ 4080871 w 11036209"/>
              <a:gd name="connsiteY1413" fmla="*/ 1380263 h 6858001"/>
              <a:gd name="connsiteX1414" fmla="*/ 3994885 w 11036209"/>
              <a:gd name="connsiteY1414" fmla="*/ 1207706 h 6858001"/>
              <a:gd name="connsiteX1415" fmla="*/ 4178074 w 11036209"/>
              <a:gd name="connsiteY1415" fmla="*/ 1222711 h 6858001"/>
              <a:gd name="connsiteX1416" fmla="*/ 4323878 w 11036209"/>
              <a:gd name="connsiteY1416" fmla="*/ 1091418 h 6858001"/>
              <a:gd name="connsiteX1417" fmla="*/ 8648228 w 11036209"/>
              <a:gd name="connsiteY1417" fmla="*/ 1066084 h 6858001"/>
              <a:gd name="connsiteX1418" fmla="*/ 8685707 w 11036209"/>
              <a:gd name="connsiteY1418" fmla="*/ 1200770 h 6858001"/>
              <a:gd name="connsiteX1419" fmla="*/ 8813134 w 11036209"/>
              <a:gd name="connsiteY1419" fmla="*/ 1271855 h 6858001"/>
              <a:gd name="connsiteX1420" fmla="*/ 8689456 w 11036209"/>
              <a:gd name="connsiteY1420" fmla="*/ 1342939 h 6858001"/>
              <a:gd name="connsiteX1421" fmla="*/ 8666968 w 11036209"/>
              <a:gd name="connsiteY1421" fmla="*/ 1481366 h 6858001"/>
              <a:gd name="connsiteX1422" fmla="*/ 8554533 w 11036209"/>
              <a:gd name="connsiteY1422" fmla="*/ 1399058 h 6858001"/>
              <a:gd name="connsiteX1423" fmla="*/ 8415863 w 11036209"/>
              <a:gd name="connsiteY1423" fmla="*/ 1421505 h 6858001"/>
              <a:gd name="connsiteX1424" fmla="*/ 8468333 w 11036209"/>
              <a:gd name="connsiteY1424" fmla="*/ 1290561 h 6858001"/>
              <a:gd name="connsiteX1425" fmla="*/ 8404619 w 11036209"/>
              <a:gd name="connsiteY1425" fmla="*/ 1155875 h 6858001"/>
              <a:gd name="connsiteX1426" fmla="*/ 8535793 w 11036209"/>
              <a:gd name="connsiteY1426" fmla="*/ 1167098 h 6858001"/>
              <a:gd name="connsiteX1427" fmla="*/ 8648228 w 11036209"/>
              <a:gd name="connsiteY1427" fmla="*/ 1066084 h 6858001"/>
              <a:gd name="connsiteX1428" fmla="*/ 10568055 w 11036209"/>
              <a:gd name="connsiteY1428" fmla="*/ 1028083 h 6858001"/>
              <a:gd name="connsiteX1429" fmla="*/ 10597611 w 11036209"/>
              <a:gd name="connsiteY1429" fmla="*/ 1065783 h 6858001"/>
              <a:gd name="connsiteX1430" fmla="*/ 10571749 w 11036209"/>
              <a:gd name="connsiteY1430" fmla="*/ 1107253 h 6858001"/>
              <a:gd name="connsiteX1431" fmla="*/ 10520025 w 11036209"/>
              <a:gd name="connsiteY1431" fmla="*/ 1095943 h 6858001"/>
              <a:gd name="connsiteX1432" fmla="*/ 10520025 w 11036209"/>
              <a:gd name="connsiteY1432" fmla="*/ 1046933 h 6858001"/>
              <a:gd name="connsiteX1433" fmla="*/ 10568055 w 11036209"/>
              <a:gd name="connsiteY1433" fmla="*/ 1028083 h 6858001"/>
              <a:gd name="connsiteX1434" fmla="*/ 7408468 w 11036209"/>
              <a:gd name="connsiteY1434" fmla="*/ 1028083 h 6858001"/>
              <a:gd name="connsiteX1435" fmla="*/ 7445906 w 11036209"/>
              <a:gd name="connsiteY1435" fmla="*/ 1174042 h 6858001"/>
              <a:gd name="connsiteX1436" fmla="*/ 7584425 w 11036209"/>
              <a:gd name="connsiteY1436" fmla="*/ 1248893 h 6858001"/>
              <a:gd name="connsiteX1437" fmla="*/ 7449648 w 11036209"/>
              <a:gd name="connsiteY1437" fmla="*/ 1327487 h 6858001"/>
              <a:gd name="connsiteX1438" fmla="*/ 7427186 w 11036209"/>
              <a:gd name="connsiteY1438" fmla="*/ 1480931 h 6858001"/>
              <a:gd name="connsiteX1439" fmla="*/ 7311130 w 11036209"/>
              <a:gd name="connsiteY1439" fmla="*/ 1383625 h 6858001"/>
              <a:gd name="connsiteX1440" fmla="*/ 7153891 w 11036209"/>
              <a:gd name="connsiteY1440" fmla="*/ 1406080 h 6858001"/>
              <a:gd name="connsiteX1441" fmla="*/ 7210048 w 11036209"/>
              <a:gd name="connsiteY1441" fmla="*/ 1260120 h 6858001"/>
              <a:gd name="connsiteX1442" fmla="*/ 7142659 w 11036209"/>
              <a:gd name="connsiteY1442" fmla="*/ 1121647 h 6858001"/>
              <a:gd name="connsiteX1443" fmla="*/ 7292410 w 11036209"/>
              <a:gd name="connsiteY1443" fmla="*/ 1132874 h 6858001"/>
              <a:gd name="connsiteX1444" fmla="*/ 7408468 w 11036209"/>
              <a:gd name="connsiteY1444" fmla="*/ 1028083 h 6858001"/>
              <a:gd name="connsiteX1445" fmla="*/ 4948877 w 11036209"/>
              <a:gd name="connsiteY1445" fmla="*/ 1009082 h 6858001"/>
              <a:gd name="connsiteX1446" fmla="*/ 4982467 w 11036209"/>
              <a:gd name="connsiteY1446" fmla="*/ 1159009 h 6858001"/>
              <a:gd name="connsiteX1447" fmla="*/ 5131758 w 11036209"/>
              <a:gd name="connsiteY1447" fmla="*/ 1237720 h 6858001"/>
              <a:gd name="connsiteX1448" fmla="*/ 4986199 w 11036209"/>
              <a:gd name="connsiteY1448" fmla="*/ 1335174 h 6858001"/>
              <a:gd name="connsiteX1449" fmla="*/ 4963805 w 11036209"/>
              <a:gd name="connsiteY1449" fmla="*/ 1488849 h 6858001"/>
              <a:gd name="connsiteX1450" fmla="*/ 4836909 w 11036209"/>
              <a:gd name="connsiteY1450" fmla="*/ 1387649 h 6858001"/>
              <a:gd name="connsiteX1451" fmla="*/ 4672687 w 11036209"/>
              <a:gd name="connsiteY1451" fmla="*/ 1410136 h 6858001"/>
              <a:gd name="connsiteX1452" fmla="*/ 4736137 w 11036209"/>
              <a:gd name="connsiteY1452" fmla="*/ 1260210 h 6858001"/>
              <a:gd name="connsiteX1453" fmla="*/ 4661492 w 11036209"/>
              <a:gd name="connsiteY1453" fmla="*/ 1114031 h 6858001"/>
              <a:gd name="connsiteX1454" fmla="*/ 4821979 w 11036209"/>
              <a:gd name="connsiteY1454" fmla="*/ 1121527 h 6858001"/>
              <a:gd name="connsiteX1455" fmla="*/ 4948877 w 11036209"/>
              <a:gd name="connsiteY1455" fmla="*/ 1009082 h 6858001"/>
              <a:gd name="connsiteX1456" fmla="*/ 5525905 w 11036209"/>
              <a:gd name="connsiteY1456" fmla="*/ 975831 h 6858001"/>
              <a:gd name="connsiteX1457" fmla="*/ 5649525 w 11036209"/>
              <a:gd name="connsiteY1457" fmla="*/ 1125332 h 6858001"/>
              <a:gd name="connsiteX1458" fmla="*/ 5563366 w 11036209"/>
              <a:gd name="connsiteY1458" fmla="*/ 1188870 h 6858001"/>
              <a:gd name="connsiteX1459" fmla="*/ 5548381 w 11036209"/>
              <a:gd name="connsiteY1459" fmla="*/ 1293522 h 6858001"/>
              <a:gd name="connsiteX1460" fmla="*/ 5454730 w 11036209"/>
              <a:gd name="connsiteY1460" fmla="*/ 1226244 h 6858001"/>
              <a:gd name="connsiteX1461" fmla="*/ 5346094 w 11036209"/>
              <a:gd name="connsiteY1461" fmla="*/ 1241194 h 6858001"/>
              <a:gd name="connsiteX1462" fmla="*/ 5391047 w 11036209"/>
              <a:gd name="connsiteY1462" fmla="*/ 1144019 h 6858001"/>
              <a:gd name="connsiteX1463" fmla="*/ 5342349 w 11036209"/>
              <a:gd name="connsiteY1463" fmla="*/ 1039368 h 6858001"/>
              <a:gd name="connsiteX1464" fmla="*/ 5443493 w 11036209"/>
              <a:gd name="connsiteY1464" fmla="*/ 1050581 h 6858001"/>
              <a:gd name="connsiteX1465" fmla="*/ 5525905 w 11036209"/>
              <a:gd name="connsiteY1465" fmla="*/ 975831 h 6858001"/>
              <a:gd name="connsiteX1466" fmla="*/ 9838536 w 11036209"/>
              <a:gd name="connsiteY1466" fmla="*/ 937829 h 6858001"/>
              <a:gd name="connsiteX1467" fmla="*/ 9905671 w 11036209"/>
              <a:gd name="connsiteY1467" fmla="*/ 1020295 h 6858001"/>
              <a:gd name="connsiteX1468" fmla="*/ 9853455 w 11036209"/>
              <a:gd name="connsiteY1468" fmla="*/ 1121503 h 6858001"/>
              <a:gd name="connsiteX1469" fmla="*/ 9745292 w 11036209"/>
              <a:gd name="connsiteY1469" fmla="*/ 1091516 h 6858001"/>
              <a:gd name="connsiteX1470" fmla="*/ 9737832 w 11036209"/>
              <a:gd name="connsiteY1470" fmla="*/ 975313 h 6858001"/>
              <a:gd name="connsiteX1471" fmla="*/ 9838536 w 11036209"/>
              <a:gd name="connsiteY1471" fmla="*/ 937829 h 6858001"/>
              <a:gd name="connsiteX1472" fmla="*/ 2785092 w 11036209"/>
              <a:gd name="connsiteY1472" fmla="*/ 926746 h 6858001"/>
              <a:gd name="connsiteX1473" fmla="*/ 2826250 w 11036209"/>
              <a:gd name="connsiteY1473" fmla="*/ 1106619 h 6858001"/>
              <a:gd name="connsiteX1474" fmla="*/ 3002102 w 11036209"/>
              <a:gd name="connsiteY1474" fmla="*/ 1196557 h 6858001"/>
              <a:gd name="connsiteX1475" fmla="*/ 2833732 w 11036209"/>
              <a:gd name="connsiteY1475" fmla="*/ 1301481 h 6858001"/>
              <a:gd name="connsiteX1476" fmla="*/ 2807544 w 11036209"/>
              <a:gd name="connsiteY1476" fmla="*/ 1488849 h 6858001"/>
              <a:gd name="connsiteX1477" fmla="*/ 2661621 w 11036209"/>
              <a:gd name="connsiteY1477" fmla="*/ 1368934 h 6858001"/>
              <a:gd name="connsiteX1478" fmla="*/ 2467059 w 11036209"/>
              <a:gd name="connsiteY1478" fmla="*/ 1391418 h 6858001"/>
              <a:gd name="connsiteX1479" fmla="*/ 2541890 w 11036209"/>
              <a:gd name="connsiteY1479" fmla="*/ 1219040 h 6858001"/>
              <a:gd name="connsiteX1480" fmla="*/ 2455833 w 11036209"/>
              <a:gd name="connsiteY1480" fmla="*/ 1039167 h 6858001"/>
              <a:gd name="connsiteX1481" fmla="*/ 2642912 w 11036209"/>
              <a:gd name="connsiteY1481" fmla="*/ 1057903 h 6858001"/>
              <a:gd name="connsiteX1482" fmla="*/ 2785092 w 11036209"/>
              <a:gd name="connsiteY1482" fmla="*/ 926746 h 6858001"/>
              <a:gd name="connsiteX1483" fmla="*/ 6091088 w 11036209"/>
              <a:gd name="connsiteY1483" fmla="*/ 874494 h 6858001"/>
              <a:gd name="connsiteX1484" fmla="*/ 6184710 w 11036209"/>
              <a:gd name="connsiteY1484" fmla="*/ 990980 h 6858001"/>
              <a:gd name="connsiteX1485" fmla="*/ 6106068 w 11036209"/>
              <a:gd name="connsiteY1485" fmla="*/ 1126253 h 6858001"/>
              <a:gd name="connsiteX1486" fmla="*/ 6038661 w 11036209"/>
              <a:gd name="connsiteY1486" fmla="*/ 1069890 h 6858001"/>
              <a:gd name="connsiteX1487" fmla="*/ 5956275 w 11036209"/>
              <a:gd name="connsiteY1487" fmla="*/ 1084920 h 6858001"/>
              <a:gd name="connsiteX1488" fmla="*/ 5986235 w 11036209"/>
              <a:gd name="connsiteY1488" fmla="*/ 1006010 h 6858001"/>
              <a:gd name="connsiteX1489" fmla="*/ 5948786 w 11036209"/>
              <a:gd name="connsiteY1489" fmla="*/ 927101 h 6858001"/>
              <a:gd name="connsiteX1490" fmla="*/ 6031172 w 11036209"/>
              <a:gd name="connsiteY1490" fmla="*/ 934617 h 6858001"/>
              <a:gd name="connsiteX1491" fmla="*/ 6091088 w 11036209"/>
              <a:gd name="connsiteY1491" fmla="*/ 874494 h 6858001"/>
              <a:gd name="connsiteX1492" fmla="*/ 1833853 w 11036209"/>
              <a:gd name="connsiteY1492" fmla="*/ 819077 h 6858001"/>
              <a:gd name="connsiteX1493" fmla="*/ 1860051 w 11036209"/>
              <a:gd name="connsiteY1493" fmla="*/ 942349 h 6858001"/>
              <a:gd name="connsiteX1494" fmla="*/ 1976071 w 11036209"/>
              <a:gd name="connsiteY1494" fmla="*/ 1002119 h 6858001"/>
              <a:gd name="connsiteX1495" fmla="*/ 1867534 w 11036209"/>
              <a:gd name="connsiteY1495" fmla="*/ 1073094 h 6858001"/>
              <a:gd name="connsiteX1496" fmla="*/ 1841338 w 11036209"/>
              <a:gd name="connsiteY1496" fmla="*/ 1203839 h 6858001"/>
              <a:gd name="connsiteX1497" fmla="*/ 1744033 w 11036209"/>
              <a:gd name="connsiteY1497" fmla="*/ 1121657 h 6858001"/>
              <a:gd name="connsiteX1498" fmla="*/ 1613042 w 11036209"/>
              <a:gd name="connsiteY1498" fmla="*/ 1140334 h 6858001"/>
              <a:gd name="connsiteX1499" fmla="*/ 1657953 w 11036209"/>
              <a:gd name="connsiteY1499" fmla="*/ 1024530 h 6858001"/>
              <a:gd name="connsiteX1500" fmla="*/ 1605556 w 11036209"/>
              <a:gd name="connsiteY1500" fmla="*/ 897523 h 6858001"/>
              <a:gd name="connsiteX1501" fmla="*/ 1729060 w 11036209"/>
              <a:gd name="connsiteY1501" fmla="*/ 908729 h 6858001"/>
              <a:gd name="connsiteX1502" fmla="*/ 1833853 w 11036209"/>
              <a:gd name="connsiteY1502" fmla="*/ 819077 h 6858001"/>
              <a:gd name="connsiteX1503" fmla="*/ 857698 w 11036209"/>
              <a:gd name="connsiteY1503" fmla="*/ 784241 h 6858001"/>
              <a:gd name="connsiteX1504" fmla="*/ 872698 w 11036209"/>
              <a:gd name="connsiteY1504" fmla="*/ 874319 h 6858001"/>
              <a:gd name="connsiteX1505" fmla="*/ 962702 w 11036209"/>
              <a:gd name="connsiteY1505" fmla="*/ 923110 h 6858001"/>
              <a:gd name="connsiteX1506" fmla="*/ 876449 w 11036209"/>
              <a:gd name="connsiteY1506" fmla="*/ 983161 h 6858001"/>
              <a:gd name="connsiteX1507" fmla="*/ 861447 w 11036209"/>
              <a:gd name="connsiteY1507" fmla="*/ 1088252 h 6858001"/>
              <a:gd name="connsiteX1508" fmla="*/ 786443 w 11036209"/>
              <a:gd name="connsiteY1508" fmla="*/ 1020693 h 6858001"/>
              <a:gd name="connsiteX1509" fmla="*/ 685190 w 11036209"/>
              <a:gd name="connsiteY1509" fmla="*/ 1035707 h 6858001"/>
              <a:gd name="connsiteX1510" fmla="*/ 677690 w 11036209"/>
              <a:gd name="connsiteY1510" fmla="*/ 844293 h 6858001"/>
              <a:gd name="connsiteX1511" fmla="*/ 775198 w 11036209"/>
              <a:gd name="connsiteY1511" fmla="*/ 855553 h 6858001"/>
              <a:gd name="connsiteX1512" fmla="*/ 857698 w 11036209"/>
              <a:gd name="connsiteY1512" fmla="*/ 784241 h 6858001"/>
              <a:gd name="connsiteX1513" fmla="*/ 7928915 w 11036209"/>
              <a:gd name="connsiteY1513" fmla="*/ 758907 h 6858001"/>
              <a:gd name="connsiteX1514" fmla="*/ 7958874 w 11036209"/>
              <a:gd name="connsiteY1514" fmla="*/ 893550 h 6858001"/>
              <a:gd name="connsiteX1515" fmla="*/ 8097441 w 11036209"/>
              <a:gd name="connsiteY1515" fmla="*/ 968351 h 6858001"/>
              <a:gd name="connsiteX1516" fmla="*/ 7962620 w 11036209"/>
              <a:gd name="connsiteY1516" fmla="*/ 1050633 h 6858001"/>
              <a:gd name="connsiteX1517" fmla="*/ 7947640 w 11036209"/>
              <a:gd name="connsiteY1517" fmla="*/ 1192757 h 6858001"/>
              <a:gd name="connsiteX1518" fmla="*/ 7824053 w 11036209"/>
              <a:gd name="connsiteY1518" fmla="*/ 1102994 h 6858001"/>
              <a:gd name="connsiteX1519" fmla="*/ 7677996 w 11036209"/>
              <a:gd name="connsiteY1519" fmla="*/ 1125434 h 6858001"/>
              <a:gd name="connsiteX1520" fmla="*/ 7734172 w 11036209"/>
              <a:gd name="connsiteY1520" fmla="*/ 987052 h 6858001"/>
              <a:gd name="connsiteX1521" fmla="*/ 7666760 w 11036209"/>
              <a:gd name="connsiteY1521" fmla="*/ 848669 h 6858001"/>
              <a:gd name="connsiteX1522" fmla="*/ 7809073 w 11036209"/>
              <a:gd name="connsiteY1522" fmla="*/ 859889 h 6858001"/>
              <a:gd name="connsiteX1523" fmla="*/ 7928915 w 11036209"/>
              <a:gd name="connsiteY1523" fmla="*/ 758907 h 6858001"/>
              <a:gd name="connsiteX1524" fmla="*/ 6629326 w 11036209"/>
              <a:gd name="connsiteY1524" fmla="*/ 725656 h 6858001"/>
              <a:gd name="connsiteX1525" fmla="*/ 6704061 w 11036209"/>
              <a:gd name="connsiteY1525" fmla="*/ 819016 h 6858001"/>
              <a:gd name="connsiteX1526" fmla="*/ 6651747 w 11036209"/>
              <a:gd name="connsiteY1526" fmla="*/ 856361 h 6858001"/>
              <a:gd name="connsiteX1527" fmla="*/ 6640535 w 11036209"/>
              <a:gd name="connsiteY1527" fmla="*/ 923581 h 6858001"/>
              <a:gd name="connsiteX1528" fmla="*/ 6588221 w 11036209"/>
              <a:gd name="connsiteY1528" fmla="*/ 878768 h 6858001"/>
              <a:gd name="connsiteX1529" fmla="*/ 6520958 w 11036209"/>
              <a:gd name="connsiteY1529" fmla="*/ 889971 h 6858001"/>
              <a:gd name="connsiteX1530" fmla="*/ 6547116 w 11036209"/>
              <a:gd name="connsiteY1530" fmla="*/ 830221 h 6858001"/>
              <a:gd name="connsiteX1531" fmla="*/ 6517221 w 11036209"/>
              <a:gd name="connsiteY1531" fmla="*/ 774204 h 6858001"/>
              <a:gd name="connsiteX1532" fmla="*/ 6629326 w 11036209"/>
              <a:gd name="connsiteY1532" fmla="*/ 725656 h 6858001"/>
              <a:gd name="connsiteX1533" fmla="*/ 9138092 w 11036209"/>
              <a:gd name="connsiteY1533" fmla="*/ 720906 h 6858001"/>
              <a:gd name="connsiteX1534" fmla="*/ 9258065 w 11036209"/>
              <a:gd name="connsiteY1534" fmla="*/ 874351 h 6858001"/>
              <a:gd name="connsiteX1535" fmla="*/ 9164336 w 11036209"/>
              <a:gd name="connsiteY1535" fmla="*/ 941717 h 6858001"/>
              <a:gd name="connsiteX1536" fmla="*/ 9149339 w 11036209"/>
              <a:gd name="connsiteY1536" fmla="*/ 1050251 h 6858001"/>
              <a:gd name="connsiteX1537" fmla="*/ 9059360 w 11036209"/>
              <a:gd name="connsiteY1537" fmla="*/ 982884 h 6858001"/>
              <a:gd name="connsiteX1538" fmla="*/ 8939386 w 11036209"/>
              <a:gd name="connsiteY1538" fmla="*/ 997855 h 6858001"/>
              <a:gd name="connsiteX1539" fmla="*/ 8984377 w 11036209"/>
              <a:gd name="connsiteY1539" fmla="*/ 889323 h 6858001"/>
              <a:gd name="connsiteX1540" fmla="*/ 8931888 w 11036209"/>
              <a:gd name="connsiteY1540" fmla="*/ 788272 h 6858001"/>
              <a:gd name="connsiteX1541" fmla="*/ 9044363 w 11036209"/>
              <a:gd name="connsiteY1541" fmla="*/ 795757 h 6858001"/>
              <a:gd name="connsiteX1542" fmla="*/ 9138092 w 11036209"/>
              <a:gd name="connsiteY1542" fmla="*/ 720906 h 6858001"/>
              <a:gd name="connsiteX1543" fmla="*/ 3444036 w 11036209"/>
              <a:gd name="connsiteY1543" fmla="*/ 712989 h 6858001"/>
              <a:gd name="connsiteX1544" fmla="*/ 3485170 w 11036209"/>
              <a:gd name="connsiteY1544" fmla="*/ 889217 h 6858001"/>
              <a:gd name="connsiteX1545" fmla="*/ 3649708 w 11036209"/>
              <a:gd name="connsiteY1545" fmla="*/ 975456 h 6858001"/>
              <a:gd name="connsiteX1546" fmla="*/ 3488908 w 11036209"/>
              <a:gd name="connsiteY1546" fmla="*/ 1072945 h 6858001"/>
              <a:gd name="connsiteX1547" fmla="*/ 3462733 w 11036209"/>
              <a:gd name="connsiteY1547" fmla="*/ 1252923 h 6858001"/>
              <a:gd name="connsiteX1548" fmla="*/ 3320632 w 11036209"/>
              <a:gd name="connsiteY1548" fmla="*/ 1140436 h 6858001"/>
              <a:gd name="connsiteX1549" fmla="*/ 3137396 w 11036209"/>
              <a:gd name="connsiteY1549" fmla="*/ 1162933 h 6858001"/>
              <a:gd name="connsiteX1550" fmla="*/ 3208448 w 11036209"/>
              <a:gd name="connsiteY1550" fmla="*/ 997955 h 6858001"/>
              <a:gd name="connsiteX1551" fmla="*/ 3122439 w 11036209"/>
              <a:gd name="connsiteY1551" fmla="*/ 832974 h 6858001"/>
              <a:gd name="connsiteX1552" fmla="*/ 3305674 w 11036209"/>
              <a:gd name="connsiteY1552" fmla="*/ 840474 h 6858001"/>
              <a:gd name="connsiteX1553" fmla="*/ 3444036 w 11036209"/>
              <a:gd name="connsiteY1553" fmla="*/ 712989 h 6858001"/>
              <a:gd name="connsiteX1554" fmla="*/ 4091671 w 11036209"/>
              <a:gd name="connsiteY1554" fmla="*/ 545150 h 6858001"/>
              <a:gd name="connsiteX1555" fmla="*/ 4129085 w 11036209"/>
              <a:gd name="connsiteY1555" fmla="*/ 713797 h 6858001"/>
              <a:gd name="connsiteX1556" fmla="*/ 4286229 w 11036209"/>
              <a:gd name="connsiteY1556" fmla="*/ 792500 h 6858001"/>
              <a:gd name="connsiteX1557" fmla="*/ 4136568 w 11036209"/>
              <a:gd name="connsiteY1557" fmla="*/ 889941 h 6858001"/>
              <a:gd name="connsiteX1558" fmla="*/ 4110379 w 11036209"/>
              <a:gd name="connsiteY1558" fmla="*/ 1066084 h 6858001"/>
              <a:gd name="connsiteX1559" fmla="*/ 3968201 w 11036209"/>
              <a:gd name="connsiteY1559" fmla="*/ 953652 h 6858001"/>
              <a:gd name="connsiteX1560" fmla="*/ 3792351 w 11036209"/>
              <a:gd name="connsiteY1560" fmla="*/ 979886 h 6858001"/>
              <a:gd name="connsiteX1561" fmla="*/ 3859700 w 11036209"/>
              <a:gd name="connsiteY1561" fmla="*/ 814986 h 6858001"/>
              <a:gd name="connsiteX1562" fmla="*/ 3781128 w 11036209"/>
              <a:gd name="connsiteY1562" fmla="*/ 653834 h 6858001"/>
              <a:gd name="connsiteX1563" fmla="*/ 3953235 w 11036209"/>
              <a:gd name="connsiteY1563" fmla="*/ 668826 h 6858001"/>
              <a:gd name="connsiteX1564" fmla="*/ 4091671 w 11036209"/>
              <a:gd name="connsiteY1564" fmla="*/ 545150 h 6858001"/>
              <a:gd name="connsiteX1565" fmla="*/ 8408794 w 11036209"/>
              <a:gd name="connsiteY1565" fmla="*/ 484980 h 6858001"/>
              <a:gd name="connsiteX1566" fmla="*/ 8431250 w 11036209"/>
              <a:gd name="connsiteY1566" fmla="*/ 586029 h 6858001"/>
              <a:gd name="connsiteX1567" fmla="*/ 8536041 w 11036209"/>
              <a:gd name="connsiteY1567" fmla="*/ 638425 h 6858001"/>
              <a:gd name="connsiteX1568" fmla="*/ 8434992 w 11036209"/>
              <a:gd name="connsiteY1568" fmla="*/ 698307 h 6858001"/>
              <a:gd name="connsiteX1569" fmla="*/ 8420023 w 11036209"/>
              <a:gd name="connsiteY1569" fmla="*/ 814325 h 6858001"/>
              <a:gd name="connsiteX1570" fmla="*/ 8330201 w 11036209"/>
              <a:gd name="connsiteY1570" fmla="*/ 743216 h 6858001"/>
              <a:gd name="connsiteX1571" fmla="*/ 8214183 w 11036209"/>
              <a:gd name="connsiteY1571" fmla="*/ 758187 h 6858001"/>
              <a:gd name="connsiteX1572" fmla="*/ 8206697 w 11036209"/>
              <a:gd name="connsiteY1572" fmla="*/ 556089 h 6858001"/>
              <a:gd name="connsiteX1573" fmla="*/ 8315232 w 11036209"/>
              <a:gd name="connsiteY1573" fmla="*/ 556089 h 6858001"/>
              <a:gd name="connsiteX1574" fmla="*/ 8408794 w 11036209"/>
              <a:gd name="connsiteY1574" fmla="*/ 484980 h 6858001"/>
              <a:gd name="connsiteX1575" fmla="*/ 2504830 w 11036209"/>
              <a:gd name="connsiteY1575" fmla="*/ 477065 h 6858001"/>
              <a:gd name="connsiteX1576" fmla="*/ 2538504 w 11036209"/>
              <a:gd name="connsiteY1576" fmla="*/ 627174 h 6858001"/>
              <a:gd name="connsiteX1577" fmla="*/ 2680675 w 11036209"/>
              <a:gd name="connsiteY1577" fmla="*/ 702229 h 6858001"/>
              <a:gd name="connsiteX1578" fmla="*/ 2542246 w 11036209"/>
              <a:gd name="connsiteY1578" fmla="*/ 792295 h 6858001"/>
              <a:gd name="connsiteX1579" fmla="*/ 2519796 w 11036209"/>
              <a:gd name="connsiteY1579" fmla="*/ 953664 h 6858001"/>
              <a:gd name="connsiteX1580" fmla="*/ 2392588 w 11036209"/>
              <a:gd name="connsiteY1580" fmla="*/ 848589 h 6858001"/>
              <a:gd name="connsiteX1581" fmla="*/ 2235451 w 11036209"/>
              <a:gd name="connsiteY1581" fmla="*/ 871103 h 6858001"/>
              <a:gd name="connsiteX1582" fmla="*/ 2291572 w 11036209"/>
              <a:gd name="connsiteY1582" fmla="*/ 728500 h 6858001"/>
              <a:gd name="connsiteX1583" fmla="*/ 2216745 w 11036209"/>
              <a:gd name="connsiteY1583" fmla="*/ 582142 h 6858001"/>
              <a:gd name="connsiteX1584" fmla="*/ 2377624 w 11036209"/>
              <a:gd name="connsiteY1584" fmla="*/ 589647 h 6858001"/>
              <a:gd name="connsiteX1585" fmla="*/ 2504830 w 11036209"/>
              <a:gd name="connsiteY1585" fmla="*/ 477065 h 6858001"/>
              <a:gd name="connsiteX1586" fmla="*/ 10287594 w 11036209"/>
              <a:gd name="connsiteY1586" fmla="*/ 470730 h 6858001"/>
              <a:gd name="connsiteX1587" fmla="*/ 10328436 w 11036209"/>
              <a:gd name="connsiteY1587" fmla="*/ 519250 h 6858001"/>
              <a:gd name="connsiteX1588" fmla="*/ 10291307 w 11036209"/>
              <a:gd name="connsiteY1588" fmla="*/ 575234 h 6858001"/>
              <a:gd name="connsiteX1589" fmla="*/ 10224477 w 11036209"/>
              <a:gd name="connsiteY1589" fmla="*/ 556572 h 6858001"/>
              <a:gd name="connsiteX1590" fmla="*/ 10220765 w 11036209"/>
              <a:gd name="connsiteY1590" fmla="*/ 493123 h 6858001"/>
              <a:gd name="connsiteX1591" fmla="*/ 10287594 w 11036209"/>
              <a:gd name="connsiteY1591" fmla="*/ 470730 h 6858001"/>
              <a:gd name="connsiteX1592" fmla="*/ 474957 w 11036209"/>
              <a:gd name="connsiteY1592" fmla="*/ 440646 h 6858001"/>
              <a:gd name="connsiteX1593" fmla="*/ 493684 w 11036209"/>
              <a:gd name="connsiteY1593" fmla="*/ 504270 h 6858001"/>
              <a:gd name="connsiteX1594" fmla="*/ 557355 w 11036209"/>
              <a:gd name="connsiteY1594" fmla="*/ 534210 h 6858001"/>
              <a:gd name="connsiteX1595" fmla="*/ 486192 w 11036209"/>
              <a:gd name="connsiteY1595" fmla="*/ 646486 h 6858001"/>
              <a:gd name="connsiteX1596" fmla="*/ 366342 w 11036209"/>
              <a:gd name="connsiteY1596" fmla="*/ 609061 h 6858001"/>
              <a:gd name="connsiteX1597" fmla="*/ 362596 w 11036209"/>
              <a:gd name="connsiteY1597" fmla="*/ 485557 h 6858001"/>
              <a:gd name="connsiteX1598" fmla="*/ 474957 w 11036209"/>
              <a:gd name="connsiteY1598" fmla="*/ 440646 h 6858001"/>
              <a:gd name="connsiteX1599" fmla="*/ 4706116 w 11036209"/>
              <a:gd name="connsiteY1599" fmla="*/ 421645 h 6858001"/>
              <a:gd name="connsiteX1600" fmla="*/ 4751024 w 11036209"/>
              <a:gd name="connsiteY1600" fmla="*/ 579123 h 6858001"/>
              <a:gd name="connsiteX1601" fmla="*/ 4889500 w 11036209"/>
              <a:gd name="connsiteY1601" fmla="*/ 646613 h 6858001"/>
              <a:gd name="connsiteX1602" fmla="*/ 4751024 w 11036209"/>
              <a:gd name="connsiteY1602" fmla="*/ 732850 h 6858001"/>
              <a:gd name="connsiteX1603" fmla="*/ 4728569 w 11036209"/>
              <a:gd name="connsiteY1603" fmla="*/ 890328 h 6858001"/>
              <a:gd name="connsiteX1604" fmla="*/ 4605065 w 11036209"/>
              <a:gd name="connsiteY1604" fmla="*/ 789091 h 6858001"/>
              <a:gd name="connsiteX1605" fmla="*/ 4447878 w 11036209"/>
              <a:gd name="connsiteY1605" fmla="*/ 811589 h 6858001"/>
              <a:gd name="connsiteX1606" fmla="*/ 4504017 w 11036209"/>
              <a:gd name="connsiteY1606" fmla="*/ 665360 h 6858001"/>
              <a:gd name="connsiteX1607" fmla="*/ 4436651 w 11036209"/>
              <a:gd name="connsiteY1607" fmla="*/ 519130 h 6858001"/>
              <a:gd name="connsiteX1608" fmla="*/ 4590097 w 11036209"/>
              <a:gd name="connsiteY1608" fmla="*/ 534129 h 6858001"/>
              <a:gd name="connsiteX1609" fmla="*/ 4706116 w 11036209"/>
              <a:gd name="connsiteY1609" fmla="*/ 421645 h 6858001"/>
              <a:gd name="connsiteX1610" fmla="*/ 1497535 w 11036209"/>
              <a:gd name="connsiteY1610" fmla="*/ 410562 h 6858001"/>
              <a:gd name="connsiteX1611" fmla="*/ 1527560 w 11036209"/>
              <a:gd name="connsiteY1611" fmla="*/ 511517 h 6858001"/>
              <a:gd name="connsiteX1612" fmla="*/ 1621391 w 11036209"/>
              <a:gd name="connsiteY1612" fmla="*/ 560126 h 6858001"/>
              <a:gd name="connsiteX1613" fmla="*/ 1531314 w 11036209"/>
              <a:gd name="connsiteY1613" fmla="*/ 612473 h 6858001"/>
              <a:gd name="connsiteX1614" fmla="*/ 1512547 w 11036209"/>
              <a:gd name="connsiteY1614" fmla="*/ 720906 h 6858001"/>
              <a:gd name="connsiteX1615" fmla="*/ 1429976 w 11036209"/>
              <a:gd name="connsiteY1615" fmla="*/ 657343 h 6858001"/>
              <a:gd name="connsiteX1616" fmla="*/ 1324885 w 11036209"/>
              <a:gd name="connsiteY1616" fmla="*/ 672298 h 6858001"/>
              <a:gd name="connsiteX1617" fmla="*/ 1366173 w 11036209"/>
              <a:gd name="connsiteY1617" fmla="*/ 575083 h 6858001"/>
              <a:gd name="connsiteX1618" fmla="*/ 1317380 w 11036209"/>
              <a:gd name="connsiteY1618" fmla="*/ 474128 h 6858001"/>
              <a:gd name="connsiteX1619" fmla="*/ 1497535 w 11036209"/>
              <a:gd name="connsiteY1619" fmla="*/ 410562 h 6858001"/>
              <a:gd name="connsiteX1620" fmla="*/ 7183739 w 11036209"/>
              <a:gd name="connsiteY1620" fmla="*/ 391562 h 6858001"/>
              <a:gd name="connsiteX1621" fmla="*/ 7213614 w 11036209"/>
              <a:gd name="connsiteY1621" fmla="*/ 522925 h 6858001"/>
              <a:gd name="connsiteX1622" fmla="*/ 7340583 w 11036209"/>
              <a:gd name="connsiteY1622" fmla="*/ 586729 h 6858001"/>
              <a:gd name="connsiteX1623" fmla="*/ 7217349 w 11036209"/>
              <a:gd name="connsiteY1623" fmla="*/ 665546 h 6858001"/>
              <a:gd name="connsiteX1624" fmla="*/ 7198676 w 11036209"/>
              <a:gd name="connsiteY1624" fmla="*/ 796909 h 6858001"/>
              <a:gd name="connsiteX1625" fmla="*/ 7090379 w 11036209"/>
              <a:gd name="connsiteY1625" fmla="*/ 710587 h 6858001"/>
              <a:gd name="connsiteX1626" fmla="*/ 6952206 w 11036209"/>
              <a:gd name="connsiteY1626" fmla="*/ 733104 h 6858001"/>
              <a:gd name="connsiteX1627" fmla="*/ 7004487 w 11036209"/>
              <a:gd name="connsiteY1627" fmla="*/ 609249 h 6858001"/>
              <a:gd name="connsiteX1628" fmla="*/ 6944737 w 11036209"/>
              <a:gd name="connsiteY1628" fmla="*/ 474133 h 6858001"/>
              <a:gd name="connsiteX1629" fmla="*/ 7075441 w 11036209"/>
              <a:gd name="connsiteY1629" fmla="*/ 489145 h 6858001"/>
              <a:gd name="connsiteX1630" fmla="*/ 7183739 w 11036209"/>
              <a:gd name="connsiteY1630" fmla="*/ 391562 h 6858001"/>
              <a:gd name="connsiteX1631" fmla="*/ 5293673 w 11036209"/>
              <a:gd name="connsiteY1631" fmla="*/ 358333 h 6858001"/>
              <a:gd name="connsiteX1632" fmla="*/ 5308607 w 11036209"/>
              <a:gd name="connsiteY1632" fmla="*/ 447885 h 6858001"/>
              <a:gd name="connsiteX1633" fmla="*/ 5405684 w 11036209"/>
              <a:gd name="connsiteY1633" fmla="*/ 507602 h 6858001"/>
              <a:gd name="connsiteX1634" fmla="*/ 5316075 w 11036209"/>
              <a:gd name="connsiteY1634" fmla="*/ 563586 h 6858001"/>
              <a:gd name="connsiteX1635" fmla="*/ 5297407 w 11036209"/>
              <a:gd name="connsiteY1635" fmla="*/ 671822 h 6858001"/>
              <a:gd name="connsiteX1636" fmla="*/ 5110725 w 11036209"/>
              <a:gd name="connsiteY1636" fmla="*/ 619570 h 6858001"/>
              <a:gd name="connsiteX1637" fmla="*/ 5151796 w 11036209"/>
              <a:gd name="connsiteY1637" fmla="*/ 522531 h 6858001"/>
              <a:gd name="connsiteX1638" fmla="*/ 5103257 w 11036209"/>
              <a:gd name="connsiteY1638" fmla="*/ 421760 h 6858001"/>
              <a:gd name="connsiteX1639" fmla="*/ 5293673 w 11036209"/>
              <a:gd name="connsiteY1639" fmla="*/ 358333 h 6858001"/>
              <a:gd name="connsiteX1640" fmla="*/ 9572340 w 11036209"/>
              <a:gd name="connsiteY1640" fmla="*/ 336182 h 6858001"/>
              <a:gd name="connsiteX1641" fmla="*/ 9658664 w 11036209"/>
              <a:gd name="connsiteY1641" fmla="*/ 433182 h 6858001"/>
              <a:gd name="connsiteX1642" fmla="*/ 9594859 w 11036209"/>
              <a:gd name="connsiteY1642" fmla="*/ 477968 h 6858001"/>
              <a:gd name="connsiteX1643" fmla="*/ 9587352 w 11036209"/>
              <a:gd name="connsiteY1643" fmla="*/ 545150 h 6858001"/>
              <a:gd name="connsiteX1644" fmla="*/ 9527301 w 11036209"/>
              <a:gd name="connsiteY1644" fmla="*/ 500364 h 6858001"/>
              <a:gd name="connsiteX1645" fmla="*/ 9459744 w 11036209"/>
              <a:gd name="connsiteY1645" fmla="*/ 511559 h 6858001"/>
              <a:gd name="connsiteX1646" fmla="*/ 9486016 w 11036209"/>
              <a:gd name="connsiteY1646" fmla="*/ 448111 h 6858001"/>
              <a:gd name="connsiteX1647" fmla="*/ 9455989 w 11036209"/>
              <a:gd name="connsiteY1647" fmla="*/ 380930 h 6858001"/>
              <a:gd name="connsiteX1648" fmla="*/ 9572340 w 11036209"/>
              <a:gd name="connsiteY1648" fmla="*/ 336182 h 6858001"/>
              <a:gd name="connsiteX1649" fmla="*/ 5840024 w 11036209"/>
              <a:gd name="connsiteY1649" fmla="*/ 241163 h 6858001"/>
              <a:gd name="connsiteX1650" fmla="*/ 5858723 w 11036209"/>
              <a:gd name="connsiteY1650" fmla="*/ 316440 h 6858001"/>
              <a:gd name="connsiteX1651" fmla="*/ 5929785 w 11036209"/>
              <a:gd name="connsiteY1651" fmla="*/ 354076 h 6858001"/>
              <a:gd name="connsiteX1652" fmla="*/ 5862464 w 11036209"/>
              <a:gd name="connsiteY1652" fmla="*/ 387926 h 6858001"/>
              <a:gd name="connsiteX1653" fmla="*/ 5854984 w 11036209"/>
              <a:gd name="connsiteY1653" fmla="*/ 470730 h 6858001"/>
              <a:gd name="connsiteX1654" fmla="*/ 5787663 w 11036209"/>
              <a:gd name="connsiteY1654" fmla="*/ 421801 h 6858001"/>
              <a:gd name="connsiteX1655" fmla="*/ 5716601 w 11036209"/>
              <a:gd name="connsiteY1655" fmla="*/ 433092 h 6858001"/>
              <a:gd name="connsiteX1656" fmla="*/ 5746522 w 11036209"/>
              <a:gd name="connsiteY1656" fmla="*/ 365369 h 6858001"/>
              <a:gd name="connsiteX1657" fmla="*/ 5712863 w 11036209"/>
              <a:gd name="connsiteY1657" fmla="*/ 297620 h 6858001"/>
              <a:gd name="connsiteX1658" fmla="*/ 5840024 w 11036209"/>
              <a:gd name="connsiteY1658" fmla="*/ 241163 h 6858001"/>
              <a:gd name="connsiteX1659" fmla="*/ 3159032 w 11036209"/>
              <a:gd name="connsiteY1659" fmla="*/ 226902 h 6858001"/>
              <a:gd name="connsiteX1660" fmla="*/ 3192736 w 11036209"/>
              <a:gd name="connsiteY1660" fmla="*/ 376650 h 6858001"/>
              <a:gd name="connsiteX1661" fmla="*/ 3342530 w 11036209"/>
              <a:gd name="connsiteY1661" fmla="*/ 458996 h 6858001"/>
              <a:gd name="connsiteX1662" fmla="*/ 3200225 w 11036209"/>
              <a:gd name="connsiteY1662" fmla="*/ 548844 h 6858001"/>
              <a:gd name="connsiteX1663" fmla="*/ 3174014 w 11036209"/>
              <a:gd name="connsiteY1663" fmla="*/ 702333 h 6858001"/>
              <a:gd name="connsiteX1664" fmla="*/ 3046687 w 11036209"/>
              <a:gd name="connsiteY1664" fmla="*/ 604999 h 6858001"/>
              <a:gd name="connsiteX1665" fmla="*/ 2889405 w 11036209"/>
              <a:gd name="connsiteY1665" fmla="*/ 634948 h 6858001"/>
              <a:gd name="connsiteX1666" fmla="*/ 2945580 w 11036209"/>
              <a:gd name="connsiteY1666" fmla="*/ 477714 h 6858001"/>
              <a:gd name="connsiteX1667" fmla="*/ 2870682 w 11036209"/>
              <a:gd name="connsiteY1667" fmla="*/ 327981 h 6858001"/>
              <a:gd name="connsiteX1668" fmla="*/ 3031708 w 11036209"/>
              <a:gd name="connsiteY1668" fmla="*/ 339213 h 6858001"/>
              <a:gd name="connsiteX1669" fmla="*/ 3159032 w 11036209"/>
              <a:gd name="connsiteY1669" fmla="*/ 226902 h 6858001"/>
              <a:gd name="connsiteX1670" fmla="*/ 7670832 w 11036209"/>
              <a:gd name="connsiteY1670" fmla="*/ 166333 h 6858001"/>
              <a:gd name="connsiteX1671" fmla="*/ 7790265 w 11036209"/>
              <a:gd name="connsiteY1671" fmla="*/ 312551 h 6858001"/>
              <a:gd name="connsiteX1672" fmla="*/ 7696959 w 11036209"/>
              <a:gd name="connsiteY1672" fmla="*/ 372538 h 6858001"/>
              <a:gd name="connsiteX1673" fmla="*/ 7682029 w 11036209"/>
              <a:gd name="connsiteY1673" fmla="*/ 481231 h 6858001"/>
              <a:gd name="connsiteX1674" fmla="*/ 7588723 w 11036209"/>
              <a:gd name="connsiteY1674" fmla="*/ 417496 h 6858001"/>
              <a:gd name="connsiteX1675" fmla="*/ 7484219 w 11036209"/>
              <a:gd name="connsiteY1675" fmla="*/ 432493 h 6858001"/>
              <a:gd name="connsiteX1676" fmla="*/ 7525274 w 11036209"/>
              <a:gd name="connsiteY1676" fmla="*/ 327548 h 6858001"/>
              <a:gd name="connsiteX1677" fmla="*/ 7476754 w 11036209"/>
              <a:gd name="connsiteY1677" fmla="*/ 230070 h 6858001"/>
              <a:gd name="connsiteX1678" fmla="*/ 7577525 w 11036209"/>
              <a:gd name="connsiteY1678" fmla="*/ 237568 h 6858001"/>
              <a:gd name="connsiteX1679" fmla="*/ 7670832 w 11036209"/>
              <a:gd name="connsiteY1679" fmla="*/ 166333 h 6858001"/>
              <a:gd name="connsiteX1680" fmla="*/ 8857468 w 11036209"/>
              <a:gd name="connsiteY1680" fmla="*/ 130337 h 6858001"/>
              <a:gd name="connsiteX1681" fmla="*/ 8961972 w 11036209"/>
              <a:gd name="connsiteY1681" fmla="*/ 257450 h 6858001"/>
              <a:gd name="connsiteX1682" fmla="*/ 8872397 w 11036209"/>
              <a:gd name="connsiteY1682" fmla="*/ 399477 h 6858001"/>
              <a:gd name="connsiteX1683" fmla="*/ 8801484 w 11036209"/>
              <a:gd name="connsiteY1683" fmla="*/ 339698 h 6858001"/>
              <a:gd name="connsiteX1684" fmla="*/ 8711910 w 11036209"/>
              <a:gd name="connsiteY1684" fmla="*/ 354653 h 6858001"/>
              <a:gd name="connsiteX1685" fmla="*/ 8741768 w 11036209"/>
              <a:gd name="connsiteY1685" fmla="*/ 268665 h 6858001"/>
              <a:gd name="connsiteX1686" fmla="*/ 8700712 w 11036209"/>
              <a:gd name="connsiteY1686" fmla="*/ 190155 h 6858001"/>
              <a:gd name="connsiteX1687" fmla="*/ 8786555 w 11036209"/>
              <a:gd name="connsiteY1687" fmla="*/ 193894 h 6858001"/>
              <a:gd name="connsiteX1688" fmla="*/ 8857468 w 11036209"/>
              <a:gd name="connsiteY1688" fmla="*/ 130337 h 6858001"/>
              <a:gd name="connsiteX1689" fmla="*/ 71201 w 11036209"/>
              <a:gd name="connsiteY1689" fmla="*/ 125554 h 6858001"/>
              <a:gd name="connsiteX1690" fmla="*/ 112422 w 11036209"/>
              <a:gd name="connsiteY1690" fmla="*/ 181964 h 6858001"/>
              <a:gd name="connsiteX1691" fmla="*/ 74948 w 11036209"/>
              <a:gd name="connsiteY1691" fmla="*/ 245891 h 6858001"/>
              <a:gd name="connsiteX1692" fmla="*/ 0 w 11036209"/>
              <a:gd name="connsiteY1692" fmla="*/ 227089 h 6858001"/>
              <a:gd name="connsiteX1693" fmla="*/ 0 w 11036209"/>
              <a:gd name="connsiteY1693" fmla="*/ 151878 h 6858001"/>
              <a:gd name="connsiteX1694" fmla="*/ 71201 w 11036209"/>
              <a:gd name="connsiteY1694" fmla="*/ 125554 h 6858001"/>
              <a:gd name="connsiteX1695" fmla="*/ 2160044 w 11036209"/>
              <a:gd name="connsiteY1695" fmla="*/ 84394 h 6858001"/>
              <a:gd name="connsiteX1696" fmla="*/ 2280078 w 11036209"/>
              <a:gd name="connsiteY1696" fmla="*/ 241580 h 6858001"/>
              <a:gd name="connsiteX1697" fmla="*/ 2186301 w 11036209"/>
              <a:gd name="connsiteY1697" fmla="*/ 305205 h 6858001"/>
              <a:gd name="connsiteX1698" fmla="*/ 2171295 w 11036209"/>
              <a:gd name="connsiteY1698" fmla="*/ 413728 h 6858001"/>
              <a:gd name="connsiteX1699" fmla="*/ 2077518 w 11036209"/>
              <a:gd name="connsiteY1699" fmla="*/ 342630 h 6858001"/>
              <a:gd name="connsiteX1700" fmla="*/ 1972488 w 11036209"/>
              <a:gd name="connsiteY1700" fmla="*/ 357600 h 6858001"/>
              <a:gd name="connsiteX1701" fmla="*/ 1964986 w 11036209"/>
              <a:gd name="connsiteY1701" fmla="*/ 155501 h 6858001"/>
              <a:gd name="connsiteX1702" fmla="*/ 2160044 w 11036209"/>
              <a:gd name="connsiteY1702" fmla="*/ 84394 h 6858001"/>
              <a:gd name="connsiteX1703" fmla="*/ 6368323 w 11036209"/>
              <a:gd name="connsiteY1703" fmla="*/ 70157 h 6858001"/>
              <a:gd name="connsiteX1704" fmla="*/ 6387048 w 11036209"/>
              <a:gd name="connsiteY1704" fmla="*/ 133781 h 6858001"/>
              <a:gd name="connsiteX1705" fmla="*/ 6450719 w 11036209"/>
              <a:gd name="connsiteY1705" fmla="*/ 163723 h 6858001"/>
              <a:gd name="connsiteX1706" fmla="*/ 6390794 w 11036209"/>
              <a:gd name="connsiteY1706" fmla="*/ 201148 h 6858001"/>
              <a:gd name="connsiteX1707" fmla="*/ 6387048 w 11036209"/>
              <a:gd name="connsiteY1707" fmla="*/ 264772 h 6858001"/>
              <a:gd name="connsiteX1708" fmla="*/ 6327123 w 11036209"/>
              <a:gd name="connsiteY1708" fmla="*/ 227346 h 6858001"/>
              <a:gd name="connsiteX1709" fmla="*/ 6267198 w 11036209"/>
              <a:gd name="connsiteY1709" fmla="*/ 234832 h 6858001"/>
              <a:gd name="connsiteX1710" fmla="*/ 6285925 w 11036209"/>
              <a:gd name="connsiteY1710" fmla="*/ 174950 h 6858001"/>
              <a:gd name="connsiteX1711" fmla="*/ 6255962 w 11036209"/>
              <a:gd name="connsiteY1711" fmla="*/ 118812 h 6858001"/>
              <a:gd name="connsiteX1712" fmla="*/ 6368323 w 11036209"/>
              <a:gd name="connsiteY1712" fmla="*/ 70157 h 6858001"/>
              <a:gd name="connsiteX1713" fmla="*/ 3788645 w 11036209"/>
              <a:gd name="connsiteY1713" fmla="*/ 43232 h 6858001"/>
              <a:gd name="connsiteX1714" fmla="*/ 3826162 w 11036209"/>
              <a:gd name="connsiteY1714" fmla="*/ 185683 h 6858001"/>
              <a:gd name="connsiteX1715" fmla="*/ 3953718 w 11036209"/>
              <a:gd name="connsiteY1715" fmla="*/ 253161 h 6858001"/>
              <a:gd name="connsiteX1716" fmla="*/ 3833664 w 11036209"/>
              <a:gd name="connsiteY1716" fmla="*/ 331884 h 6858001"/>
              <a:gd name="connsiteX1717" fmla="*/ 3811154 w 11036209"/>
              <a:gd name="connsiteY1717" fmla="*/ 481815 h 6858001"/>
              <a:gd name="connsiteX1718" fmla="*/ 3691103 w 11036209"/>
              <a:gd name="connsiteY1718" fmla="*/ 384349 h 6858001"/>
              <a:gd name="connsiteX1719" fmla="*/ 3544792 w 11036209"/>
              <a:gd name="connsiteY1719" fmla="*/ 406841 h 6858001"/>
              <a:gd name="connsiteX1720" fmla="*/ 3604816 w 11036209"/>
              <a:gd name="connsiteY1720" fmla="*/ 271903 h 6858001"/>
              <a:gd name="connsiteX1721" fmla="*/ 3537286 w 11036209"/>
              <a:gd name="connsiteY1721" fmla="*/ 144447 h 6858001"/>
              <a:gd name="connsiteX1722" fmla="*/ 3679847 w 11036209"/>
              <a:gd name="connsiteY1722" fmla="*/ 151944 h 6858001"/>
              <a:gd name="connsiteX1723" fmla="*/ 3788645 w 11036209"/>
              <a:gd name="connsiteY1723" fmla="*/ 43232 h 6858001"/>
              <a:gd name="connsiteX1724" fmla="*/ 1130625 w 11036209"/>
              <a:gd name="connsiteY1724" fmla="*/ 9972 h 6858001"/>
              <a:gd name="connsiteX1725" fmla="*/ 1242958 w 11036209"/>
              <a:gd name="connsiteY1725" fmla="*/ 148726 h 6858001"/>
              <a:gd name="connsiteX1726" fmla="*/ 1160579 w 11036209"/>
              <a:gd name="connsiteY1726" fmla="*/ 197478 h 6858001"/>
              <a:gd name="connsiteX1727" fmla="*/ 1145602 w 11036209"/>
              <a:gd name="connsiteY1727" fmla="*/ 294982 h 6858001"/>
              <a:gd name="connsiteX1728" fmla="*/ 1074458 w 11036209"/>
              <a:gd name="connsiteY1728" fmla="*/ 234981 h 6858001"/>
              <a:gd name="connsiteX1729" fmla="*/ 973357 w 11036209"/>
              <a:gd name="connsiteY1729" fmla="*/ 249979 h 6858001"/>
              <a:gd name="connsiteX1730" fmla="*/ 1010801 w 11036209"/>
              <a:gd name="connsiteY1730" fmla="*/ 156226 h 6858001"/>
              <a:gd name="connsiteX1731" fmla="*/ 965868 w 11036209"/>
              <a:gd name="connsiteY1731" fmla="*/ 73724 h 6858001"/>
              <a:gd name="connsiteX1732" fmla="*/ 1130625 w 11036209"/>
              <a:gd name="connsiteY1732" fmla="*/ 9972 h 6858001"/>
              <a:gd name="connsiteX1733" fmla="*/ 8029743 w 11036209"/>
              <a:gd name="connsiteY1733" fmla="*/ 0 h 6858001"/>
              <a:gd name="connsiteX1734" fmla="*/ 8185131 w 11036209"/>
              <a:gd name="connsiteY1734" fmla="*/ 0 h 6858001"/>
              <a:gd name="connsiteX1735" fmla="*/ 8161399 w 11036209"/>
              <a:gd name="connsiteY1735" fmla="*/ 13870 h 6858001"/>
              <a:gd name="connsiteX1736" fmla="*/ 8123973 w 11036209"/>
              <a:gd name="connsiteY1736" fmla="*/ 100250 h 6858001"/>
              <a:gd name="connsiteX1737" fmla="*/ 8075243 w 11036209"/>
              <a:gd name="connsiteY1737" fmla="*/ 55029 h 6858001"/>
              <a:gd name="connsiteX1738" fmla="*/ 8019016 w 11036209"/>
              <a:gd name="connsiteY1738" fmla="*/ 66333 h 6858001"/>
              <a:gd name="connsiteX1739" fmla="*/ 8034011 w 11036209"/>
              <a:gd name="connsiteY1739" fmla="*/ 9806 h 6858001"/>
              <a:gd name="connsiteX1740" fmla="*/ 6736356 w 11036209"/>
              <a:gd name="connsiteY1740" fmla="*/ 0 h 6858001"/>
              <a:gd name="connsiteX1741" fmla="*/ 6919614 w 11036209"/>
              <a:gd name="connsiteY1741" fmla="*/ 0 h 6858001"/>
              <a:gd name="connsiteX1742" fmla="*/ 6912966 w 11036209"/>
              <a:gd name="connsiteY1742" fmla="*/ 37072 h 6858001"/>
              <a:gd name="connsiteX1743" fmla="*/ 6906875 w 11036209"/>
              <a:gd name="connsiteY1743" fmla="*/ 92327 h 6858001"/>
              <a:gd name="connsiteX1744" fmla="*/ 6719475 w 11036209"/>
              <a:gd name="connsiteY1744" fmla="*/ 39881 h 6858001"/>
              <a:gd name="connsiteX1745" fmla="*/ 4933808 w 11036209"/>
              <a:gd name="connsiteY1745" fmla="*/ 0 h 6858001"/>
              <a:gd name="connsiteX1746" fmla="*/ 4997847 w 11036209"/>
              <a:gd name="connsiteY1746" fmla="*/ 0 h 6858001"/>
              <a:gd name="connsiteX1747" fmla="*/ 4994485 w 11036209"/>
              <a:gd name="connsiteY1747" fmla="*/ 51153 h 6858001"/>
              <a:gd name="connsiteX1748" fmla="*/ 4958951 w 11036209"/>
              <a:gd name="connsiteY1748" fmla="*/ 21196 h 6858001"/>
              <a:gd name="connsiteX1749" fmla="*/ 4827288 w 11036209"/>
              <a:gd name="connsiteY1749" fmla="*/ 0 h 6858001"/>
              <a:gd name="connsiteX1750" fmla="*/ 4847578 w 11036209"/>
              <a:gd name="connsiteY1750" fmla="*/ 0 h 6858001"/>
              <a:gd name="connsiteX1751" fmla="*/ 4826165 w 11036209"/>
              <a:gd name="connsiteY1751" fmla="*/ 2474 h 6858001"/>
              <a:gd name="connsiteX1752" fmla="*/ 4186003 w 11036209"/>
              <a:gd name="connsiteY1752" fmla="*/ 0 h 6858001"/>
              <a:gd name="connsiteX1753" fmla="*/ 4438104 w 11036209"/>
              <a:gd name="connsiteY1753" fmla="*/ 0 h 6858001"/>
              <a:gd name="connsiteX1754" fmla="*/ 4440305 w 11036209"/>
              <a:gd name="connsiteY1754" fmla="*/ 9735 h 6858001"/>
              <a:gd name="connsiteX1755" fmla="*/ 4560155 w 11036209"/>
              <a:gd name="connsiteY1755" fmla="*/ 73449 h 6858001"/>
              <a:gd name="connsiteX1756" fmla="*/ 4444051 w 11036209"/>
              <a:gd name="connsiteY1756" fmla="*/ 144658 h 6858001"/>
              <a:gd name="connsiteX1757" fmla="*/ 4421578 w 11036209"/>
              <a:gd name="connsiteY1757" fmla="*/ 287077 h 6858001"/>
              <a:gd name="connsiteX1758" fmla="*/ 4320455 w 11036209"/>
              <a:gd name="connsiteY1758" fmla="*/ 197127 h 6858001"/>
              <a:gd name="connsiteX1759" fmla="*/ 4181877 w 11036209"/>
              <a:gd name="connsiteY1759" fmla="*/ 215868 h 6858001"/>
              <a:gd name="connsiteX1760" fmla="*/ 4234312 w 11036209"/>
              <a:gd name="connsiteY1760" fmla="*/ 92188 h 6858001"/>
              <a:gd name="connsiteX1761" fmla="*/ 4201072 w 11036209"/>
              <a:gd name="connsiteY1761" fmla="*/ 28006 h 6858001"/>
              <a:gd name="connsiteX1762" fmla="*/ 2644002 w 11036209"/>
              <a:gd name="connsiteY1762" fmla="*/ 0 h 6858001"/>
              <a:gd name="connsiteX1763" fmla="*/ 2907200 w 11036209"/>
              <a:gd name="connsiteY1763" fmla="*/ 0 h 6858001"/>
              <a:gd name="connsiteX1764" fmla="*/ 2897116 w 11036209"/>
              <a:gd name="connsiteY1764" fmla="*/ 6712 h 6858001"/>
              <a:gd name="connsiteX1765" fmla="*/ 2841580 w 11036209"/>
              <a:gd name="connsiteY1765" fmla="*/ 39003 h 6858001"/>
              <a:gd name="connsiteX1766" fmla="*/ 2826647 w 11036209"/>
              <a:gd name="connsiteY1766" fmla="*/ 158814 h 6858001"/>
              <a:gd name="connsiteX1767" fmla="*/ 2729579 w 11036209"/>
              <a:gd name="connsiteY1767" fmla="*/ 80189 h 6858001"/>
              <a:gd name="connsiteX1768" fmla="*/ 2602641 w 11036209"/>
              <a:gd name="connsiteY1768" fmla="*/ 98909 h 6858001"/>
              <a:gd name="connsiteX1769" fmla="*/ 2626908 w 11036209"/>
              <a:gd name="connsiteY1769" fmla="*/ 40876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</a:cxnLst>
            <a:rect l="l" t="t" r="r" b="b"/>
            <a:pathLst>
              <a:path w="11036209" h="6858001">
                <a:moveTo>
                  <a:pt x="5888041" y="6840697"/>
                </a:moveTo>
                <a:lnTo>
                  <a:pt x="5889628" y="6858001"/>
                </a:lnTo>
                <a:lnTo>
                  <a:pt x="5861283" y="6858001"/>
                </a:lnTo>
                <a:close/>
                <a:moveTo>
                  <a:pt x="812136" y="6821696"/>
                </a:moveTo>
                <a:lnTo>
                  <a:pt x="831062" y="6858001"/>
                </a:lnTo>
                <a:lnTo>
                  <a:pt x="745541" y="6858001"/>
                </a:lnTo>
                <a:lnTo>
                  <a:pt x="741025" y="6844050"/>
                </a:lnTo>
                <a:cubicBezTo>
                  <a:pt x="770967" y="6858953"/>
                  <a:pt x="804649" y="6844050"/>
                  <a:pt x="812136" y="6821696"/>
                </a:cubicBezTo>
                <a:close/>
                <a:moveTo>
                  <a:pt x="3964824" y="6802696"/>
                </a:moveTo>
                <a:cubicBezTo>
                  <a:pt x="3969507" y="6818610"/>
                  <a:pt x="3974424" y="6834290"/>
                  <a:pt x="3980279" y="6848975"/>
                </a:cubicBezTo>
                <a:lnTo>
                  <a:pt x="3984997" y="6858001"/>
                </a:lnTo>
                <a:lnTo>
                  <a:pt x="3908961" y="6858001"/>
                </a:lnTo>
                <a:lnTo>
                  <a:pt x="3941877" y="6835694"/>
                </a:lnTo>
                <a:cubicBezTo>
                  <a:pt x="3951477" y="6826098"/>
                  <a:pt x="3959204" y="6814866"/>
                  <a:pt x="3964824" y="6802696"/>
                </a:cubicBezTo>
                <a:close/>
                <a:moveTo>
                  <a:pt x="109097" y="6799530"/>
                </a:moveTo>
                <a:cubicBezTo>
                  <a:pt x="105375" y="6825577"/>
                  <a:pt x="120260" y="6829297"/>
                  <a:pt x="131424" y="6833018"/>
                </a:cubicBezTo>
                <a:cubicBezTo>
                  <a:pt x="128632" y="6844182"/>
                  <a:pt x="113283" y="6844879"/>
                  <a:pt x="110492" y="6857089"/>
                </a:cubicBezTo>
                <a:lnTo>
                  <a:pt x="110618" y="6858001"/>
                </a:lnTo>
                <a:lnTo>
                  <a:pt x="62120" y="6858001"/>
                </a:lnTo>
                <a:lnTo>
                  <a:pt x="67236" y="6840460"/>
                </a:lnTo>
                <a:cubicBezTo>
                  <a:pt x="68166" y="6832088"/>
                  <a:pt x="66305" y="6823716"/>
                  <a:pt x="57002" y="6818134"/>
                </a:cubicBezTo>
                <a:cubicBezTo>
                  <a:pt x="71887" y="6810693"/>
                  <a:pt x="94212" y="6810693"/>
                  <a:pt x="109097" y="6799530"/>
                </a:cubicBezTo>
                <a:close/>
                <a:moveTo>
                  <a:pt x="9153355" y="6788445"/>
                </a:moveTo>
                <a:cubicBezTo>
                  <a:pt x="9145782" y="6818385"/>
                  <a:pt x="9168501" y="6818385"/>
                  <a:pt x="9183645" y="6825870"/>
                </a:cubicBezTo>
                <a:cubicBezTo>
                  <a:pt x="9175126" y="6834291"/>
                  <a:pt x="9158087" y="6838502"/>
                  <a:pt x="9154893" y="6852712"/>
                </a:cubicBezTo>
                <a:lnTo>
                  <a:pt x="9155551" y="6858001"/>
                </a:lnTo>
                <a:lnTo>
                  <a:pt x="9128585" y="6858001"/>
                </a:lnTo>
                <a:lnTo>
                  <a:pt x="9118804" y="6854465"/>
                </a:lnTo>
                <a:cubicBezTo>
                  <a:pt x="9113835" y="6853705"/>
                  <a:pt x="9107919" y="6853939"/>
                  <a:pt x="9100346" y="6855810"/>
                </a:cubicBezTo>
                <a:cubicBezTo>
                  <a:pt x="9111705" y="6837098"/>
                  <a:pt x="9107919" y="6822127"/>
                  <a:pt x="9096559" y="6799672"/>
                </a:cubicBezTo>
                <a:cubicBezTo>
                  <a:pt x="9123063" y="6814643"/>
                  <a:pt x="9134424" y="6792187"/>
                  <a:pt x="9153355" y="6788445"/>
                </a:cubicBezTo>
                <a:close/>
                <a:moveTo>
                  <a:pt x="10227099" y="6780529"/>
                </a:moveTo>
                <a:cubicBezTo>
                  <a:pt x="10238182" y="6784261"/>
                  <a:pt x="10230793" y="6806654"/>
                  <a:pt x="10249266" y="6802922"/>
                </a:cubicBezTo>
                <a:cubicBezTo>
                  <a:pt x="10245572" y="6814120"/>
                  <a:pt x="10234489" y="6821584"/>
                  <a:pt x="10234489" y="6832781"/>
                </a:cubicBezTo>
                <a:cubicBezTo>
                  <a:pt x="10227099" y="6829049"/>
                  <a:pt x="10219710" y="6825316"/>
                  <a:pt x="10204931" y="6829049"/>
                </a:cubicBezTo>
                <a:cubicBezTo>
                  <a:pt x="10204931" y="6817852"/>
                  <a:pt x="10204931" y="6806654"/>
                  <a:pt x="10204931" y="6795459"/>
                </a:cubicBezTo>
                <a:cubicBezTo>
                  <a:pt x="10216014" y="6795459"/>
                  <a:pt x="10223404" y="6791725"/>
                  <a:pt x="10227099" y="6780529"/>
                </a:cubicBezTo>
                <a:close/>
                <a:moveTo>
                  <a:pt x="2714013" y="6739361"/>
                </a:moveTo>
                <a:cubicBezTo>
                  <a:pt x="2732735" y="6758036"/>
                  <a:pt x="2732735" y="6799123"/>
                  <a:pt x="2736480" y="6829004"/>
                </a:cubicBezTo>
                <a:cubicBezTo>
                  <a:pt x="2749585" y="6838342"/>
                  <a:pt x="2764563" y="6845812"/>
                  <a:pt x="2780009" y="6852816"/>
                </a:cubicBezTo>
                <a:lnTo>
                  <a:pt x="2791445" y="6858001"/>
                </a:lnTo>
                <a:lnTo>
                  <a:pt x="2580050" y="6858001"/>
                </a:lnTo>
                <a:lnTo>
                  <a:pt x="2549253" y="6799123"/>
                </a:lnTo>
                <a:cubicBezTo>
                  <a:pt x="2631632" y="6821533"/>
                  <a:pt x="2680311" y="6787917"/>
                  <a:pt x="2714013" y="6739361"/>
                </a:cubicBezTo>
                <a:close/>
                <a:moveTo>
                  <a:pt x="8105166" y="6641190"/>
                </a:moveTo>
                <a:cubicBezTo>
                  <a:pt x="8101420" y="6686142"/>
                  <a:pt x="8123897" y="6704873"/>
                  <a:pt x="8157610" y="6708619"/>
                </a:cubicBezTo>
                <a:cubicBezTo>
                  <a:pt x="8157610" y="6731095"/>
                  <a:pt x="8127643" y="6731095"/>
                  <a:pt x="8112658" y="6742332"/>
                </a:cubicBezTo>
                <a:cubicBezTo>
                  <a:pt x="8116404" y="6764809"/>
                  <a:pt x="8105166" y="6772302"/>
                  <a:pt x="8108912" y="6794778"/>
                </a:cubicBezTo>
                <a:cubicBezTo>
                  <a:pt x="8075197" y="6776048"/>
                  <a:pt x="8060214" y="6753571"/>
                  <a:pt x="8007768" y="6768556"/>
                </a:cubicBezTo>
                <a:cubicBezTo>
                  <a:pt x="8026498" y="6742332"/>
                  <a:pt x="8033992" y="6697380"/>
                  <a:pt x="8004022" y="6674903"/>
                </a:cubicBezTo>
                <a:cubicBezTo>
                  <a:pt x="8037737" y="6678649"/>
                  <a:pt x="8078944" y="6659920"/>
                  <a:pt x="8105166" y="6641190"/>
                </a:cubicBezTo>
                <a:close/>
                <a:moveTo>
                  <a:pt x="6473161" y="6634857"/>
                </a:moveTo>
                <a:cubicBezTo>
                  <a:pt x="6469404" y="6675811"/>
                  <a:pt x="6495689" y="6686981"/>
                  <a:pt x="6521973" y="6694425"/>
                </a:cubicBezTo>
                <a:cubicBezTo>
                  <a:pt x="6506954" y="6716765"/>
                  <a:pt x="6469404" y="6716765"/>
                  <a:pt x="6476915" y="6761442"/>
                </a:cubicBezTo>
                <a:cubicBezTo>
                  <a:pt x="6461896" y="6772612"/>
                  <a:pt x="6431855" y="6720488"/>
                  <a:pt x="6398062" y="6750272"/>
                </a:cubicBezTo>
                <a:cubicBezTo>
                  <a:pt x="6394307" y="6720488"/>
                  <a:pt x="6413081" y="6694425"/>
                  <a:pt x="6390551" y="6660918"/>
                </a:cubicBezTo>
                <a:cubicBezTo>
                  <a:pt x="6431855" y="6675811"/>
                  <a:pt x="6443120" y="6646027"/>
                  <a:pt x="6473161" y="6634857"/>
                </a:cubicBezTo>
                <a:close/>
                <a:moveTo>
                  <a:pt x="4474002" y="6559440"/>
                </a:moveTo>
                <a:cubicBezTo>
                  <a:pt x="4470246" y="6645763"/>
                  <a:pt x="4519066" y="6675790"/>
                  <a:pt x="4579154" y="6694555"/>
                </a:cubicBezTo>
                <a:cubicBezTo>
                  <a:pt x="4564131" y="6724582"/>
                  <a:pt x="4526577" y="6735842"/>
                  <a:pt x="4496533" y="6750854"/>
                </a:cubicBezTo>
                <a:cubicBezTo>
                  <a:pt x="4492778" y="6784634"/>
                  <a:pt x="4481512" y="6814658"/>
                  <a:pt x="4481512" y="6852190"/>
                </a:cubicBezTo>
                <a:cubicBezTo>
                  <a:pt x="4455224" y="6859698"/>
                  <a:pt x="4432691" y="6807151"/>
                  <a:pt x="4402646" y="6792139"/>
                </a:cubicBezTo>
                <a:cubicBezTo>
                  <a:pt x="4361338" y="6795893"/>
                  <a:pt x="4327539" y="6799646"/>
                  <a:pt x="4293739" y="6807151"/>
                </a:cubicBezTo>
                <a:cubicBezTo>
                  <a:pt x="4305006" y="6773374"/>
                  <a:pt x="4316272" y="6743347"/>
                  <a:pt x="4335050" y="6717075"/>
                </a:cubicBezTo>
                <a:cubicBezTo>
                  <a:pt x="4320027" y="6683295"/>
                  <a:pt x="4305006" y="6649516"/>
                  <a:pt x="4286229" y="6619491"/>
                </a:cubicBezTo>
                <a:cubicBezTo>
                  <a:pt x="4308760" y="6608232"/>
                  <a:pt x="4350071" y="6626998"/>
                  <a:pt x="4383869" y="6623244"/>
                </a:cubicBezTo>
                <a:cubicBezTo>
                  <a:pt x="4417669" y="6611984"/>
                  <a:pt x="4440201" y="6555687"/>
                  <a:pt x="4474002" y="6559440"/>
                </a:cubicBezTo>
                <a:close/>
                <a:moveTo>
                  <a:pt x="1965775" y="6465436"/>
                </a:moveTo>
                <a:cubicBezTo>
                  <a:pt x="1965775" y="6547815"/>
                  <a:pt x="2010903" y="6581514"/>
                  <a:pt x="2071072" y="6596492"/>
                </a:cubicBezTo>
                <a:cubicBezTo>
                  <a:pt x="2044750" y="6615215"/>
                  <a:pt x="2022184" y="6637681"/>
                  <a:pt x="1988338" y="6645171"/>
                </a:cubicBezTo>
                <a:cubicBezTo>
                  <a:pt x="1984580" y="6678871"/>
                  <a:pt x="1977056" y="6712572"/>
                  <a:pt x="1973298" y="6742528"/>
                </a:cubicBezTo>
                <a:cubicBezTo>
                  <a:pt x="1946974" y="6727550"/>
                  <a:pt x="1924409" y="6701338"/>
                  <a:pt x="1898087" y="6682615"/>
                </a:cubicBezTo>
                <a:cubicBezTo>
                  <a:pt x="1864242" y="6686361"/>
                  <a:pt x="1834158" y="6690105"/>
                  <a:pt x="1807832" y="6697594"/>
                </a:cubicBezTo>
                <a:cubicBezTo>
                  <a:pt x="1841679" y="6633937"/>
                  <a:pt x="1837918" y="6581514"/>
                  <a:pt x="1800311" y="6521603"/>
                </a:cubicBezTo>
                <a:cubicBezTo>
                  <a:pt x="1834158" y="6521603"/>
                  <a:pt x="1860484" y="6525347"/>
                  <a:pt x="1886806" y="6532837"/>
                </a:cubicBezTo>
                <a:cubicBezTo>
                  <a:pt x="1924409" y="6517859"/>
                  <a:pt x="1928171" y="6476669"/>
                  <a:pt x="1965775" y="6465436"/>
                </a:cubicBezTo>
                <a:close/>
                <a:moveTo>
                  <a:pt x="9774051" y="6416349"/>
                </a:moveTo>
                <a:cubicBezTo>
                  <a:pt x="9792855" y="6427630"/>
                  <a:pt x="9792855" y="6457715"/>
                  <a:pt x="9815417" y="6461475"/>
                </a:cubicBezTo>
                <a:cubicBezTo>
                  <a:pt x="9804137" y="6472757"/>
                  <a:pt x="9781572" y="6472757"/>
                  <a:pt x="9789093" y="6506603"/>
                </a:cubicBezTo>
                <a:cubicBezTo>
                  <a:pt x="9770292" y="6502841"/>
                  <a:pt x="9759009" y="6484040"/>
                  <a:pt x="9725164" y="6491561"/>
                </a:cubicBezTo>
                <a:cubicBezTo>
                  <a:pt x="9736447" y="6480278"/>
                  <a:pt x="9743967" y="6450195"/>
                  <a:pt x="9725164" y="6442674"/>
                </a:cubicBezTo>
                <a:cubicBezTo>
                  <a:pt x="9736447" y="6427630"/>
                  <a:pt x="9777813" y="6442674"/>
                  <a:pt x="9774051" y="6416349"/>
                </a:cubicBezTo>
                <a:close/>
                <a:moveTo>
                  <a:pt x="7083175" y="6416349"/>
                </a:moveTo>
                <a:cubicBezTo>
                  <a:pt x="7079452" y="6461350"/>
                  <a:pt x="7105515" y="6472602"/>
                  <a:pt x="7131576" y="6483851"/>
                </a:cubicBezTo>
                <a:cubicBezTo>
                  <a:pt x="7112961" y="6506351"/>
                  <a:pt x="7079452" y="6510102"/>
                  <a:pt x="7090622" y="6558854"/>
                </a:cubicBezTo>
                <a:cubicBezTo>
                  <a:pt x="7068284" y="6551354"/>
                  <a:pt x="7038498" y="6513852"/>
                  <a:pt x="7004991" y="6540103"/>
                </a:cubicBezTo>
                <a:cubicBezTo>
                  <a:pt x="7004991" y="6513852"/>
                  <a:pt x="7023607" y="6472602"/>
                  <a:pt x="6993821" y="6442599"/>
                </a:cubicBezTo>
                <a:cubicBezTo>
                  <a:pt x="7034775" y="6461350"/>
                  <a:pt x="7060838" y="6431350"/>
                  <a:pt x="7083175" y="6416349"/>
                </a:cubicBezTo>
                <a:close/>
                <a:moveTo>
                  <a:pt x="3171071" y="6372015"/>
                </a:moveTo>
                <a:cubicBezTo>
                  <a:pt x="3189733" y="6401990"/>
                  <a:pt x="3193465" y="6450698"/>
                  <a:pt x="3204662" y="6488166"/>
                </a:cubicBezTo>
                <a:cubicBezTo>
                  <a:pt x="3234522" y="6518141"/>
                  <a:pt x="3279307" y="6533128"/>
                  <a:pt x="3320365" y="6551862"/>
                </a:cubicBezTo>
                <a:cubicBezTo>
                  <a:pt x="3286772" y="6581836"/>
                  <a:pt x="3241985" y="6600570"/>
                  <a:pt x="3208394" y="6626799"/>
                </a:cubicBezTo>
                <a:cubicBezTo>
                  <a:pt x="3204662" y="6671760"/>
                  <a:pt x="3197198" y="6709228"/>
                  <a:pt x="3189733" y="6750444"/>
                </a:cubicBezTo>
                <a:cubicBezTo>
                  <a:pt x="3152412" y="6727962"/>
                  <a:pt x="3126285" y="6694242"/>
                  <a:pt x="3088961" y="6668013"/>
                </a:cubicBezTo>
                <a:cubicBezTo>
                  <a:pt x="3040443" y="6671760"/>
                  <a:pt x="3010584" y="6686747"/>
                  <a:pt x="2962064" y="6686747"/>
                </a:cubicBezTo>
                <a:cubicBezTo>
                  <a:pt x="2980727" y="6649279"/>
                  <a:pt x="2991922" y="6608064"/>
                  <a:pt x="3014316" y="6570596"/>
                </a:cubicBezTo>
                <a:cubicBezTo>
                  <a:pt x="2991922" y="6533128"/>
                  <a:pt x="2976997" y="6491912"/>
                  <a:pt x="2954600" y="6458192"/>
                </a:cubicBezTo>
                <a:cubicBezTo>
                  <a:pt x="2999387" y="6439458"/>
                  <a:pt x="3040443" y="6469432"/>
                  <a:pt x="3077767" y="6458192"/>
                </a:cubicBezTo>
                <a:cubicBezTo>
                  <a:pt x="3122551" y="6446951"/>
                  <a:pt x="3137481" y="6394495"/>
                  <a:pt x="3171071" y="6372015"/>
                </a:cubicBezTo>
                <a:close/>
                <a:moveTo>
                  <a:pt x="8734237" y="6353014"/>
                </a:moveTo>
                <a:cubicBezTo>
                  <a:pt x="8737992" y="6386660"/>
                  <a:pt x="8753011" y="6405353"/>
                  <a:pt x="8783050" y="6412830"/>
                </a:cubicBezTo>
                <a:cubicBezTo>
                  <a:pt x="8783050" y="6431523"/>
                  <a:pt x="8768030" y="6435262"/>
                  <a:pt x="8749257" y="6435262"/>
                </a:cubicBezTo>
                <a:cubicBezTo>
                  <a:pt x="8745500" y="6453954"/>
                  <a:pt x="8745500" y="6472647"/>
                  <a:pt x="8741746" y="6487602"/>
                </a:cubicBezTo>
                <a:cubicBezTo>
                  <a:pt x="8711707" y="6480124"/>
                  <a:pt x="8700442" y="6446478"/>
                  <a:pt x="8659138" y="6468909"/>
                </a:cubicBezTo>
                <a:cubicBezTo>
                  <a:pt x="8670403" y="6431523"/>
                  <a:pt x="8670403" y="6409092"/>
                  <a:pt x="8651628" y="6379184"/>
                </a:cubicBezTo>
                <a:cubicBezTo>
                  <a:pt x="8692932" y="6394138"/>
                  <a:pt x="8711707" y="6364229"/>
                  <a:pt x="8734237" y="6353014"/>
                </a:cubicBezTo>
                <a:close/>
                <a:moveTo>
                  <a:pt x="10845106" y="6349847"/>
                </a:moveTo>
                <a:cubicBezTo>
                  <a:pt x="10856433" y="6353579"/>
                  <a:pt x="10856433" y="6372240"/>
                  <a:pt x="10871536" y="6372240"/>
                </a:cubicBezTo>
                <a:cubicBezTo>
                  <a:pt x="10863984" y="6383438"/>
                  <a:pt x="10848881" y="6379704"/>
                  <a:pt x="10852656" y="6402099"/>
                </a:cubicBezTo>
                <a:cubicBezTo>
                  <a:pt x="10845106" y="6398367"/>
                  <a:pt x="10845106" y="6387170"/>
                  <a:pt x="10826227" y="6390901"/>
                </a:cubicBezTo>
                <a:cubicBezTo>
                  <a:pt x="10830004" y="6372240"/>
                  <a:pt x="10830004" y="6379704"/>
                  <a:pt x="10822451" y="6361043"/>
                </a:cubicBezTo>
                <a:cubicBezTo>
                  <a:pt x="10837554" y="6364776"/>
                  <a:pt x="10845106" y="6361043"/>
                  <a:pt x="10845106" y="6349847"/>
                </a:cubicBezTo>
                <a:close/>
                <a:moveTo>
                  <a:pt x="4994367" y="6349847"/>
                </a:moveTo>
                <a:cubicBezTo>
                  <a:pt x="4994367" y="6439454"/>
                  <a:pt x="5042926" y="6473057"/>
                  <a:pt x="5106424" y="6495459"/>
                </a:cubicBezTo>
                <a:cubicBezTo>
                  <a:pt x="5046661" y="6525328"/>
                  <a:pt x="4994367" y="6558931"/>
                  <a:pt x="5001840" y="6652273"/>
                </a:cubicBezTo>
                <a:cubicBezTo>
                  <a:pt x="4975692" y="6629871"/>
                  <a:pt x="4949546" y="6607470"/>
                  <a:pt x="4923399" y="6585068"/>
                </a:cubicBezTo>
                <a:cubicBezTo>
                  <a:pt x="4886048" y="6588801"/>
                  <a:pt x="4852432" y="6596269"/>
                  <a:pt x="4818815" y="6600002"/>
                </a:cubicBezTo>
                <a:cubicBezTo>
                  <a:pt x="4833755" y="6570132"/>
                  <a:pt x="4844961" y="6536529"/>
                  <a:pt x="4863636" y="6510393"/>
                </a:cubicBezTo>
                <a:cubicBezTo>
                  <a:pt x="4844961" y="6480524"/>
                  <a:pt x="4833755" y="6443188"/>
                  <a:pt x="4815080" y="6420786"/>
                </a:cubicBezTo>
                <a:cubicBezTo>
                  <a:pt x="4841226" y="6405852"/>
                  <a:pt x="4882313" y="6420786"/>
                  <a:pt x="4912194" y="6420786"/>
                </a:cubicBezTo>
                <a:cubicBezTo>
                  <a:pt x="4949546" y="6409585"/>
                  <a:pt x="4957015" y="6364782"/>
                  <a:pt x="4994367" y="6349847"/>
                </a:cubicBezTo>
                <a:close/>
                <a:moveTo>
                  <a:pt x="1231771" y="6281762"/>
                </a:moveTo>
                <a:cubicBezTo>
                  <a:pt x="1231771" y="6349450"/>
                  <a:pt x="1261750" y="6379536"/>
                  <a:pt x="1314213" y="6394578"/>
                </a:cubicBezTo>
                <a:cubicBezTo>
                  <a:pt x="1280485" y="6428421"/>
                  <a:pt x="1228024" y="6443465"/>
                  <a:pt x="1239265" y="6522436"/>
                </a:cubicBezTo>
                <a:cubicBezTo>
                  <a:pt x="1209285" y="6514915"/>
                  <a:pt x="1201791" y="6484829"/>
                  <a:pt x="1175561" y="6473549"/>
                </a:cubicBezTo>
                <a:cubicBezTo>
                  <a:pt x="1141835" y="6469787"/>
                  <a:pt x="1126845" y="6481070"/>
                  <a:pt x="1096867" y="6481070"/>
                </a:cubicBezTo>
                <a:cubicBezTo>
                  <a:pt x="1123097" y="6428421"/>
                  <a:pt x="1123097" y="6383296"/>
                  <a:pt x="1089370" y="6334409"/>
                </a:cubicBezTo>
                <a:cubicBezTo>
                  <a:pt x="1164318" y="6353212"/>
                  <a:pt x="1194298" y="6311846"/>
                  <a:pt x="1231771" y="6281762"/>
                </a:cubicBezTo>
                <a:close/>
                <a:moveTo>
                  <a:pt x="501684" y="6218427"/>
                </a:moveTo>
                <a:cubicBezTo>
                  <a:pt x="505435" y="6255779"/>
                  <a:pt x="520436" y="6281925"/>
                  <a:pt x="554186" y="6285660"/>
                </a:cubicBezTo>
                <a:cubicBezTo>
                  <a:pt x="546685" y="6300600"/>
                  <a:pt x="531685" y="6308070"/>
                  <a:pt x="509185" y="6315541"/>
                </a:cubicBezTo>
                <a:cubicBezTo>
                  <a:pt x="516687" y="6337952"/>
                  <a:pt x="505435" y="6345422"/>
                  <a:pt x="505435" y="6364099"/>
                </a:cubicBezTo>
                <a:cubicBezTo>
                  <a:pt x="475433" y="6349158"/>
                  <a:pt x="467933" y="6323012"/>
                  <a:pt x="415430" y="6337952"/>
                </a:cubicBezTo>
                <a:cubicBezTo>
                  <a:pt x="434183" y="6308070"/>
                  <a:pt x="430432" y="6278189"/>
                  <a:pt x="411681" y="6244573"/>
                </a:cubicBezTo>
                <a:cubicBezTo>
                  <a:pt x="452932" y="6263250"/>
                  <a:pt x="479184" y="6229631"/>
                  <a:pt x="501684" y="6218427"/>
                </a:cubicBezTo>
                <a:close/>
                <a:moveTo>
                  <a:pt x="5544166" y="6174091"/>
                </a:moveTo>
                <a:cubicBezTo>
                  <a:pt x="5559059" y="6196546"/>
                  <a:pt x="5559059" y="6237713"/>
                  <a:pt x="5566505" y="6267653"/>
                </a:cubicBezTo>
                <a:cubicBezTo>
                  <a:pt x="5596290" y="6282624"/>
                  <a:pt x="5622351" y="6297593"/>
                  <a:pt x="5655860" y="6308822"/>
                </a:cubicBezTo>
                <a:cubicBezTo>
                  <a:pt x="5637244" y="6335020"/>
                  <a:pt x="5603736" y="6349989"/>
                  <a:pt x="5570229" y="6364960"/>
                </a:cubicBezTo>
                <a:cubicBezTo>
                  <a:pt x="5570229" y="6398642"/>
                  <a:pt x="5562782" y="6428582"/>
                  <a:pt x="5559059" y="6462267"/>
                </a:cubicBezTo>
                <a:cubicBezTo>
                  <a:pt x="5525551" y="6451038"/>
                  <a:pt x="5510658" y="6417356"/>
                  <a:pt x="5480874" y="6402385"/>
                </a:cubicBezTo>
                <a:cubicBezTo>
                  <a:pt x="5447365" y="6402385"/>
                  <a:pt x="5417581" y="6409871"/>
                  <a:pt x="5387799" y="6417356"/>
                </a:cubicBezTo>
                <a:cubicBezTo>
                  <a:pt x="5421304" y="6353733"/>
                  <a:pt x="5421304" y="6293851"/>
                  <a:pt x="5380350" y="6233971"/>
                </a:cubicBezTo>
                <a:cubicBezTo>
                  <a:pt x="5465981" y="6256426"/>
                  <a:pt x="5510658" y="6222744"/>
                  <a:pt x="5544166" y="6174091"/>
                </a:cubicBezTo>
                <a:close/>
                <a:moveTo>
                  <a:pt x="7722869" y="6166175"/>
                </a:moveTo>
                <a:cubicBezTo>
                  <a:pt x="7719151" y="6188686"/>
                  <a:pt x="7730305" y="6199942"/>
                  <a:pt x="7730305" y="6218702"/>
                </a:cubicBezTo>
                <a:cubicBezTo>
                  <a:pt x="7745174" y="6229957"/>
                  <a:pt x="7763762" y="6237460"/>
                  <a:pt x="7782349" y="6244966"/>
                </a:cubicBezTo>
                <a:cubicBezTo>
                  <a:pt x="7774915" y="6267477"/>
                  <a:pt x="7752610" y="6274980"/>
                  <a:pt x="7734021" y="6282484"/>
                </a:cubicBezTo>
                <a:cubicBezTo>
                  <a:pt x="7734021" y="6304997"/>
                  <a:pt x="7722869" y="6312500"/>
                  <a:pt x="7730305" y="6338764"/>
                </a:cubicBezTo>
                <a:cubicBezTo>
                  <a:pt x="7689412" y="6327508"/>
                  <a:pt x="7670823" y="6289988"/>
                  <a:pt x="7615061" y="6312500"/>
                </a:cubicBezTo>
                <a:cubicBezTo>
                  <a:pt x="7622495" y="6293740"/>
                  <a:pt x="7626213" y="6271229"/>
                  <a:pt x="7641084" y="6256220"/>
                </a:cubicBezTo>
                <a:cubicBezTo>
                  <a:pt x="7626213" y="6241213"/>
                  <a:pt x="7622495" y="6222453"/>
                  <a:pt x="7611343" y="6207446"/>
                </a:cubicBezTo>
                <a:cubicBezTo>
                  <a:pt x="7663389" y="6214949"/>
                  <a:pt x="7696846" y="6177430"/>
                  <a:pt x="7722869" y="6166175"/>
                </a:cubicBezTo>
                <a:close/>
                <a:moveTo>
                  <a:pt x="3660879" y="6075922"/>
                </a:moveTo>
                <a:cubicBezTo>
                  <a:pt x="3664623" y="6124625"/>
                  <a:pt x="3679597" y="6162088"/>
                  <a:pt x="3687085" y="6210792"/>
                </a:cubicBezTo>
                <a:cubicBezTo>
                  <a:pt x="3724526" y="6240763"/>
                  <a:pt x="3773198" y="6255749"/>
                  <a:pt x="3814379" y="6278227"/>
                </a:cubicBezTo>
                <a:cubicBezTo>
                  <a:pt x="3780683" y="6311944"/>
                  <a:pt x="3732012" y="6330677"/>
                  <a:pt x="3690829" y="6356902"/>
                </a:cubicBezTo>
                <a:cubicBezTo>
                  <a:pt x="3690829" y="6409351"/>
                  <a:pt x="3675855" y="6443070"/>
                  <a:pt x="3675855" y="6495519"/>
                </a:cubicBezTo>
                <a:cubicBezTo>
                  <a:pt x="3630927" y="6473041"/>
                  <a:pt x="3600976" y="6435577"/>
                  <a:pt x="3563540" y="6409351"/>
                </a:cubicBezTo>
                <a:cubicBezTo>
                  <a:pt x="3511123" y="6409351"/>
                  <a:pt x="3477427" y="6428084"/>
                  <a:pt x="3421270" y="6424338"/>
                </a:cubicBezTo>
                <a:cubicBezTo>
                  <a:pt x="3436244" y="6379380"/>
                  <a:pt x="3454965" y="6338170"/>
                  <a:pt x="3473686" y="6296960"/>
                </a:cubicBezTo>
                <a:cubicBezTo>
                  <a:pt x="3458709" y="6248256"/>
                  <a:pt x="3425014" y="6214539"/>
                  <a:pt x="3413782" y="6162088"/>
                </a:cubicBezTo>
                <a:cubicBezTo>
                  <a:pt x="3466197" y="6162088"/>
                  <a:pt x="3507379" y="6188314"/>
                  <a:pt x="3548562" y="6177075"/>
                </a:cubicBezTo>
                <a:cubicBezTo>
                  <a:pt x="3597232" y="6162088"/>
                  <a:pt x="3615952" y="6090907"/>
                  <a:pt x="3660879" y="6075922"/>
                </a:cubicBezTo>
                <a:close/>
                <a:moveTo>
                  <a:pt x="6127960" y="6050586"/>
                </a:moveTo>
                <a:cubicBezTo>
                  <a:pt x="6124223" y="6110337"/>
                  <a:pt x="6157855" y="6132744"/>
                  <a:pt x="6198960" y="6143946"/>
                </a:cubicBezTo>
                <a:cubicBezTo>
                  <a:pt x="6187749" y="6162618"/>
                  <a:pt x="6161593" y="6166353"/>
                  <a:pt x="6142907" y="6177556"/>
                </a:cubicBezTo>
                <a:cubicBezTo>
                  <a:pt x="6142907" y="6199963"/>
                  <a:pt x="6131697" y="6218635"/>
                  <a:pt x="6135435" y="6248511"/>
                </a:cubicBezTo>
                <a:cubicBezTo>
                  <a:pt x="6113014" y="6237306"/>
                  <a:pt x="6098067" y="6222370"/>
                  <a:pt x="6083119" y="6203697"/>
                </a:cubicBezTo>
                <a:cubicBezTo>
                  <a:pt x="6056962" y="6203697"/>
                  <a:pt x="6045751" y="6214901"/>
                  <a:pt x="6015858" y="6211166"/>
                </a:cubicBezTo>
                <a:cubicBezTo>
                  <a:pt x="6038277" y="6173822"/>
                  <a:pt x="6038277" y="6129008"/>
                  <a:pt x="6012121" y="6091665"/>
                </a:cubicBezTo>
                <a:cubicBezTo>
                  <a:pt x="6079383" y="6106603"/>
                  <a:pt x="6094330" y="6076727"/>
                  <a:pt x="6127960" y="6050586"/>
                </a:cubicBezTo>
                <a:close/>
                <a:moveTo>
                  <a:pt x="10414278" y="6031586"/>
                </a:moveTo>
                <a:cubicBezTo>
                  <a:pt x="10414278" y="6042669"/>
                  <a:pt x="10418010" y="6050058"/>
                  <a:pt x="10425476" y="6046363"/>
                </a:cubicBezTo>
                <a:cubicBezTo>
                  <a:pt x="10432939" y="6064837"/>
                  <a:pt x="10406814" y="6053752"/>
                  <a:pt x="10418010" y="6075920"/>
                </a:cubicBezTo>
                <a:cubicBezTo>
                  <a:pt x="10403081" y="6075920"/>
                  <a:pt x="10399349" y="6064837"/>
                  <a:pt x="10380687" y="6072225"/>
                </a:cubicBezTo>
                <a:cubicBezTo>
                  <a:pt x="10388151" y="6053752"/>
                  <a:pt x="10388151" y="6053752"/>
                  <a:pt x="10380687" y="6038975"/>
                </a:cubicBezTo>
                <a:cubicBezTo>
                  <a:pt x="10399349" y="6042669"/>
                  <a:pt x="10403081" y="6031586"/>
                  <a:pt x="10414278" y="6031586"/>
                </a:cubicBezTo>
                <a:close/>
                <a:moveTo>
                  <a:pt x="2414823" y="6023670"/>
                </a:moveTo>
                <a:cubicBezTo>
                  <a:pt x="2429848" y="6064955"/>
                  <a:pt x="2433604" y="6113746"/>
                  <a:pt x="2448632" y="6158786"/>
                </a:cubicBezTo>
                <a:cubicBezTo>
                  <a:pt x="2486199" y="6177551"/>
                  <a:pt x="2523763" y="6200070"/>
                  <a:pt x="2565088" y="6218837"/>
                </a:cubicBezTo>
                <a:cubicBezTo>
                  <a:pt x="2538791" y="6252615"/>
                  <a:pt x="2489955" y="6267629"/>
                  <a:pt x="2452390" y="6290147"/>
                </a:cubicBezTo>
                <a:cubicBezTo>
                  <a:pt x="2448632" y="6338939"/>
                  <a:pt x="2433604" y="6376471"/>
                  <a:pt x="2433604" y="6429017"/>
                </a:cubicBezTo>
                <a:cubicBezTo>
                  <a:pt x="2392281" y="6406497"/>
                  <a:pt x="2365985" y="6365213"/>
                  <a:pt x="2324661" y="6338939"/>
                </a:cubicBezTo>
                <a:cubicBezTo>
                  <a:pt x="2279583" y="6350199"/>
                  <a:pt x="2234502" y="6350199"/>
                  <a:pt x="2193177" y="6361458"/>
                </a:cubicBezTo>
                <a:cubicBezTo>
                  <a:pt x="2245772" y="6278889"/>
                  <a:pt x="2242014" y="6192565"/>
                  <a:pt x="2181909" y="6109994"/>
                </a:cubicBezTo>
                <a:cubicBezTo>
                  <a:pt x="2226990" y="6117499"/>
                  <a:pt x="2275825" y="6113746"/>
                  <a:pt x="2313392" y="6125006"/>
                </a:cubicBezTo>
                <a:cubicBezTo>
                  <a:pt x="2347200" y="6087474"/>
                  <a:pt x="2384769" y="6061202"/>
                  <a:pt x="2414823" y="6023670"/>
                </a:cubicBezTo>
                <a:close/>
                <a:moveTo>
                  <a:pt x="9382052" y="6015752"/>
                </a:moveTo>
                <a:cubicBezTo>
                  <a:pt x="9378315" y="6057056"/>
                  <a:pt x="9404484" y="6068321"/>
                  <a:pt x="9430654" y="6075830"/>
                </a:cubicBezTo>
                <a:cubicBezTo>
                  <a:pt x="9408223" y="6094606"/>
                  <a:pt x="9378315" y="6102114"/>
                  <a:pt x="9385791" y="6147174"/>
                </a:cubicBezTo>
                <a:cubicBezTo>
                  <a:pt x="9359621" y="6132155"/>
                  <a:pt x="9344668" y="6109625"/>
                  <a:pt x="9299805" y="6128399"/>
                </a:cubicBezTo>
                <a:cubicBezTo>
                  <a:pt x="9311022" y="6102114"/>
                  <a:pt x="9325975" y="6064565"/>
                  <a:pt x="9296066" y="6049546"/>
                </a:cubicBezTo>
                <a:cubicBezTo>
                  <a:pt x="9333453" y="6042037"/>
                  <a:pt x="9355884" y="6038281"/>
                  <a:pt x="9382052" y="6015752"/>
                </a:cubicBezTo>
                <a:close/>
                <a:moveTo>
                  <a:pt x="8359156" y="5889082"/>
                </a:moveTo>
                <a:cubicBezTo>
                  <a:pt x="8374149" y="5930187"/>
                  <a:pt x="8389143" y="5971292"/>
                  <a:pt x="8437872" y="5975029"/>
                </a:cubicBezTo>
                <a:cubicBezTo>
                  <a:pt x="8400388" y="5997450"/>
                  <a:pt x="8370400" y="6019869"/>
                  <a:pt x="8370400" y="6075922"/>
                </a:cubicBezTo>
                <a:cubicBezTo>
                  <a:pt x="8355406" y="6060973"/>
                  <a:pt x="8336664" y="6049764"/>
                  <a:pt x="8325420" y="6031080"/>
                </a:cubicBezTo>
                <a:cubicBezTo>
                  <a:pt x="8306677" y="6042290"/>
                  <a:pt x="8276690" y="6038554"/>
                  <a:pt x="8257947" y="6046027"/>
                </a:cubicBezTo>
                <a:cubicBezTo>
                  <a:pt x="8269192" y="6027343"/>
                  <a:pt x="8272941" y="6004922"/>
                  <a:pt x="8284187" y="5989975"/>
                </a:cubicBezTo>
                <a:cubicBezTo>
                  <a:pt x="8276690" y="5967555"/>
                  <a:pt x="8265444" y="5948871"/>
                  <a:pt x="8254198" y="5933924"/>
                </a:cubicBezTo>
                <a:cubicBezTo>
                  <a:pt x="8291684" y="5930187"/>
                  <a:pt x="8347910" y="5930187"/>
                  <a:pt x="8359156" y="5889082"/>
                </a:cubicBezTo>
                <a:close/>
                <a:moveTo>
                  <a:pt x="6745877" y="5874832"/>
                </a:moveTo>
                <a:cubicBezTo>
                  <a:pt x="6745877" y="5927146"/>
                  <a:pt x="6775606" y="5949567"/>
                  <a:pt x="6816482" y="5960778"/>
                </a:cubicBezTo>
                <a:cubicBezTo>
                  <a:pt x="6801618" y="5975725"/>
                  <a:pt x="6783037" y="5986934"/>
                  <a:pt x="6760741" y="5998146"/>
                </a:cubicBezTo>
                <a:cubicBezTo>
                  <a:pt x="6760741" y="6020567"/>
                  <a:pt x="6753308" y="6035513"/>
                  <a:pt x="6753308" y="6061671"/>
                </a:cubicBezTo>
                <a:cubicBezTo>
                  <a:pt x="6719863" y="6039250"/>
                  <a:pt x="6697567" y="6009355"/>
                  <a:pt x="6638109" y="6031776"/>
                </a:cubicBezTo>
                <a:cubicBezTo>
                  <a:pt x="6638109" y="6005618"/>
                  <a:pt x="6652974" y="5994409"/>
                  <a:pt x="6660405" y="5971988"/>
                </a:cubicBezTo>
                <a:cubicBezTo>
                  <a:pt x="6652974" y="5949567"/>
                  <a:pt x="6638109" y="5938357"/>
                  <a:pt x="6634393" y="5912199"/>
                </a:cubicBezTo>
                <a:cubicBezTo>
                  <a:pt x="6697567" y="5927146"/>
                  <a:pt x="6716148" y="5897253"/>
                  <a:pt x="6745877" y="5874832"/>
                </a:cubicBezTo>
                <a:close/>
                <a:moveTo>
                  <a:pt x="4166525" y="5828913"/>
                </a:moveTo>
                <a:cubicBezTo>
                  <a:pt x="4181513" y="5873866"/>
                  <a:pt x="4189008" y="5922564"/>
                  <a:pt x="4200251" y="5971264"/>
                </a:cubicBezTo>
                <a:cubicBezTo>
                  <a:pt x="4237724" y="6008723"/>
                  <a:pt x="4297682" y="6023708"/>
                  <a:pt x="4346398" y="6049930"/>
                </a:cubicBezTo>
                <a:cubicBezTo>
                  <a:pt x="4301430" y="6083645"/>
                  <a:pt x="4256461" y="6109867"/>
                  <a:pt x="4207746" y="6136089"/>
                </a:cubicBezTo>
                <a:cubicBezTo>
                  <a:pt x="4203998" y="6192281"/>
                  <a:pt x="4192756" y="6237234"/>
                  <a:pt x="4185261" y="6289679"/>
                </a:cubicBezTo>
                <a:cubicBezTo>
                  <a:pt x="4136545" y="6263457"/>
                  <a:pt x="4110315" y="6214757"/>
                  <a:pt x="4061599" y="6192281"/>
                </a:cubicBezTo>
                <a:cubicBezTo>
                  <a:pt x="4005388" y="6196027"/>
                  <a:pt x="3960420" y="6207266"/>
                  <a:pt x="3907959" y="6214757"/>
                </a:cubicBezTo>
                <a:cubicBezTo>
                  <a:pt x="3919200" y="6158566"/>
                  <a:pt x="3945432" y="6117361"/>
                  <a:pt x="3964168" y="6068661"/>
                </a:cubicBezTo>
                <a:cubicBezTo>
                  <a:pt x="3945432" y="6016217"/>
                  <a:pt x="3915452" y="5978755"/>
                  <a:pt x="3896716" y="5926310"/>
                </a:cubicBezTo>
                <a:cubicBezTo>
                  <a:pt x="3960420" y="5915072"/>
                  <a:pt x="4001643" y="5948786"/>
                  <a:pt x="4046609" y="5937549"/>
                </a:cubicBezTo>
                <a:cubicBezTo>
                  <a:pt x="4099074" y="5922564"/>
                  <a:pt x="4114062" y="5847644"/>
                  <a:pt x="4166525" y="5828913"/>
                </a:cubicBezTo>
                <a:close/>
                <a:moveTo>
                  <a:pt x="1661550" y="5814663"/>
                </a:moveTo>
                <a:cubicBezTo>
                  <a:pt x="1680263" y="5837064"/>
                  <a:pt x="1680263" y="5874401"/>
                  <a:pt x="1687748" y="5908003"/>
                </a:cubicBezTo>
                <a:cubicBezTo>
                  <a:pt x="1713947" y="5930405"/>
                  <a:pt x="1743886" y="5945340"/>
                  <a:pt x="1781312" y="5956541"/>
                </a:cubicBezTo>
                <a:cubicBezTo>
                  <a:pt x="1762599" y="5986410"/>
                  <a:pt x="1721432" y="5997611"/>
                  <a:pt x="1691492" y="6016279"/>
                </a:cubicBezTo>
                <a:cubicBezTo>
                  <a:pt x="1691492" y="6053617"/>
                  <a:pt x="1684005" y="6083486"/>
                  <a:pt x="1680263" y="6117089"/>
                </a:cubicBezTo>
                <a:cubicBezTo>
                  <a:pt x="1650321" y="6098421"/>
                  <a:pt x="1631610" y="6072285"/>
                  <a:pt x="1601668" y="6053617"/>
                </a:cubicBezTo>
                <a:cubicBezTo>
                  <a:pt x="1564243" y="6053617"/>
                  <a:pt x="1530561" y="6061084"/>
                  <a:pt x="1500621" y="6068551"/>
                </a:cubicBezTo>
                <a:cubicBezTo>
                  <a:pt x="1534303" y="5997611"/>
                  <a:pt x="1541788" y="5945340"/>
                  <a:pt x="1493136" y="5881868"/>
                </a:cubicBezTo>
                <a:cubicBezTo>
                  <a:pt x="1530561" y="5881868"/>
                  <a:pt x="1560501" y="5881868"/>
                  <a:pt x="1590443" y="5889335"/>
                </a:cubicBezTo>
                <a:cubicBezTo>
                  <a:pt x="1616639" y="5863200"/>
                  <a:pt x="1642839" y="5840798"/>
                  <a:pt x="1661550" y="5814663"/>
                </a:cubicBezTo>
                <a:close/>
                <a:moveTo>
                  <a:pt x="943558" y="5667407"/>
                </a:moveTo>
                <a:cubicBezTo>
                  <a:pt x="939813" y="5742558"/>
                  <a:pt x="980982" y="5772619"/>
                  <a:pt x="1037122" y="5783893"/>
                </a:cubicBezTo>
                <a:cubicBezTo>
                  <a:pt x="1014664" y="5806438"/>
                  <a:pt x="988467" y="5817710"/>
                  <a:pt x="958528" y="5832742"/>
                </a:cubicBezTo>
                <a:cubicBezTo>
                  <a:pt x="962271" y="5866559"/>
                  <a:pt x="947300" y="5885347"/>
                  <a:pt x="951044" y="5919166"/>
                </a:cubicBezTo>
                <a:cubicBezTo>
                  <a:pt x="921102" y="5907893"/>
                  <a:pt x="906133" y="5877833"/>
                  <a:pt x="879933" y="5862801"/>
                </a:cubicBezTo>
                <a:cubicBezTo>
                  <a:pt x="853736" y="5866559"/>
                  <a:pt x="823797" y="5870317"/>
                  <a:pt x="797598" y="5877833"/>
                </a:cubicBezTo>
                <a:cubicBezTo>
                  <a:pt x="797598" y="5844014"/>
                  <a:pt x="816309" y="5825226"/>
                  <a:pt x="827538" y="5795165"/>
                </a:cubicBezTo>
                <a:cubicBezTo>
                  <a:pt x="816309" y="5768861"/>
                  <a:pt x="801340" y="5746316"/>
                  <a:pt x="790113" y="5720012"/>
                </a:cubicBezTo>
                <a:cubicBezTo>
                  <a:pt x="872449" y="5738802"/>
                  <a:pt x="898647" y="5697467"/>
                  <a:pt x="943558" y="5667407"/>
                </a:cubicBezTo>
                <a:close/>
                <a:moveTo>
                  <a:pt x="7386024" y="5653157"/>
                </a:moveTo>
                <a:cubicBezTo>
                  <a:pt x="7397317" y="5701909"/>
                  <a:pt x="7416137" y="5746910"/>
                  <a:pt x="7468838" y="5750659"/>
                </a:cubicBezTo>
                <a:cubicBezTo>
                  <a:pt x="7438725" y="5780661"/>
                  <a:pt x="7386024" y="5795662"/>
                  <a:pt x="7401082" y="5866914"/>
                </a:cubicBezTo>
                <a:cubicBezTo>
                  <a:pt x="7363439" y="5840663"/>
                  <a:pt x="7333324" y="5803162"/>
                  <a:pt x="7273096" y="5833163"/>
                </a:cubicBezTo>
                <a:cubicBezTo>
                  <a:pt x="7291916" y="5780661"/>
                  <a:pt x="7291916" y="5746910"/>
                  <a:pt x="7269331" y="5694409"/>
                </a:cubicBezTo>
                <a:cubicBezTo>
                  <a:pt x="7329559" y="5716909"/>
                  <a:pt x="7359674" y="5686907"/>
                  <a:pt x="7386024" y="5653157"/>
                </a:cubicBezTo>
                <a:close/>
                <a:moveTo>
                  <a:pt x="198948" y="5649991"/>
                </a:moveTo>
                <a:cubicBezTo>
                  <a:pt x="210265" y="5676161"/>
                  <a:pt x="214038" y="5713546"/>
                  <a:pt x="251759" y="5709807"/>
                </a:cubicBezTo>
                <a:cubicBezTo>
                  <a:pt x="236671" y="5735977"/>
                  <a:pt x="198948" y="5739716"/>
                  <a:pt x="210265" y="5784579"/>
                </a:cubicBezTo>
                <a:cubicBezTo>
                  <a:pt x="191405" y="5773362"/>
                  <a:pt x="161227" y="5743455"/>
                  <a:pt x="134822" y="5765886"/>
                </a:cubicBezTo>
                <a:cubicBezTo>
                  <a:pt x="123505" y="5743455"/>
                  <a:pt x="146139" y="5709807"/>
                  <a:pt x="123505" y="5679898"/>
                </a:cubicBezTo>
                <a:cubicBezTo>
                  <a:pt x="161227" y="5683637"/>
                  <a:pt x="187633" y="5672422"/>
                  <a:pt x="198948" y="5649991"/>
                </a:cubicBezTo>
                <a:close/>
                <a:moveTo>
                  <a:pt x="2901262" y="5649989"/>
                </a:moveTo>
                <a:cubicBezTo>
                  <a:pt x="2908756" y="5702369"/>
                  <a:pt x="2923744" y="5751009"/>
                  <a:pt x="2934985" y="5807131"/>
                </a:cubicBezTo>
                <a:cubicBezTo>
                  <a:pt x="2979946" y="5844545"/>
                  <a:pt x="3039897" y="5863253"/>
                  <a:pt x="3092355" y="5893185"/>
                </a:cubicBezTo>
                <a:cubicBezTo>
                  <a:pt x="3043645" y="5926859"/>
                  <a:pt x="2994934" y="5956790"/>
                  <a:pt x="2938732" y="5982981"/>
                </a:cubicBezTo>
                <a:cubicBezTo>
                  <a:pt x="2938732" y="6042845"/>
                  <a:pt x="2923744" y="6095226"/>
                  <a:pt x="2919997" y="6155090"/>
                </a:cubicBezTo>
                <a:cubicBezTo>
                  <a:pt x="2867539" y="6125157"/>
                  <a:pt x="2830071" y="6076519"/>
                  <a:pt x="2785106" y="6046586"/>
                </a:cubicBezTo>
                <a:cubicBezTo>
                  <a:pt x="2721409" y="6046586"/>
                  <a:pt x="2672699" y="6065294"/>
                  <a:pt x="2612746" y="6069035"/>
                </a:cubicBezTo>
                <a:cubicBezTo>
                  <a:pt x="2620244" y="6005429"/>
                  <a:pt x="2680194" y="5964275"/>
                  <a:pt x="2676444" y="5908152"/>
                </a:cubicBezTo>
                <a:cubicBezTo>
                  <a:pt x="2672699" y="5852030"/>
                  <a:pt x="2612746" y="5818356"/>
                  <a:pt x="2601507" y="5754751"/>
                </a:cubicBezTo>
                <a:cubicBezTo>
                  <a:pt x="2672699" y="5743526"/>
                  <a:pt x="2717662" y="5780940"/>
                  <a:pt x="2766373" y="5765975"/>
                </a:cubicBezTo>
                <a:cubicBezTo>
                  <a:pt x="2826323" y="5751009"/>
                  <a:pt x="2841310" y="5664955"/>
                  <a:pt x="2901262" y="5649989"/>
                </a:cubicBezTo>
                <a:close/>
                <a:moveTo>
                  <a:pt x="10010174" y="5642074"/>
                </a:moveTo>
                <a:cubicBezTo>
                  <a:pt x="10024953" y="5657086"/>
                  <a:pt x="10024953" y="5690865"/>
                  <a:pt x="10054509" y="5690865"/>
                </a:cubicBezTo>
                <a:cubicBezTo>
                  <a:pt x="10043426" y="5705878"/>
                  <a:pt x="10013868" y="5705878"/>
                  <a:pt x="10024953" y="5743410"/>
                </a:cubicBezTo>
                <a:cubicBezTo>
                  <a:pt x="9995396" y="5732150"/>
                  <a:pt x="9995396" y="5717138"/>
                  <a:pt x="9954755" y="5728398"/>
                </a:cubicBezTo>
                <a:cubicBezTo>
                  <a:pt x="9976923" y="5702124"/>
                  <a:pt x="9965840" y="5690865"/>
                  <a:pt x="9954755" y="5660839"/>
                </a:cubicBezTo>
                <a:cubicBezTo>
                  <a:pt x="9973228" y="5675851"/>
                  <a:pt x="10006479" y="5660839"/>
                  <a:pt x="10010174" y="5642074"/>
                </a:cubicBezTo>
                <a:close/>
                <a:moveTo>
                  <a:pt x="4710009" y="5623073"/>
                </a:moveTo>
                <a:cubicBezTo>
                  <a:pt x="4717505" y="5679211"/>
                  <a:pt x="4732497" y="5727864"/>
                  <a:pt x="4743741" y="5780260"/>
                </a:cubicBezTo>
                <a:cubicBezTo>
                  <a:pt x="4788719" y="5813942"/>
                  <a:pt x="4844942" y="5832655"/>
                  <a:pt x="4897417" y="5858853"/>
                </a:cubicBezTo>
                <a:cubicBezTo>
                  <a:pt x="4852439" y="5896280"/>
                  <a:pt x="4799965" y="5918735"/>
                  <a:pt x="4751238" y="5952417"/>
                </a:cubicBezTo>
                <a:cubicBezTo>
                  <a:pt x="4743741" y="6008555"/>
                  <a:pt x="4732497" y="6057209"/>
                  <a:pt x="4728749" y="6117090"/>
                </a:cubicBezTo>
                <a:cubicBezTo>
                  <a:pt x="4676274" y="6090893"/>
                  <a:pt x="4642541" y="6042239"/>
                  <a:pt x="4593813" y="6008555"/>
                </a:cubicBezTo>
                <a:cubicBezTo>
                  <a:pt x="4541340" y="6019784"/>
                  <a:pt x="4477621" y="6023526"/>
                  <a:pt x="4425149" y="6034753"/>
                </a:cubicBezTo>
                <a:cubicBezTo>
                  <a:pt x="4443888" y="5982357"/>
                  <a:pt x="4470124" y="5929962"/>
                  <a:pt x="4492614" y="5881309"/>
                </a:cubicBezTo>
                <a:cubicBezTo>
                  <a:pt x="4470124" y="5825171"/>
                  <a:pt x="4436391" y="5784002"/>
                  <a:pt x="4417650" y="5724122"/>
                </a:cubicBezTo>
                <a:cubicBezTo>
                  <a:pt x="4470124" y="5731606"/>
                  <a:pt x="4530096" y="5731606"/>
                  <a:pt x="4578822" y="5742835"/>
                </a:cubicBezTo>
                <a:cubicBezTo>
                  <a:pt x="4631295" y="5709151"/>
                  <a:pt x="4653785" y="5653013"/>
                  <a:pt x="4710009" y="5623073"/>
                </a:cubicBezTo>
                <a:close/>
                <a:moveTo>
                  <a:pt x="9006907" y="5592987"/>
                </a:moveTo>
                <a:cubicBezTo>
                  <a:pt x="9025521" y="5619133"/>
                  <a:pt x="9025521" y="5660221"/>
                  <a:pt x="9066475" y="5660221"/>
                </a:cubicBezTo>
                <a:cubicBezTo>
                  <a:pt x="9062752" y="5678896"/>
                  <a:pt x="9032968" y="5678896"/>
                  <a:pt x="9021798" y="5693837"/>
                </a:cubicBezTo>
                <a:cubicBezTo>
                  <a:pt x="9025521" y="5712512"/>
                  <a:pt x="9021798" y="5727454"/>
                  <a:pt x="9018075" y="5738660"/>
                </a:cubicBezTo>
                <a:cubicBezTo>
                  <a:pt x="8995737" y="5719983"/>
                  <a:pt x="8977121" y="5697572"/>
                  <a:pt x="8932444" y="5712512"/>
                </a:cubicBezTo>
                <a:cubicBezTo>
                  <a:pt x="8951060" y="5682631"/>
                  <a:pt x="8951060" y="5652750"/>
                  <a:pt x="8928720" y="5622869"/>
                </a:cubicBezTo>
                <a:cubicBezTo>
                  <a:pt x="8973398" y="5634075"/>
                  <a:pt x="8995737" y="5622869"/>
                  <a:pt x="9006907" y="5592987"/>
                </a:cubicBezTo>
                <a:close/>
                <a:moveTo>
                  <a:pt x="11036209" y="5578739"/>
                </a:moveTo>
                <a:cubicBezTo>
                  <a:pt x="11036209" y="5589664"/>
                  <a:pt x="11036209" y="5604232"/>
                  <a:pt x="11036209" y="5615157"/>
                </a:cubicBezTo>
                <a:cubicBezTo>
                  <a:pt x="11009608" y="5611515"/>
                  <a:pt x="10998208" y="5582380"/>
                  <a:pt x="11036209" y="5578739"/>
                </a:cubicBezTo>
                <a:close/>
                <a:moveTo>
                  <a:pt x="5262979" y="5485318"/>
                </a:moveTo>
                <a:cubicBezTo>
                  <a:pt x="5281696" y="5522743"/>
                  <a:pt x="5285440" y="5582625"/>
                  <a:pt x="5300414" y="5631278"/>
                </a:cubicBezTo>
                <a:cubicBezTo>
                  <a:pt x="5341598" y="5661218"/>
                  <a:pt x="5397753" y="5676187"/>
                  <a:pt x="5438935" y="5706129"/>
                </a:cubicBezTo>
                <a:cubicBezTo>
                  <a:pt x="5397753" y="5732327"/>
                  <a:pt x="5356571" y="5762267"/>
                  <a:pt x="5307903" y="5784722"/>
                </a:cubicBezTo>
                <a:cubicBezTo>
                  <a:pt x="5300414" y="5837118"/>
                  <a:pt x="5292928" y="5885771"/>
                  <a:pt x="5285440" y="5938167"/>
                </a:cubicBezTo>
                <a:cubicBezTo>
                  <a:pt x="5236771" y="5911969"/>
                  <a:pt x="5203078" y="5870800"/>
                  <a:pt x="5161894" y="5840860"/>
                </a:cubicBezTo>
                <a:cubicBezTo>
                  <a:pt x="5109481" y="5848345"/>
                  <a:pt x="5064556" y="5859574"/>
                  <a:pt x="5008401" y="5863316"/>
                </a:cubicBezTo>
                <a:cubicBezTo>
                  <a:pt x="5030862" y="5818405"/>
                  <a:pt x="5045838" y="5766009"/>
                  <a:pt x="5072044" y="5724841"/>
                </a:cubicBezTo>
                <a:cubicBezTo>
                  <a:pt x="5049582" y="5676187"/>
                  <a:pt x="5023376" y="5631278"/>
                  <a:pt x="4997169" y="5586367"/>
                </a:cubicBezTo>
                <a:cubicBezTo>
                  <a:pt x="5053328" y="5567654"/>
                  <a:pt x="5105739" y="5605080"/>
                  <a:pt x="5150664" y="5590109"/>
                </a:cubicBezTo>
                <a:cubicBezTo>
                  <a:pt x="5203078" y="5575138"/>
                  <a:pt x="5218053" y="5504030"/>
                  <a:pt x="5262979" y="5485318"/>
                </a:cubicBezTo>
                <a:close/>
                <a:moveTo>
                  <a:pt x="5844237" y="5436234"/>
                </a:moveTo>
                <a:cubicBezTo>
                  <a:pt x="5844237" y="5469880"/>
                  <a:pt x="5859257" y="5484835"/>
                  <a:pt x="5859257" y="5518481"/>
                </a:cubicBezTo>
                <a:cubicBezTo>
                  <a:pt x="5885539" y="5540912"/>
                  <a:pt x="5919336" y="5548390"/>
                  <a:pt x="5945618" y="5567082"/>
                </a:cubicBezTo>
                <a:cubicBezTo>
                  <a:pt x="5919336" y="5585775"/>
                  <a:pt x="5896804" y="5604467"/>
                  <a:pt x="5863012" y="5615684"/>
                </a:cubicBezTo>
                <a:cubicBezTo>
                  <a:pt x="5866765" y="5653068"/>
                  <a:pt x="5851746" y="5671761"/>
                  <a:pt x="5855501" y="5705409"/>
                </a:cubicBezTo>
                <a:cubicBezTo>
                  <a:pt x="5825461" y="5694192"/>
                  <a:pt x="5802933" y="5668022"/>
                  <a:pt x="5780403" y="5645591"/>
                </a:cubicBezTo>
                <a:cubicBezTo>
                  <a:pt x="5750364" y="5653068"/>
                  <a:pt x="5720324" y="5660546"/>
                  <a:pt x="5690287" y="5660546"/>
                </a:cubicBezTo>
                <a:cubicBezTo>
                  <a:pt x="5724080" y="5604467"/>
                  <a:pt x="5720324" y="5544651"/>
                  <a:pt x="5682776" y="5492311"/>
                </a:cubicBezTo>
                <a:cubicBezTo>
                  <a:pt x="5772893" y="5518481"/>
                  <a:pt x="5799177" y="5473618"/>
                  <a:pt x="5844237" y="5436234"/>
                </a:cubicBezTo>
                <a:close/>
                <a:moveTo>
                  <a:pt x="8037370" y="5417233"/>
                </a:moveTo>
                <a:cubicBezTo>
                  <a:pt x="8052234" y="5454685"/>
                  <a:pt x="8059666" y="5503375"/>
                  <a:pt x="8111691" y="5507121"/>
                </a:cubicBezTo>
                <a:cubicBezTo>
                  <a:pt x="8081963" y="5533338"/>
                  <a:pt x="8044801" y="5548319"/>
                  <a:pt x="8048517" y="5611990"/>
                </a:cubicBezTo>
                <a:cubicBezTo>
                  <a:pt x="8029938" y="5600754"/>
                  <a:pt x="8015072" y="5578281"/>
                  <a:pt x="7996492" y="5567046"/>
                </a:cubicBezTo>
                <a:cubicBezTo>
                  <a:pt x="7985344" y="5578281"/>
                  <a:pt x="7951900" y="5567046"/>
                  <a:pt x="7940751" y="5582027"/>
                </a:cubicBezTo>
                <a:cubicBezTo>
                  <a:pt x="7944467" y="5548319"/>
                  <a:pt x="7963047" y="5492139"/>
                  <a:pt x="7929602" y="5454685"/>
                </a:cubicBezTo>
                <a:cubicBezTo>
                  <a:pt x="7944467" y="5465923"/>
                  <a:pt x="7977913" y="5454685"/>
                  <a:pt x="7992776" y="5465923"/>
                </a:cubicBezTo>
                <a:cubicBezTo>
                  <a:pt x="8011358" y="5450941"/>
                  <a:pt x="8022505" y="5435960"/>
                  <a:pt x="8037370" y="5417233"/>
                </a:cubicBezTo>
                <a:close/>
                <a:moveTo>
                  <a:pt x="2141750" y="5414066"/>
                </a:moveTo>
                <a:cubicBezTo>
                  <a:pt x="2138008" y="5518857"/>
                  <a:pt x="2197888" y="5552539"/>
                  <a:pt x="2268997" y="5574995"/>
                </a:cubicBezTo>
                <a:cubicBezTo>
                  <a:pt x="2235312" y="5597450"/>
                  <a:pt x="2201630" y="5616163"/>
                  <a:pt x="2167947" y="5634875"/>
                </a:cubicBezTo>
                <a:cubicBezTo>
                  <a:pt x="2167947" y="5676043"/>
                  <a:pt x="2152977" y="5702241"/>
                  <a:pt x="2152977" y="5743410"/>
                </a:cubicBezTo>
                <a:cubicBezTo>
                  <a:pt x="2111810" y="5732181"/>
                  <a:pt x="2093097" y="5698499"/>
                  <a:pt x="2059413" y="5672301"/>
                </a:cubicBezTo>
                <a:cubicBezTo>
                  <a:pt x="2029472" y="5687272"/>
                  <a:pt x="1984561" y="5687272"/>
                  <a:pt x="1947137" y="5694757"/>
                </a:cubicBezTo>
                <a:cubicBezTo>
                  <a:pt x="1988305" y="5627390"/>
                  <a:pt x="1995790" y="5552539"/>
                  <a:pt x="1939652" y="5488917"/>
                </a:cubicBezTo>
                <a:cubicBezTo>
                  <a:pt x="1984561" y="5470203"/>
                  <a:pt x="2014503" y="5500144"/>
                  <a:pt x="2048186" y="5492659"/>
                </a:cubicBezTo>
                <a:cubicBezTo>
                  <a:pt x="2093097" y="5481430"/>
                  <a:pt x="2096839" y="5421550"/>
                  <a:pt x="2141750" y="5414066"/>
                </a:cubicBezTo>
                <a:close/>
                <a:moveTo>
                  <a:pt x="3396080" y="5353896"/>
                </a:moveTo>
                <a:cubicBezTo>
                  <a:pt x="3414819" y="5406333"/>
                  <a:pt x="3422314" y="5477498"/>
                  <a:pt x="3441054" y="5533680"/>
                </a:cubicBezTo>
                <a:cubicBezTo>
                  <a:pt x="3493522" y="5563645"/>
                  <a:pt x="3553485" y="5586119"/>
                  <a:pt x="3602206" y="5616084"/>
                </a:cubicBezTo>
                <a:cubicBezTo>
                  <a:pt x="3553485" y="5657284"/>
                  <a:pt x="3493522" y="5679756"/>
                  <a:pt x="3441054" y="5720958"/>
                </a:cubicBezTo>
                <a:cubicBezTo>
                  <a:pt x="3441054" y="5784632"/>
                  <a:pt x="3422314" y="5833324"/>
                  <a:pt x="3422314" y="5896998"/>
                </a:cubicBezTo>
                <a:cubicBezTo>
                  <a:pt x="3366098" y="5863288"/>
                  <a:pt x="3324874" y="5814597"/>
                  <a:pt x="3276154" y="5777141"/>
                </a:cubicBezTo>
                <a:cubicBezTo>
                  <a:pt x="3212443" y="5788378"/>
                  <a:pt x="3156227" y="5795868"/>
                  <a:pt x="3092514" y="5807105"/>
                </a:cubicBezTo>
                <a:cubicBezTo>
                  <a:pt x="3111254" y="5743431"/>
                  <a:pt x="3144983" y="5694739"/>
                  <a:pt x="3159974" y="5634811"/>
                </a:cubicBezTo>
                <a:cubicBezTo>
                  <a:pt x="3137488" y="5574882"/>
                  <a:pt x="3100009" y="5529936"/>
                  <a:pt x="3081272" y="5466262"/>
                </a:cubicBezTo>
                <a:cubicBezTo>
                  <a:pt x="3148730" y="5462516"/>
                  <a:pt x="3204948" y="5496226"/>
                  <a:pt x="3257414" y="5481243"/>
                </a:cubicBezTo>
                <a:cubicBezTo>
                  <a:pt x="3321127" y="5466262"/>
                  <a:pt x="3343612" y="5380115"/>
                  <a:pt x="3396080" y="5353896"/>
                </a:cubicBezTo>
                <a:close/>
                <a:moveTo>
                  <a:pt x="6465061" y="5320645"/>
                </a:moveTo>
                <a:cubicBezTo>
                  <a:pt x="6461316" y="5383951"/>
                  <a:pt x="6498770" y="5398847"/>
                  <a:pt x="6536222" y="5413742"/>
                </a:cubicBezTo>
                <a:cubicBezTo>
                  <a:pt x="6524986" y="5432361"/>
                  <a:pt x="6506259" y="5443533"/>
                  <a:pt x="6480043" y="5450981"/>
                </a:cubicBezTo>
                <a:cubicBezTo>
                  <a:pt x="6480043" y="5473324"/>
                  <a:pt x="6472551" y="5491944"/>
                  <a:pt x="6472551" y="5518010"/>
                </a:cubicBezTo>
                <a:cubicBezTo>
                  <a:pt x="6438844" y="5521735"/>
                  <a:pt x="6438844" y="5488219"/>
                  <a:pt x="6416372" y="5480772"/>
                </a:cubicBezTo>
                <a:cubicBezTo>
                  <a:pt x="6382663" y="5477047"/>
                  <a:pt x="6371428" y="5491944"/>
                  <a:pt x="6341465" y="5491944"/>
                </a:cubicBezTo>
                <a:cubicBezTo>
                  <a:pt x="6371428" y="5450981"/>
                  <a:pt x="6367682" y="5402570"/>
                  <a:pt x="6341465" y="5361608"/>
                </a:cubicBezTo>
                <a:cubicBezTo>
                  <a:pt x="6405136" y="5387674"/>
                  <a:pt x="6438844" y="5324368"/>
                  <a:pt x="6465061" y="5320645"/>
                </a:cubicBezTo>
                <a:close/>
                <a:moveTo>
                  <a:pt x="10635612" y="5222476"/>
                </a:moveTo>
                <a:cubicBezTo>
                  <a:pt x="10654085" y="5222476"/>
                  <a:pt x="10639306" y="5256519"/>
                  <a:pt x="10665169" y="5248953"/>
                </a:cubicBezTo>
                <a:cubicBezTo>
                  <a:pt x="10668863" y="5267865"/>
                  <a:pt x="10639306" y="5260301"/>
                  <a:pt x="10650391" y="5282995"/>
                </a:cubicBezTo>
                <a:cubicBezTo>
                  <a:pt x="10635612" y="5290561"/>
                  <a:pt x="10624529" y="5260301"/>
                  <a:pt x="10613444" y="5279213"/>
                </a:cubicBezTo>
                <a:cubicBezTo>
                  <a:pt x="10602361" y="5267865"/>
                  <a:pt x="10617140" y="5252736"/>
                  <a:pt x="10609750" y="5233822"/>
                </a:cubicBezTo>
                <a:cubicBezTo>
                  <a:pt x="10617140" y="5241388"/>
                  <a:pt x="10639306" y="5241388"/>
                  <a:pt x="10635612" y="5222476"/>
                </a:cubicBezTo>
                <a:close/>
                <a:moveTo>
                  <a:pt x="9658830" y="5222476"/>
                </a:moveTo>
                <a:cubicBezTo>
                  <a:pt x="9670079" y="5256093"/>
                  <a:pt x="9681330" y="5289709"/>
                  <a:pt x="9718831" y="5293445"/>
                </a:cubicBezTo>
                <a:cubicBezTo>
                  <a:pt x="9707582" y="5308384"/>
                  <a:pt x="9692581" y="5315855"/>
                  <a:pt x="9673830" y="5323326"/>
                </a:cubicBezTo>
                <a:cubicBezTo>
                  <a:pt x="9681330" y="5345736"/>
                  <a:pt x="9670079" y="5353207"/>
                  <a:pt x="9670079" y="5368148"/>
                </a:cubicBezTo>
                <a:cubicBezTo>
                  <a:pt x="9643829" y="5353207"/>
                  <a:pt x="9621329" y="5330796"/>
                  <a:pt x="9580077" y="5349472"/>
                </a:cubicBezTo>
                <a:cubicBezTo>
                  <a:pt x="9591327" y="5323326"/>
                  <a:pt x="9602578" y="5282238"/>
                  <a:pt x="9576326" y="5259828"/>
                </a:cubicBezTo>
                <a:cubicBezTo>
                  <a:pt x="9606327" y="5256093"/>
                  <a:pt x="9651330" y="5259828"/>
                  <a:pt x="9658830" y="5222476"/>
                </a:cubicBezTo>
                <a:close/>
                <a:moveTo>
                  <a:pt x="1411102" y="5181307"/>
                </a:moveTo>
                <a:cubicBezTo>
                  <a:pt x="1411102" y="5275036"/>
                  <a:pt x="1463617" y="5312528"/>
                  <a:pt x="1531138" y="5335022"/>
                </a:cubicBezTo>
                <a:cubicBezTo>
                  <a:pt x="1474870" y="5376263"/>
                  <a:pt x="1411102" y="5406257"/>
                  <a:pt x="1422355" y="5507484"/>
                </a:cubicBezTo>
                <a:cubicBezTo>
                  <a:pt x="1384844" y="5496237"/>
                  <a:pt x="1369838" y="5458744"/>
                  <a:pt x="1336079" y="5439998"/>
                </a:cubicBezTo>
                <a:cubicBezTo>
                  <a:pt x="1294817" y="5439998"/>
                  <a:pt x="1261057" y="5451246"/>
                  <a:pt x="1223546" y="5454995"/>
                </a:cubicBezTo>
                <a:cubicBezTo>
                  <a:pt x="1234800" y="5421254"/>
                  <a:pt x="1246051" y="5383762"/>
                  <a:pt x="1264808" y="5357517"/>
                </a:cubicBezTo>
                <a:cubicBezTo>
                  <a:pt x="1253555" y="5312528"/>
                  <a:pt x="1223546" y="5286284"/>
                  <a:pt x="1216042" y="5245042"/>
                </a:cubicBezTo>
                <a:cubicBezTo>
                  <a:pt x="1246051" y="5252541"/>
                  <a:pt x="1291066" y="5248792"/>
                  <a:pt x="1324825" y="5256290"/>
                </a:cubicBezTo>
                <a:cubicBezTo>
                  <a:pt x="1358583" y="5233795"/>
                  <a:pt x="1373591" y="5196304"/>
                  <a:pt x="1411102" y="5181307"/>
                </a:cubicBezTo>
                <a:close/>
                <a:moveTo>
                  <a:pt x="3916146" y="5125890"/>
                </a:moveTo>
                <a:cubicBezTo>
                  <a:pt x="3938602" y="5174567"/>
                  <a:pt x="3946088" y="5245713"/>
                  <a:pt x="3961057" y="5305626"/>
                </a:cubicBezTo>
                <a:cubicBezTo>
                  <a:pt x="4013453" y="5335581"/>
                  <a:pt x="4069591" y="5365537"/>
                  <a:pt x="4129473" y="5388005"/>
                </a:cubicBezTo>
                <a:cubicBezTo>
                  <a:pt x="4084562" y="5432938"/>
                  <a:pt x="4024682" y="5459150"/>
                  <a:pt x="3968542" y="5492849"/>
                </a:cubicBezTo>
                <a:cubicBezTo>
                  <a:pt x="3961057" y="5556507"/>
                  <a:pt x="3946088" y="5616418"/>
                  <a:pt x="3942346" y="5680075"/>
                </a:cubicBezTo>
                <a:cubicBezTo>
                  <a:pt x="3886206" y="5646374"/>
                  <a:pt x="3848782" y="5593952"/>
                  <a:pt x="3792644" y="5560251"/>
                </a:cubicBezTo>
                <a:cubicBezTo>
                  <a:pt x="3729020" y="5563995"/>
                  <a:pt x="3669139" y="5575228"/>
                  <a:pt x="3613000" y="5590206"/>
                </a:cubicBezTo>
                <a:cubicBezTo>
                  <a:pt x="3616744" y="5534039"/>
                  <a:pt x="3657911" y="5470384"/>
                  <a:pt x="3680368" y="5417960"/>
                </a:cubicBezTo>
                <a:cubicBezTo>
                  <a:pt x="3657911" y="5354303"/>
                  <a:pt x="3620488" y="5301880"/>
                  <a:pt x="3594288" y="5238224"/>
                </a:cubicBezTo>
                <a:cubicBezTo>
                  <a:pt x="3665397" y="5238224"/>
                  <a:pt x="3721535" y="5268180"/>
                  <a:pt x="3777673" y="5253202"/>
                </a:cubicBezTo>
                <a:cubicBezTo>
                  <a:pt x="3841295" y="5238224"/>
                  <a:pt x="3867493" y="5152101"/>
                  <a:pt x="3916146" y="5125890"/>
                </a:cubicBezTo>
                <a:close/>
                <a:moveTo>
                  <a:pt x="8695903" y="5121140"/>
                </a:moveTo>
                <a:cubicBezTo>
                  <a:pt x="8710885" y="5162546"/>
                  <a:pt x="8729610" y="5207718"/>
                  <a:pt x="8778300" y="5215246"/>
                </a:cubicBezTo>
                <a:cubicBezTo>
                  <a:pt x="8759573" y="5230303"/>
                  <a:pt x="8744591" y="5245361"/>
                  <a:pt x="8718374" y="5252889"/>
                </a:cubicBezTo>
                <a:cubicBezTo>
                  <a:pt x="8718374" y="5279239"/>
                  <a:pt x="8710885" y="5298061"/>
                  <a:pt x="8707139" y="5320647"/>
                </a:cubicBezTo>
                <a:cubicBezTo>
                  <a:pt x="8688412" y="5309354"/>
                  <a:pt x="8677176" y="5286767"/>
                  <a:pt x="8654703" y="5275474"/>
                </a:cubicBezTo>
                <a:cubicBezTo>
                  <a:pt x="8632232" y="5279239"/>
                  <a:pt x="8617251" y="5286767"/>
                  <a:pt x="8587288" y="5283004"/>
                </a:cubicBezTo>
                <a:cubicBezTo>
                  <a:pt x="8594778" y="5264182"/>
                  <a:pt x="8606015" y="5241596"/>
                  <a:pt x="8613505" y="5222776"/>
                </a:cubicBezTo>
                <a:cubicBezTo>
                  <a:pt x="8602270" y="5200188"/>
                  <a:pt x="8591034" y="5185133"/>
                  <a:pt x="8583543" y="5158783"/>
                </a:cubicBezTo>
                <a:cubicBezTo>
                  <a:pt x="8635978" y="5173840"/>
                  <a:pt x="8673430" y="5151253"/>
                  <a:pt x="8695903" y="5121140"/>
                </a:cubicBezTo>
                <a:close/>
                <a:moveTo>
                  <a:pt x="7116118" y="5121140"/>
                </a:moveTo>
                <a:cubicBezTo>
                  <a:pt x="7116118" y="5151223"/>
                  <a:pt x="7134844" y="5162506"/>
                  <a:pt x="7131098" y="5196349"/>
                </a:cubicBezTo>
                <a:cubicBezTo>
                  <a:pt x="7153567" y="5211393"/>
                  <a:pt x="7176037" y="5226435"/>
                  <a:pt x="7205994" y="5233956"/>
                </a:cubicBezTo>
                <a:cubicBezTo>
                  <a:pt x="7191014" y="5256519"/>
                  <a:pt x="7161057" y="5267799"/>
                  <a:pt x="7134844" y="5279081"/>
                </a:cubicBezTo>
                <a:cubicBezTo>
                  <a:pt x="7138588" y="5312927"/>
                  <a:pt x="7123608" y="5327969"/>
                  <a:pt x="7123608" y="5361814"/>
                </a:cubicBezTo>
                <a:cubicBezTo>
                  <a:pt x="7086161" y="5327969"/>
                  <a:pt x="7052456" y="5297885"/>
                  <a:pt x="6977560" y="5320448"/>
                </a:cubicBezTo>
                <a:cubicBezTo>
                  <a:pt x="6988795" y="5297885"/>
                  <a:pt x="6996284" y="5267799"/>
                  <a:pt x="7007519" y="5245236"/>
                </a:cubicBezTo>
                <a:cubicBezTo>
                  <a:pt x="6996284" y="5215152"/>
                  <a:pt x="6981306" y="5196349"/>
                  <a:pt x="6970070" y="5166265"/>
                </a:cubicBezTo>
                <a:cubicBezTo>
                  <a:pt x="7041222" y="5192590"/>
                  <a:pt x="7082415" y="5154985"/>
                  <a:pt x="7116118" y="5121140"/>
                </a:cubicBezTo>
                <a:close/>
                <a:moveTo>
                  <a:pt x="659427" y="5091054"/>
                </a:moveTo>
                <a:cubicBezTo>
                  <a:pt x="681912" y="5139983"/>
                  <a:pt x="693155" y="5192676"/>
                  <a:pt x="756860" y="5196439"/>
                </a:cubicBezTo>
                <a:cubicBezTo>
                  <a:pt x="738124" y="5219023"/>
                  <a:pt x="715638" y="5230314"/>
                  <a:pt x="689407" y="5241605"/>
                </a:cubicBezTo>
                <a:cubicBezTo>
                  <a:pt x="689407" y="5267952"/>
                  <a:pt x="678166" y="5283007"/>
                  <a:pt x="678166" y="5313117"/>
                </a:cubicBezTo>
                <a:cubicBezTo>
                  <a:pt x="655681" y="5320645"/>
                  <a:pt x="633198" y="5283007"/>
                  <a:pt x="610713" y="5271715"/>
                </a:cubicBezTo>
                <a:cubicBezTo>
                  <a:pt x="584483" y="5275479"/>
                  <a:pt x="554502" y="5279242"/>
                  <a:pt x="532018" y="5286770"/>
                </a:cubicBezTo>
                <a:cubicBezTo>
                  <a:pt x="565745" y="5241605"/>
                  <a:pt x="565745" y="5185148"/>
                  <a:pt x="532018" y="5136220"/>
                </a:cubicBezTo>
                <a:cubicBezTo>
                  <a:pt x="595723" y="5151274"/>
                  <a:pt x="636946" y="5128692"/>
                  <a:pt x="659427" y="5091054"/>
                </a:cubicBezTo>
                <a:close/>
                <a:moveTo>
                  <a:pt x="2661929" y="4983385"/>
                </a:moveTo>
                <a:cubicBezTo>
                  <a:pt x="2665668" y="5043282"/>
                  <a:pt x="2688109" y="5091948"/>
                  <a:pt x="2695590" y="5151845"/>
                </a:cubicBezTo>
                <a:cubicBezTo>
                  <a:pt x="2744216" y="5181794"/>
                  <a:pt x="2804063" y="5204256"/>
                  <a:pt x="2856431" y="5234205"/>
                </a:cubicBezTo>
                <a:cubicBezTo>
                  <a:pt x="2811546" y="5275384"/>
                  <a:pt x="2751697" y="5297845"/>
                  <a:pt x="2703072" y="5331538"/>
                </a:cubicBezTo>
                <a:cubicBezTo>
                  <a:pt x="2699331" y="5395177"/>
                  <a:pt x="2680630" y="5443845"/>
                  <a:pt x="2680630" y="5507486"/>
                </a:cubicBezTo>
                <a:cubicBezTo>
                  <a:pt x="2628262" y="5496256"/>
                  <a:pt x="2587118" y="5425126"/>
                  <a:pt x="2534751" y="5395177"/>
                </a:cubicBezTo>
                <a:cubicBezTo>
                  <a:pt x="2471164" y="5402665"/>
                  <a:pt x="2411318" y="5410152"/>
                  <a:pt x="2351467" y="5425126"/>
                </a:cubicBezTo>
                <a:cubicBezTo>
                  <a:pt x="2381392" y="5372717"/>
                  <a:pt x="2396354" y="5309075"/>
                  <a:pt x="2426277" y="5256666"/>
                </a:cubicBezTo>
                <a:cubicBezTo>
                  <a:pt x="2400093" y="5204256"/>
                  <a:pt x="2373912" y="5144359"/>
                  <a:pt x="2340247" y="5095692"/>
                </a:cubicBezTo>
                <a:cubicBezTo>
                  <a:pt x="2392614" y="5084461"/>
                  <a:pt x="2463684" y="5099436"/>
                  <a:pt x="2516049" y="5106922"/>
                </a:cubicBezTo>
                <a:cubicBezTo>
                  <a:pt x="2572155" y="5076973"/>
                  <a:pt x="2609561" y="4998359"/>
                  <a:pt x="2661929" y="4983385"/>
                </a:cubicBezTo>
                <a:close/>
                <a:moveTo>
                  <a:pt x="4469381" y="4945383"/>
                </a:moveTo>
                <a:cubicBezTo>
                  <a:pt x="4476864" y="5009039"/>
                  <a:pt x="4495572" y="5057718"/>
                  <a:pt x="4503056" y="5117629"/>
                </a:cubicBezTo>
                <a:cubicBezTo>
                  <a:pt x="4555438" y="5158819"/>
                  <a:pt x="4622786" y="5181287"/>
                  <a:pt x="4678910" y="5214986"/>
                </a:cubicBezTo>
                <a:cubicBezTo>
                  <a:pt x="4630268" y="5256176"/>
                  <a:pt x="4566662" y="5286131"/>
                  <a:pt x="4510540" y="5316089"/>
                </a:cubicBezTo>
                <a:cubicBezTo>
                  <a:pt x="4510540" y="5383488"/>
                  <a:pt x="4491831" y="5435911"/>
                  <a:pt x="4488089" y="5499569"/>
                </a:cubicBezTo>
                <a:cubicBezTo>
                  <a:pt x="4439448" y="5484591"/>
                  <a:pt x="4387066" y="5417190"/>
                  <a:pt x="4338427" y="5379744"/>
                </a:cubicBezTo>
                <a:cubicBezTo>
                  <a:pt x="4274821" y="5390978"/>
                  <a:pt x="4214956" y="5405956"/>
                  <a:pt x="4147606" y="5409700"/>
                </a:cubicBezTo>
                <a:cubicBezTo>
                  <a:pt x="4155089" y="5346044"/>
                  <a:pt x="4218697" y="5297365"/>
                  <a:pt x="4218697" y="5237454"/>
                </a:cubicBezTo>
                <a:cubicBezTo>
                  <a:pt x="4218697" y="5173797"/>
                  <a:pt x="4151348" y="5128863"/>
                  <a:pt x="4132642" y="5065206"/>
                </a:cubicBezTo>
                <a:cubicBezTo>
                  <a:pt x="4188762" y="5053974"/>
                  <a:pt x="4259854" y="5076440"/>
                  <a:pt x="4327201" y="5072696"/>
                </a:cubicBezTo>
                <a:cubicBezTo>
                  <a:pt x="4379583" y="5038996"/>
                  <a:pt x="4409516" y="4975339"/>
                  <a:pt x="4469381" y="4945383"/>
                </a:cubicBezTo>
                <a:close/>
                <a:moveTo>
                  <a:pt x="7782714" y="4863046"/>
                </a:moveTo>
                <a:cubicBezTo>
                  <a:pt x="7790183" y="4896760"/>
                  <a:pt x="7801389" y="4926729"/>
                  <a:pt x="7805125" y="4960443"/>
                </a:cubicBezTo>
                <a:cubicBezTo>
                  <a:pt x="7831270" y="4979173"/>
                  <a:pt x="7864887" y="4994158"/>
                  <a:pt x="7894768" y="5009141"/>
                </a:cubicBezTo>
                <a:cubicBezTo>
                  <a:pt x="7872358" y="5031617"/>
                  <a:pt x="7846212" y="5050348"/>
                  <a:pt x="7808860" y="5061587"/>
                </a:cubicBezTo>
                <a:cubicBezTo>
                  <a:pt x="7808860" y="5106539"/>
                  <a:pt x="7793919" y="5132761"/>
                  <a:pt x="7793919" y="5170222"/>
                </a:cubicBezTo>
                <a:cubicBezTo>
                  <a:pt x="7756569" y="5129016"/>
                  <a:pt x="7696804" y="5080317"/>
                  <a:pt x="7618367" y="5121524"/>
                </a:cubicBezTo>
                <a:cubicBezTo>
                  <a:pt x="7637042" y="5061587"/>
                  <a:pt x="7659454" y="4986665"/>
                  <a:pt x="7603425" y="4926729"/>
                </a:cubicBezTo>
                <a:cubicBezTo>
                  <a:pt x="7640777" y="4926729"/>
                  <a:pt x="7670659" y="4934221"/>
                  <a:pt x="7700540" y="4934221"/>
                </a:cubicBezTo>
                <a:cubicBezTo>
                  <a:pt x="7737892" y="4919236"/>
                  <a:pt x="7745362" y="4878029"/>
                  <a:pt x="7782714" y="4863046"/>
                </a:cubicBezTo>
                <a:close/>
                <a:moveTo>
                  <a:pt x="10298168" y="4829795"/>
                </a:moveTo>
                <a:cubicBezTo>
                  <a:pt x="10294452" y="4863228"/>
                  <a:pt x="10313027" y="4866942"/>
                  <a:pt x="10331601" y="4874373"/>
                </a:cubicBezTo>
                <a:cubicBezTo>
                  <a:pt x="10324172" y="4892946"/>
                  <a:pt x="10290737" y="4892946"/>
                  <a:pt x="10301883" y="4926381"/>
                </a:cubicBezTo>
                <a:cubicBezTo>
                  <a:pt x="10279594" y="4922666"/>
                  <a:pt x="10272164" y="4904092"/>
                  <a:pt x="10238730" y="4911521"/>
                </a:cubicBezTo>
                <a:cubicBezTo>
                  <a:pt x="10246159" y="4885517"/>
                  <a:pt x="10246159" y="4874373"/>
                  <a:pt x="10235015" y="4848369"/>
                </a:cubicBezTo>
                <a:cubicBezTo>
                  <a:pt x="10268448" y="4855799"/>
                  <a:pt x="10279594" y="4837224"/>
                  <a:pt x="10298168" y="4829795"/>
                </a:cubicBezTo>
                <a:close/>
                <a:moveTo>
                  <a:pt x="5039377" y="4821879"/>
                </a:moveTo>
                <a:cubicBezTo>
                  <a:pt x="5046867" y="4885450"/>
                  <a:pt x="5065590" y="4930324"/>
                  <a:pt x="5073082" y="4990156"/>
                </a:cubicBezTo>
                <a:cubicBezTo>
                  <a:pt x="5121759" y="5027551"/>
                  <a:pt x="5185420" y="5046249"/>
                  <a:pt x="5237845" y="5076165"/>
                </a:cubicBezTo>
                <a:cubicBezTo>
                  <a:pt x="5192908" y="5117299"/>
                  <a:pt x="5129249" y="5139735"/>
                  <a:pt x="5080568" y="5177130"/>
                </a:cubicBezTo>
                <a:cubicBezTo>
                  <a:pt x="5080568" y="5240703"/>
                  <a:pt x="5061847" y="5285575"/>
                  <a:pt x="5058101" y="5349148"/>
                </a:cubicBezTo>
                <a:cubicBezTo>
                  <a:pt x="5013166" y="5330450"/>
                  <a:pt x="4960740" y="5274357"/>
                  <a:pt x="4919551" y="5233223"/>
                </a:cubicBezTo>
                <a:cubicBezTo>
                  <a:pt x="4859636" y="5248180"/>
                  <a:pt x="4799719" y="5255660"/>
                  <a:pt x="4736061" y="5263139"/>
                </a:cubicBezTo>
                <a:cubicBezTo>
                  <a:pt x="4754784" y="5203307"/>
                  <a:pt x="4780997" y="5154694"/>
                  <a:pt x="4807209" y="5102340"/>
                </a:cubicBezTo>
                <a:cubicBezTo>
                  <a:pt x="4784742" y="5038769"/>
                  <a:pt x="4747295" y="4993895"/>
                  <a:pt x="4724827" y="4930324"/>
                </a:cubicBezTo>
                <a:cubicBezTo>
                  <a:pt x="4792230" y="4926584"/>
                  <a:pt x="4852144" y="4960240"/>
                  <a:pt x="4900825" y="4945281"/>
                </a:cubicBezTo>
                <a:cubicBezTo>
                  <a:pt x="4964485" y="4930324"/>
                  <a:pt x="4979466" y="4836836"/>
                  <a:pt x="5039377" y="4821879"/>
                </a:cubicBezTo>
                <a:close/>
                <a:moveTo>
                  <a:pt x="5622671" y="4783878"/>
                </a:moveTo>
                <a:cubicBezTo>
                  <a:pt x="5630168" y="4825093"/>
                  <a:pt x="5645161" y="4862561"/>
                  <a:pt x="5648911" y="4907522"/>
                </a:cubicBezTo>
                <a:cubicBezTo>
                  <a:pt x="5686394" y="4930004"/>
                  <a:pt x="5723879" y="4948738"/>
                  <a:pt x="5765112" y="4963724"/>
                </a:cubicBezTo>
                <a:cubicBezTo>
                  <a:pt x="5735123" y="4993699"/>
                  <a:pt x="5690143" y="5012433"/>
                  <a:pt x="5656407" y="5038662"/>
                </a:cubicBezTo>
                <a:cubicBezTo>
                  <a:pt x="5648911" y="5079876"/>
                  <a:pt x="5641414" y="5121091"/>
                  <a:pt x="5637664" y="5162307"/>
                </a:cubicBezTo>
                <a:cubicBezTo>
                  <a:pt x="5596433" y="5143573"/>
                  <a:pt x="5570194" y="5106105"/>
                  <a:pt x="5532709" y="5083623"/>
                </a:cubicBezTo>
                <a:cubicBezTo>
                  <a:pt x="5491476" y="5091116"/>
                  <a:pt x="5446497" y="5091116"/>
                  <a:pt x="5412761" y="5102357"/>
                </a:cubicBezTo>
                <a:cubicBezTo>
                  <a:pt x="5405263" y="5064889"/>
                  <a:pt x="5442746" y="5019926"/>
                  <a:pt x="5453993" y="4982458"/>
                </a:cubicBezTo>
                <a:cubicBezTo>
                  <a:pt x="5438999" y="4937497"/>
                  <a:pt x="5409010" y="4907522"/>
                  <a:pt x="5397767" y="4858814"/>
                </a:cubicBezTo>
                <a:cubicBezTo>
                  <a:pt x="5446497" y="4858814"/>
                  <a:pt x="5483980" y="4881295"/>
                  <a:pt x="5517715" y="4873800"/>
                </a:cubicBezTo>
                <a:cubicBezTo>
                  <a:pt x="5566445" y="4862561"/>
                  <a:pt x="5577692" y="4798864"/>
                  <a:pt x="5622671" y="4783878"/>
                </a:cubicBezTo>
                <a:close/>
                <a:moveTo>
                  <a:pt x="1909669" y="4777545"/>
                </a:moveTo>
                <a:cubicBezTo>
                  <a:pt x="1905916" y="4882291"/>
                  <a:pt x="1969700" y="4915959"/>
                  <a:pt x="2040987" y="4942147"/>
                </a:cubicBezTo>
                <a:cubicBezTo>
                  <a:pt x="2007220" y="4960851"/>
                  <a:pt x="1977205" y="4987039"/>
                  <a:pt x="1935931" y="5002003"/>
                </a:cubicBezTo>
                <a:cubicBezTo>
                  <a:pt x="1935931" y="5043152"/>
                  <a:pt x="1920925" y="5073080"/>
                  <a:pt x="1920925" y="5117972"/>
                </a:cubicBezTo>
                <a:cubicBezTo>
                  <a:pt x="1887156" y="5117972"/>
                  <a:pt x="1857142" y="5065599"/>
                  <a:pt x="1823374" y="5046893"/>
                </a:cubicBezTo>
                <a:cubicBezTo>
                  <a:pt x="1785854" y="5054376"/>
                  <a:pt x="1740831" y="5058116"/>
                  <a:pt x="1703313" y="5065599"/>
                </a:cubicBezTo>
                <a:cubicBezTo>
                  <a:pt x="1718320" y="5028188"/>
                  <a:pt x="1733329" y="4994520"/>
                  <a:pt x="1752087" y="4957111"/>
                </a:cubicBezTo>
                <a:cubicBezTo>
                  <a:pt x="1737080" y="4919702"/>
                  <a:pt x="1718320" y="4882291"/>
                  <a:pt x="1695809" y="4852363"/>
                </a:cubicBezTo>
                <a:cubicBezTo>
                  <a:pt x="1737080" y="4833658"/>
                  <a:pt x="1774598" y="4863586"/>
                  <a:pt x="1808365" y="4852363"/>
                </a:cubicBezTo>
                <a:cubicBezTo>
                  <a:pt x="1857142" y="4841141"/>
                  <a:pt x="1864645" y="4785026"/>
                  <a:pt x="1909669" y="4777545"/>
                </a:cubicBezTo>
                <a:close/>
                <a:moveTo>
                  <a:pt x="6236573" y="4765992"/>
                </a:moveTo>
                <a:cubicBezTo>
                  <a:pt x="6229077" y="4825602"/>
                  <a:pt x="6266562" y="4836781"/>
                  <a:pt x="6300298" y="4851682"/>
                </a:cubicBezTo>
                <a:cubicBezTo>
                  <a:pt x="6289054" y="4866586"/>
                  <a:pt x="6270311" y="4877762"/>
                  <a:pt x="6244070" y="4885212"/>
                </a:cubicBezTo>
                <a:cubicBezTo>
                  <a:pt x="6247819" y="4911292"/>
                  <a:pt x="6240323" y="4929921"/>
                  <a:pt x="6236573" y="4948549"/>
                </a:cubicBezTo>
                <a:cubicBezTo>
                  <a:pt x="6210336" y="4944822"/>
                  <a:pt x="6206587" y="4918744"/>
                  <a:pt x="6184098" y="4911292"/>
                </a:cubicBezTo>
                <a:cubicBezTo>
                  <a:pt x="6161605" y="4911292"/>
                  <a:pt x="6150362" y="4922469"/>
                  <a:pt x="6120372" y="4918744"/>
                </a:cubicBezTo>
                <a:cubicBezTo>
                  <a:pt x="6146611" y="4881487"/>
                  <a:pt x="6142864" y="4836781"/>
                  <a:pt x="6116626" y="4799524"/>
                </a:cubicBezTo>
                <a:cubicBezTo>
                  <a:pt x="6142864" y="4795797"/>
                  <a:pt x="6157857" y="4806976"/>
                  <a:pt x="6184098" y="4803249"/>
                </a:cubicBezTo>
                <a:cubicBezTo>
                  <a:pt x="6202839" y="4792072"/>
                  <a:pt x="6214083" y="4758542"/>
                  <a:pt x="6236573" y="4765992"/>
                </a:cubicBezTo>
                <a:close/>
                <a:moveTo>
                  <a:pt x="9351839" y="4761710"/>
                </a:moveTo>
                <a:cubicBezTo>
                  <a:pt x="9363098" y="4814356"/>
                  <a:pt x="9381864" y="4855722"/>
                  <a:pt x="9430655" y="4863243"/>
                </a:cubicBezTo>
                <a:cubicBezTo>
                  <a:pt x="9404383" y="4893329"/>
                  <a:pt x="9355591" y="4904610"/>
                  <a:pt x="9366851" y="4972300"/>
                </a:cubicBezTo>
                <a:cubicBezTo>
                  <a:pt x="9336825" y="4968539"/>
                  <a:pt x="9325565" y="4945976"/>
                  <a:pt x="9306800" y="4930934"/>
                </a:cubicBezTo>
                <a:cubicBezTo>
                  <a:pt x="9284280" y="4934693"/>
                  <a:pt x="9258008" y="4938455"/>
                  <a:pt x="9235488" y="4942214"/>
                </a:cubicBezTo>
                <a:cubicBezTo>
                  <a:pt x="9239241" y="4919651"/>
                  <a:pt x="9254253" y="4900850"/>
                  <a:pt x="9261760" y="4878285"/>
                </a:cubicBezTo>
                <a:cubicBezTo>
                  <a:pt x="9258008" y="4848201"/>
                  <a:pt x="9235488" y="4836919"/>
                  <a:pt x="9227981" y="4806835"/>
                </a:cubicBezTo>
                <a:cubicBezTo>
                  <a:pt x="9250501" y="4814356"/>
                  <a:pt x="9280527" y="4806835"/>
                  <a:pt x="9299292" y="4814356"/>
                </a:cubicBezTo>
                <a:cubicBezTo>
                  <a:pt x="9318059" y="4799314"/>
                  <a:pt x="9336825" y="4780511"/>
                  <a:pt x="9351839" y="4761710"/>
                </a:cubicBezTo>
                <a:close/>
                <a:moveTo>
                  <a:pt x="3182056" y="4668291"/>
                </a:moveTo>
                <a:cubicBezTo>
                  <a:pt x="3193274" y="4735640"/>
                  <a:pt x="3211973" y="4791764"/>
                  <a:pt x="3223192" y="4859113"/>
                </a:cubicBezTo>
                <a:cubicBezTo>
                  <a:pt x="3279288" y="4896529"/>
                  <a:pt x="3342864" y="4918980"/>
                  <a:pt x="3402699" y="4952655"/>
                </a:cubicBezTo>
                <a:cubicBezTo>
                  <a:pt x="3350343" y="4997554"/>
                  <a:pt x="3286767" y="5023745"/>
                  <a:pt x="3230671" y="5061162"/>
                </a:cubicBezTo>
                <a:cubicBezTo>
                  <a:pt x="3226934" y="5128512"/>
                  <a:pt x="3208233" y="5188378"/>
                  <a:pt x="3204494" y="5255727"/>
                </a:cubicBezTo>
                <a:cubicBezTo>
                  <a:pt x="3144659" y="5222052"/>
                  <a:pt x="3103523" y="5173411"/>
                  <a:pt x="3051165" y="5132252"/>
                </a:cubicBezTo>
                <a:cubicBezTo>
                  <a:pt x="2976371" y="5135995"/>
                  <a:pt x="2916538" y="5154703"/>
                  <a:pt x="2849224" y="5162185"/>
                </a:cubicBezTo>
                <a:cubicBezTo>
                  <a:pt x="2871660" y="5098578"/>
                  <a:pt x="2897839" y="5034970"/>
                  <a:pt x="2927758" y="4978846"/>
                </a:cubicBezTo>
                <a:cubicBezTo>
                  <a:pt x="2897839" y="4915239"/>
                  <a:pt x="2864183" y="4855373"/>
                  <a:pt x="2834265" y="4791764"/>
                </a:cubicBezTo>
                <a:cubicBezTo>
                  <a:pt x="2912798" y="4784281"/>
                  <a:pt x="2972633" y="4821697"/>
                  <a:pt x="3028727" y="4810472"/>
                </a:cubicBezTo>
                <a:cubicBezTo>
                  <a:pt x="3099783" y="4791764"/>
                  <a:pt x="3118480" y="4690739"/>
                  <a:pt x="3182056" y="4668291"/>
                </a:cubicBezTo>
                <a:close/>
                <a:moveTo>
                  <a:pt x="8438464" y="4619205"/>
                </a:moveTo>
                <a:cubicBezTo>
                  <a:pt x="8438464" y="4690481"/>
                  <a:pt x="8475823" y="4720492"/>
                  <a:pt x="8528123" y="4735498"/>
                </a:cubicBezTo>
                <a:cubicBezTo>
                  <a:pt x="8487029" y="4765509"/>
                  <a:pt x="8438464" y="4784266"/>
                  <a:pt x="8449672" y="4863046"/>
                </a:cubicBezTo>
                <a:cubicBezTo>
                  <a:pt x="8416050" y="4859293"/>
                  <a:pt x="8404842" y="4829282"/>
                  <a:pt x="8378691" y="4814277"/>
                </a:cubicBezTo>
                <a:cubicBezTo>
                  <a:pt x="8345070" y="4810526"/>
                  <a:pt x="8326391" y="4825531"/>
                  <a:pt x="8292768" y="4821780"/>
                </a:cubicBezTo>
                <a:cubicBezTo>
                  <a:pt x="8326391" y="4780515"/>
                  <a:pt x="8330126" y="4712989"/>
                  <a:pt x="8289032" y="4675476"/>
                </a:cubicBezTo>
                <a:cubicBezTo>
                  <a:pt x="8363748" y="4682978"/>
                  <a:pt x="8397370" y="4660470"/>
                  <a:pt x="8438464" y="4619205"/>
                </a:cubicBezTo>
                <a:close/>
                <a:moveTo>
                  <a:pt x="6887961" y="4597038"/>
                </a:moveTo>
                <a:cubicBezTo>
                  <a:pt x="6891693" y="4653290"/>
                  <a:pt x="6921550" y="4687040"/>
                  <a:pt x="6970070" y="4694541"/>
                </a:cubicBezTo>
                <a:cubicBezTo>
                  <a:pt x="6955141" y="4709543"/>
                  <a:pt x="6936480" y="4724543"/>
                  <a:pt x="6910354" y="4732043"/>
                </a:cubicBezTo>
                <a:cubicBezTo>
                  <a:pt x="6902889" y="4758293"/>
                  <a:pt x="6899157" y="4784544"/>
                  <a:pt x="6895425" y="4810796"/>
                </a:cubicBezTo>
                <a:cubicBezTo>
                  <a:pt x="6873032" y="4799545"/>
                  <a:pt x="6858103" y="4777044"/>
                  <a:pt x="6835709" y="4762044"/>
                </a:cubicBezTo>
                <a:cubicBezTo>
                  <a:pt x="6817046" y="4769544"/>
                  <a:pt x="6783458" y="4769544"/>
                  <a:pt x="6764795" y="4777044"/>
                </a:cubicBezTo>
                <a:cubicBezTo>
                  <a:pt x="6787190" y="4732043"/>
                  <a:pt x="6798385" y="4679540"/>
                  <a:pt x="6761063" y="4645790"/>
                </a:cubicBezTo>
                <a:cubicBezTo>
                  <a:pt x="6820780" y="4645790"/>
                  <a:pt x="6854371" y="4630788"/>
                  <a:pt x="6887961" y="4597038"/>
                </a:cubicBezTo>
                <a:close/>
                <a:moveTo>
                  <a:pt x="1176085" y="4566953"/>
                </a:moveTo>
                <a:cubicBezTo>
                  <a:pt x="1172329" y="4671830"/>
                  <a:pt x="1228640" y="4713032"/>
                  <a:pt x="1299962" y="4735507"/>
                </a:cubicBezTo>
                <a:cubicBezTo>
                  <a:pt x="1243653" y="4776708"/>
                  <a:pt x="1172329" y="4806674"/>
                  <a:pt x="1187347" y="4915298"/>
                </a:cubicBezTo>
                <a:cubicBezTo>
                  <a:pt x="1149806" y="4896569"/>
                  <a:pt x="1123529" y="4862859"/>
                  <a:pt x="1089746" y="4840384"/>
                </a:cubicBezTo>
                <a:cubicBezTo>
                  <a:pt x="1052205" y="4847876"/>
                  <a:pt x="1010914" y="4851622"/>
                  <a:pt x="973375" y="4859113"/>
                </a:cubicBezTo>
                <a:cubicBezTo>
                  <a:pt x="1022175" y="4784200"/>
                  <a:pt x="1018422" y="4709286"/>
                  <a:pt x="965868" y="4638120"/>
                </a:cubicBezTo>
                <a:cubicBezTo>
                  <a:pt x="999652" y="4649356"/>
                  <a:pt x="1044698" y="4645610"/>
                  <a:pt x="1082237" y="4653102"/>
                </a:cubicBezTo>
                <a:cubicBezTo>
                  <a:pt x="1116022" y="4626883"/>
                  <a:pt x="1138545" y="4589426"/>
                  <a:pt x="1176085" y="4566953"/>
                </a:cubicBezTo>
                <a:close/>
                <a:moveTo>
                  <a:pt x="408279" y="4555870"/>
                </a:moveTo>
                <a:cubicBezTo>
                  <a:pt x="404539" y="4612096"/>
                  <a:pt x="434457" y="4627089"/>
                  <a:pt x="471850" y="4638335"/>
                </a:cubicBezTo>
                <a:cubicBezTo>
                  <a:pt x="445675" y="4668322"/>
                  <a:pt x="404539" y="4675819"/>
                  <a:pt x="415759" y="4739543"/>
                </a:cubicBezTo>
                <a:cubicBezTo>
                  <a:pt x="389582" y="4735794"/>
                  <a:pt x="382102" y="4709555"/>
                  <a:pt x="363405" y="4702058"/>
                </a:cubicBezTo>
                <a:cubicBezTo>
                  <a:pt x="337230" y="4698311"/>
                  <a:pt x="326011" y="4713304"/>
                  <a:pt x="299834" y="4709555"/>
                </a:cubicBezTo>
                <a:cubicBezTo>
                  <a:pt x="326011" y="4668322"/>
                  <a:pt x="318532" y="4630838"/>
                  <a:pt x="296095" y="4589606"/>
                </a:cubicBezTo>
                <a:cubicBezTo>
                  <a:pt x="352188" y="4612096"/>
                  <a:pt x="370884" y="4578360"/>
                  <a:pt x="408279" y="4555870"/>
                </a:cubicBezTo>
                <a:close/>
                <a:moveTo>
                  <a:pt x="3725026" y="4443448"/>
                </a:moveTo>
                <a:cubicBezTo>
                  <a:pt x="3736272" y="4510846"/>
                  <a:pt x="3755018" y="4567012"/>
                  <a:pt x="3766266" y="4634411"/>
                </a:cubicBezTo>
                <a:cubicBezTo>
                  <a:pt x="3826250" y="4668109"/>
                  <a:pt x="3889983" y="4698065"/>
                  <a:pt x="3953718" y="4731764"/>
                </a:cubicBezTo>
                <a:cubicBezTo>
                  <a:pt x="3893733" y="4769208"/>
                  <a:pt x="3833748" y="4802906"/>
                  <a:pt x="3773763" y="4840350"/>
                </a:cubicBezTo>
                <a:cubicBezTo>
                  <a:pt x="3766266" y="4907749"/>
                  <a:pt x="3755018" y="4975147"/>
                  <a:pt x="3740021" y="5038802"/>
                </a:cubicBezTo>
                <a:cubicBezTo>
                  <a:pt x="3683788" y="4997614"/>
                  <a:pt x="3638798" y="4945193"/>
                  <a:pt x="3582561" y="4907749"/>
                </a:cubicBezTo>
                <a:cubicBezTo>
                  <a:pt x="3515079" y="4915237"/>
                  <a:pt x="3455094" y="4930215"/>
                  <a:pt x="3383861" y="4937705"/>
                </a:cubicBezTo>
                <a:cubicBezTo>
                  <a:pt x="3391359" y="4866561"/>
                  <a:pt x="3458843" y="4817884"/>
                  <a:pt x="3458843" y="4754230"/>
                </a:cubicBezTo>
                <a:cubicBezTo>
                  <a:pt x="3458843" y="4683087"/>
                  <a:pt x="3383861" y="4638155"/>
                  <a:pt x="3372615" y="4563268"/>
                </a:cubicBezTo>
                <a:cubicBezTo>
                  <a:pt x="3447596" y="4559524"/>
                  <a:pt x="3511329" y="4596967"/>
                  <a:pt x="3571315" y="4578245"/>
                </a:cubicBezTo>
                <a:cubicBezTo>
                  <a:pt x="3638798" y="4559524"/>
                  <a:pt x="3657542" y="4458426"/>
                  <a:pt x="3725026" y="4443448"/>
                </a:cubicBezTo>
                <a:close/>
                <a:moveTo>
                  <a:pt x="9976291" y="4405447"/>
                </a:moveTo>
                <a:cubicBezTo>
                  <a:pt x="9991281" y="4424160"/>
                  <a:pt x="9987534" y="4461585"/>
                  <a:pt x="10021259" y="4457843"/>
                </a:cubicBezTo>
                <a:cubicBezTo>
                  <a:pt x="10013764" y="4484040"/>
                  <a:pt x="9976291" y="4487783"/>
                  <a:pt x="9987534" y="4528951"/>
                </a:cubicBezTo>
                <a:cubicBezTo>
                  <a:pt x="9965049" y="4510238"/>
                  <a:pt x="9950060" y="4499011"/>
                  <a:pt x="9912585" y="4510238"/>
                </a:cubicBezTo>
                <a:cubicBezTo>
                  <a:pt x="9927575" y="4476556"/>
                  <a:pt x="9923828" y="4461585"/>
                  <a:pt x="9908838" y="4427903"/>
                </a:cubicBezTo>
                <a:cubicBezTo>
                  <a:pt x="9938818" y="4439129"/>
                  <a:pt x="9965049" y="4427903"/>
                  <a:pt x="9976291" y="4405447"/>
                </a:cubicBezTo>
                <a:close/>
                <a:moveTo>
                  <a:pt x="10901395" y="4376946"/>
                </a:moveTo>
                <a:cubicBezTo>
                  <a:pt x="10912590" y="4380678"/>
                  <a:pt x="10901395" y="4406803"/>
                  <a:pt x="10923788" y="4399339"/>
                </a:cubicBezTo>
                <a:cubicBezTo>
                  <a:pt x="10923788" y="4414268"/>
                  <a:pt x="10901395" y="4406803"/>
                  <a:pt x="10908858" y="4429198"/>
                </a:cubicBezTo>
                <a:cubicBezTo>
                  <a:pt x="10893929" y="4414268"/>
                  <a:pt x="10886465" y="4425466"/>
                  <a:pt x="10875268" y="4418000"/>
                </a:cubicBezTo>
                <a:cubicBezTo>
                  <a:pt x="10875268" y="4414268"/>
                  <a:pt x="10886465" y="4395607"/>
                  <a:pt x="10871536" y="4395607"/>
                </a:cubicBezTo>
                <a:cubicBezTo>
                  <a:pt x="10875268" y="4384410"/>
                  <a:pt x="10905127" y="4395607"/>
                  <a:pt x="10901395" y="4376946"/>
                </a:cubicBezTo>
                <a:close/>
                <a:moveTo>
                  <a:pt x="7550945" y="4361113"/>
                </a:moveTo>
                <a:cubicBezTo>
                  <a:pt x="7565907" y="4424804"/>
                  <a:pt x="7588349" y="4481005"/>
                  <a:pt x="7655677" y="4488498"/>
                </a:cubicBezTo>
                <a:cubicBezTo>
                  <a:pt x="7636976" y="4510976"/>
                  <a:pt x="7610792" y="4525962"/>
                  <a:pt x="7577127" y="4537203"/>
                </a:cubicBezTo>
                <a:cubicBezTo>
                  <a:pt x="7573388" y="4567176"/>
                  <a:pt x="7569648" y="4597149"/>
                  <a:pt x="7565907" y="4627122"/>
                </a:cubicBezTo>
                <a:cubicBezTo>
                  <a:pt x="7532242" y="4619629"/>
                  <a:pt x="7521020" y="4585908"/>
                  <a:pt x="7494838" y="4574669"/>
                </a:cubicBezTo>
                <a:cubicBezTo>
                  <a:pt x="7464914" y="4578415"/>
                  <a:pt x="7434991" y="4578415"/>
                  <a:pt x="7408807" y="4589656"/>
                </a:cubicBezTo>
                <a:cubicBezTo>
                  <a:pt x="7401326" y="4563429"/>
                  <a:pt x="7431250" y="4529710"/>
                  <a:pt x="7434991" y="4503483"/>
                </a:cubicBezTo>
                <a:cubicBezTo>
                  <a:pt x="7427510" y="4469764"/>
                  <a:pt x="7405066" y="4454777"/>
                  <a:pt x="7397585" y="4417311"/>
                </a:cubicBezTo>
                <a:cubicBezTo>
                  <a:pt x="7427510" y="4417311"/>
                  <a:pt x="7453692" y="4421059"/>
                  <a:pt x="7479876" y="4428552"/>
                </a:cubicBezTo>
                <a:cubicBezTo>
                  <a:pt x="7509800" y="4409818"/>
                  <a:pt x="7528502" y="4383592"/>
                  <a:pt x="7550945" y="4361113"/>
                </a:cubicBezTo>
                <a:close/>
                <a:moveTo>
                  <a:pt x="2456056" y="4323111"/>
                </a:moveTo>
                <a:cubicBezTo>
                  <a:pt x="2463532" y="4386883"/>
                  <a:pt x="2482226" y="4443150"/>
                  <a:pt x="2497180" y="4503171"/>
                </a:cubicBezTo>
                <a:cubicBezTo>
                  <a:pt x="2549518" y="4533180"/>
                  <a:pt x="2605597" y="4563190"/>
                  <a:pt x="2661676" y="4589450"/>
                </a:cubicBezTo>
                <a:cubicBezTo>
                  <a:pt x="2620552" y="4630714"/>
                  <a:pt x="2556997" y="4656972"/>
                  <a:pt x="2500917" y="4690732"/>
                </a:cubicBezTo>
                <a:cubicBezTo>
                  <a:pt x="2493441" y="4754504"/>
                  <a:pt x="2478485" y="4814524"/>
                  <a:pt x="2474748" y="4882047"/>
                </a:cubicBezTo>
                <a:cubicBezTo>
                  <a:pt x="2418669" y="4848285"/>
                  <a:pt x="2377545" y="4799519"/>
                  <a:pt x="2328944" y="4762006"/>
                </a:cubicBezTo>
                <a:cubicBezTo>
                  <a:pt x="2261652" y="4765758"/>
                  <a:pt x="2201834" y="4777011"/>
                  <a:pt x="2142017" y="4788266"/>
                </a:cubicBezTo>
                <a:cubicBezTo>
                  <a:pt x="2145754" y="4735747"/>
                  <a:pt x="2190618" y="4671976"/>
                  <a:pt x="2209310" y="4611957"/>
                </a:cubicBezTo>
                <a:cubicBezTo>
                  <a:pt x="2183142" y="4551937"/>
                  <a:pt x="2149494" y="4499420"/>
                  <a:pt x="2123322" y="4439400"/>
                </a:cubicBezTo>
                <a:cubicBezTo>
                  <a:pt x="2198096" y="4431898"/>
                  <a:pt x="2254173" y="4465658"/>
                  <a:pt x="2306513" y="4454405"/>
                </a:cubicBezTo>
                <a:cubicBezTo>
                  <a:pt x="2373807" y="4439400"/>
                  <a:pt x="2388762" y="4341868"/>
                  <a:pt x="2456056" y="4323111"/>
                </a:cubicBezTo>
                <a:close/>
                <a:moveTo>
                  <a:pt x="9074644" y="4300945"/>
                </a:moveTo>
                <a:cubicBezTo>
                  <a:pt x="9089644" y="4349697"/>
                  <a:pt x="9112145" y="4394698"/>
                  <a:pt x="9164646" y="4405947"/>
                </a:cubicBezTo>
                <a:cubicBezTo>
                  <a:pt x="9142146" y="4420950"/>
                  <a:pt x="9119645" y="4435950"/>
                  <a:pt x="9097144" y="4447199"/>
                </a:cubicBezTo>
                <a:cubicBezTo>
                  <a:pt x="9097144" y="4473451"/>
                  <a:pt x="9093394" y="4495951"/>
                  <a:pt x="9089644" y="4514703"/>
                </a:cubicBezTo>
                <a:cubicBezTo>
                  <a:pt x="9059644" y="4510952"/>
                  <a:pt x="9052142" y="4484702"/>
                  <a:pt x="9029641" y="4473451"/>
                </a:cubicBezTo>
                <a:cubicBezTo>
                  <a:pt x="9003391" y="4473451"/>
                  <a:pt x="8988391" y="4484702"/>
                  <a:pt x="8958389" y="4480951"/>
                </a:cubicBezTo>
                <a:cubicBezTo>
                  <a:pt x="8988391" y="4443450"/>
                  <a:pt x="8984640" y="4387198"/>
                  <a:pt x="8950888" y="4349697"/>
                </a:cubicBezTo>
                <a:cubicBezTo>
                  <a:pt x="8965889" y="4342197"/>
                  <a:pt x="9007141" y="4349697"/>
                  <a:pt x="9025892" y="4353446"/>
                </a:cubicBezTo>
                <a:cubicBezTo>
                  <a:pt x="9040892" y="4334695"/>
                  <a:pt x="9063393" y="4323446"/>
                  <a:pt x="9074644" y="4300945"/>
                </a:cubicBezTo>
                <a:close/>
                <a:moveTo>
                  <a:pt x="4282285" y="4281944"/>
                </a:moveTo>
                <a:cubicBezTo>
                  <a:pt x="4289775" y="4345742"/>
                  <a:pt x="4312234" y="4402034"/>
                  <a:pt x="4323464" y="4465833"/>
                </a:cubicBezTo>
                <a:cubicBezTo>
                  <a:pt x="4379618" y="4499609"/>
                  <a:pt x="4435770" y="4533383"/>
                  <a:pt x="4503153" y="4555901"/>
                </a:cubicBezTo>
                <a:cubicBezTo>
                  <a:pt x="4450744" y="4600935"/>
                  <a:pt x="4387104" y="4627205"/>
                  <a:pt x="4330951" y="4664732"/>
                </a:cubicBezTo>
                <a:cubicBezTo>
                  <a:pt x="4323464" y="4732284"/>
                  <a:pt x="4308490" y="4792329"/>
                  <a:pt x="4301004" y="4859880"/>
                </a:cubicBezTo>
                <a:cubicBezTo>
                  <a:pt x="4244852" y="4826104"/>
                  <a:pt x="4203673" y="4773565"/>
                  <a:pt x="4151263" y="4736037"/>
                </a:cubicBezTo>
                <a:cubicBezTo>
                  <a:pt x="4080137" y="4739789"/>
                  <a:pt x="4016496" y="4754800"/>
                  <a:pt x="3952858" y="4766060"/>
                </a:cubicBezTo>
                <a:cubicBezTo>
                  <a:pt x="3956600" y="4694755"/>
                  <a:pt x="4027728" y="4645969"/>
                  <a:pt x="4023984" y="4578417"/>
                </a:cubicBezTo>
                <a:cubicBezTo>
                  <a:pt x="4023984" y="4514619"/>
                  <a:pt x="3956600" y="4473338"/>
                  <a:pt x="3937883" y="4405788"/>
                </a:cubicBezTo>
                <a:cubicBezTo>
                  <a:pt x="3994037" y="4398281"/>
                  <a:pt x="4068905" y="4417046"/>
                  <a:pt x="4132545" y="4417046"/>
                </a:cubicBezTo>
                <a:cubicBezTo>
                  <a:pt x="4188698" y="4379518"/>
                  <a:pt x="4222389" y="4315720"/>
                  <a:pt x="4282285" y="4281944"/>
                </a:cubicBezTo>
                <a:close/>
                <a:moveTo>
                  <a:pt x="4862680" y="4163190"/>
                </a:moveTo>
                <a:cubicBezTo>
                  <a:pt x="4873925" y="4226764"/>
                  <a:pt x="4888920" y="4286599"/>
                  <a:pt x="4903913" y="4350175"/>
                </a:cubicBezTo>
                <a:cubicBezTo>
                  <a:pt x="4960140" y="4380093"/>
                  <a:pt x="5020115" y="4410010"/>
                  <a:pt x="5076341" y="4439928"/>
                </a:cubicBezTo>
                <a:cubicBezTo>
                  <a:pt x="5023862" y="4477325"/>
                  <a:pt x="4963887" y="4507242"/>
                  <a:pt x="4911410" y="4540900"/>
                </a:cubicBezTo>
                <a:cubicBezTo>
                  <a:pt x="4900164" y="4604476"/>
                  <a:pt x="4888920" y="4664311"/>
                  <a:pt x="4881423" y="4731626"/>
                </a:cubicBezTo>
                <a:cubicBezTo>
                  <a:pt x="4821448" y="4697968"/>
                  <a:pt x="4783964" y="4645612"/>
                  <a:pt x="4731485" y="4604476"/>
                </a:cubicBezTo>
                <a:cubicBezTo>
                  <a:pt x="4675259" y="4623174"/>
                  <a:pt x="4596541" y="4623174"/>
                  <a:pt x="4544062" y="4641873"/>
                </a:cubicBezTo>
                <a:cubicBezTo>
                  <a:pt x="4547812" y="4585777"/>
                  <a:pt x="4596541" y="4522201"/>
                  <a:pt x="4611534" y="4454887"/>
                </a:cubicBezTo>
                <a:cubicBezTo>
                  <a:pt x="4585297" y="4398792"/>
                  <a:pt x="4555308" y="4342696"/>
                  <a:pt x="4525321" y="4290340"/>
                </a:cubicBezTo>
                <a:cubicBezTo>
                  <a:pt x="4581548" y="4279120"/>
                  <a:pt x="4652769" y="4297819"/>
                  <a:pt x="4712743" y="4301558"/>
                </a:cubicBezTo>
                <a:cubicBezTo>
                  <a:pt x="4772718" y="4260422"/>
                  <a:pt x="4806454" y="4200587"/>
                  <a:pt x="4862680" y="4163190"/>
                </a:cubicBezTo>
                <a:close/>
                <a:moveTo>
                  <a:pt x="6072468" y="4136272"/>
                </a:moveTo>
                <a:cubicBezTo>
                  <a:pt x="6072468" y="4215071"/>
                  <a:pt x="6113680" y="4248844"/>
                  <a:pt x="6173626" y="4263853"/>
                </a:cubicBezTo>
                <a:cubicBezTo>
                  <a:pt x="6154892" y="4290120"/>
                  <a:pt x="6121175" y="4301378"/>
                  <a:pt x="6094946" y="4316387"/>
                </a:cubicBezTo>
                <a:cubicBezTo>
                  <a:pt x="6091201" y="4350158"/>
                  <a:pt x="6083707" y="4376425"/>
                  <a:pt x="6079960" y="4410197"/>
                </a:cubicBezTo>
                <a:cubicBezTo>
                  <a:pt x="6053734" y="4395186"/>
                  <a:pt x="6031255" y="4368921"/>
                  <a:pt x="6005029" y="4350158"/>
                </a:cubicBezTo>
                <a:cubicBezTo>
                  <a:pt x="5975058" y="4353910"/>
                  <a:pt x="5945085" y="4361416"/>
                  <a:pt x="5915112" y="4365168"/>
                </a:cubicBezTo>
                <a:cubicBezTo>
                  <a:pt x="5922603" y="4335149"/>
                  <a:pt x="5937590" y="4308882"/>
                  <a:pt x="5952576" y="4282615"/>
                </a:cubicBezTo>
                <a:cubicBezTo>
                  <a:pt x="5937590" y="4252597"/>
                  <a:pt x="5926349" y="4226329"/>
                  <a:pt x="5907617" y="4200062"/>
                </a:cubicBezTo>
                <a:cubicBezTo>
                  <a:pt x="5930097" y="4188804"/>
                  <a:pt x="5975058" y="4200062"/>
                  <a:pt x="6001282" y="4200062"/>
                </a:cubicBezTo>
                <a:cubicBezTo>
                  <a:pt x="6027509" y="4185053"/>
                  <a:pt x="6038750" y="4151281"/>
                  <a:pt x="6072468" y="4136272"/>
                </a:cubicBezTo>
                <a:close/>
                <a:moveTo>
                  <a:pt x="1703359" y="4136272"/>
                </a:moveTo>
                <a:cubicBezTo>
                  <a:pt x="1707090" y="4185014"/>
                  <a:pt x="1722010" y="4222506"/>
                  <a:pt x="1733203" y="4263749"/>
                </a:cubicBezTo>
                <a:cubicBezTo>
                  <a:pt x="1770503" y="4289993"/>
                  <a:pt x="1811534" y="4304992"/>
                  <a:pt x="1852563" y="4327487"/>
                </a:cubicBezTo>
                <a:cubicBezTo>
                  <a:pt x="1818993" y="4357483"/>
                  <a:pt x="1774231" y="4376229"/>
                  <a:pt x="1736931" y="4402474"/>
                </a:cubicBezTo>
                <a:cubicBezTo>
                  <a:pt x="1729471" y="4443717"/>
                  <a:pt x="1718280" y="4484960"/>
                  <a:pt x="1718280" y="4533702"/>
                </a:cubicBezTo>
                <a:cubicBezTo>
                  <a:pt x="1680980" y="4529952"/>
                  <a:pt x="1651139" y="4469963"/>
                  <a:pt x="1606378" y="4451215"/>
                </a:cubicBezTo>
                <a:cubicBezTo>
                  <a:pt x="1561618" y="4454964"/>
                  <a:pt x="1516856" y="4462465"/>
                  <a:pt x="1479556" y="4473712"/>
                </a:cubicBezTo>
                <a:cubicBezTo>
                  <a:pt x="1475824" y="4436218"/>
                  <a:pt x="1509397" y="4383727"/>
                  <a:pt x="1524315" y="4346234"/>
                </a:cubicBezTo>
                <a:cubicBezTo>
                  <a:pt x="1509397" y="4301243"/>
                  <a:pt x="1479556" y="4263749"/>
                  <a:pt x="1464635" y="4218757"/>
                </a:cubicBezTo>
                <a:cubicBezTo>
                  <a:pt x="1509397" y="4222506"/>
                  <a:pt x="1554156" y="4222506"/>
                  <a:pt x="1595186" y="4230004"/>
                </a:cubicBezTo>
                <a:cubicBezTo>
                  <a:pt x="1639950" y="4207509"/>
                  <a:pt x="1654869" y="4155018"/>
                  <a:pt x="1703359" y="4136272"/>
                </a:cubicBezTo>
                <a:close/>
                <a:moveTo>
                  <a:pt x="5462083" y="4106188"/>
                </a:moveTo>
                <a:cubicBezTo>
                  <a:pt x="5477064" y="4158672"/>
                  <a:pt x="5488302" y="4214905"/>
                  <a:pt x="5503285" y="4271140"/>
                </a:cubicBezTo>
                <a:cubicBezTo>
                  <a:pt x="5555727" y="4297381"/>
                  <a:pt x="5604424" y="4323624"/>
                  <a:pt x="5660608" y="4349867"/>
                </a:cubicBezTo>
                <a:cubicBezTo>
                  <a:pt x="5615659" y="4383606"/>
                  <a:pt x="5563218" y="4417348"/>
                  <a:pt x="5507030" y="4439839"/>
                </a:cubicBezTo>
                <a:cubicBezTo>
                  <a:pt x="5499539" y="4499822"/>
                  <a:pt x="5495795" y="4556057"/>
                  <a:pt x="5480810" y="4608541"/>
                </a:cubicBezTo>
                <a:cubicBezTo>
                  <a:pt x="5465827" y="4616039"/>
                  <a:pt x="5439607" y="4582298"/>
                  <a:pt x="5417132" y="4563553"/>
                </a:cubicBezTo>
                <a:cubicBezTo>
                  <a:pt x="5390912" y="4541060"/>
                  <a:pt x="5364692" y="4522315"/>
                  <a:pt x="5345963" y="4503571"/>
                </a:cubicBezTo>
                <a:cubicBezTo>
                  <a:pt x="5289777" y="4518568"/>
                  <a:pt x="5229844" y="4522315"/>
                  <a:pt x="5169912" y="4533563"/>
                </a:cubicBezTo>
                <a:cubicBezTo>
                  <a:pt x="5192387" y="4477330"/>
                  <a:pt x="5218607" y="4424844"/>
                  <a:pt x="5237336" y="4372360"/>
                </a:cubicBezTo>
                <a:cubicBezTo>
                  <a:pt x="5214863" y="4312378"/>
                  <a:pt x="5184897" y="4267391"/>
                  <a:pt x="5158675" y="4207408"/>
                </a:cubicBezTo>
                <a:cubicBezTo>
                  <a:pt x="5214863" y="4214905"/>
                  <a:pt x="5278539" y="4214905"/>
                  <a:pt x="5330980" y="4226153"/>
                </a:cubicBezTo>
                <a:cubicBezTo>
                  <a:pt x="5379675" y="4196161"/>
                  <a:pt x="5417132" y="4124932"/>
                  <a:pt x="5462083" y="4106188"/>
                </a:cubicBezTo>
                <a:close/>
                <a:moveTo>
                  <a:pt x="8206063" y="4099853"/>
                </a:moveTo>
                <a:cubicBezTo>
                  <a:pt x="8221082" y="4159545"/>
                  <a:pt x="8243610" y="4219236"/>
                  <a:pt x="8311199" y="4226697"/>
                </a:cubicBezTo>
                <a:cubicBezTo>
                  <a:pt x="8296179" y="4256543"/>
                  <a:pt x="8262386" y="4264005"/>
                  <a:pt x="8232347" y="4278928"/>
                </a:cubicBezTo>
                <a:cubicBezTo>
                  <a:pt x="8232347" y="4312504"/>
                  <a:pt x="8224837" y="4342349"/>
                  <a:pt x="8221082" y="4372196"/>
                </a:cubicBezTo>
                <a:cubicBezTo>
                  <a:pt x="8172268" y="4331157"/>
                  <a:pt x="8142229" y="4297580"/>
                  <a:pt x="8052113" y="4327427"/>
                </a:cubicBezTo>
                <a:cubicBezTo>
                  <a:pt x="8067132" y="4301312"/>
                  <a:pt x="8078395" y="4271466"/>
                  <a:pt x="8089660" y="4245351"/>
                </a:cubicBezTo>
                <a:cubicBezTo>
                  <a:pt x="8078395" y="4215506"/>
                  <a:pt x="8067132" y="4185659"/>
                  <a:pt x="8048356" y="4163275"/>
                </a:cubicBezTo>
                <a:cubicBezTo>
                  <a:pt x="8115945" y="4167005"/>
                  <a:pt x="8176022" y="4155813"/>
                  <a:pt x="8206063" y="4099853"/>
                </a:cubicBezTo>
                <a:close/>
                <a:moveTo>
                  <a:pt x="138353" y="4050769"/>
                </a:moveTo>
                <a:cubicBezTo>
                  <a:pt x="153246" y="4077019"/>
                  <a:pt x="160692" y="4110770"/>
                  <a:pt x="197923" y="4114521"/>
                </a:cubicBezTo>
                <a:cubicBezTo>
                  <a:pt x="190478" y="4129522"/>
                  <a:pt x="175585" y="4137022"/>
                  <a:pt x="160692" y="4140771"/>
                </a:cubicBezTo>
                <a:cubicBezTo>
                  <a:pt x="156969" y="4155771"/>
                  <a:pt x="153246" y="4174523"/>
                  <a:pt x="149523" y="4193274"/>
                </a:cubicBezTo>
                <a:cubicBezTo>
                  <a:pt x="130908" y="4174523"/>
                  <a:pt x="108570" y="4159522"/>
                  <a:pt x="63891" y="4167022"/>
                </a:cubicBezTo>
                <a:cubicBezTo>
                  <a:pt x="82508" y="4133271"/>
                  <a:pt x="75061" y="4110770"/>
                  <a:pt x="60168" y="4077019"/>
                </a:cubicBezTo>
                <a:cubicBezTo>
                  <a:pt x="97399" y="4092021"/>
                  <a:pt x="123462" y="4069518"/>
                  <a:pt x="138353" y="4050769"/>
                </a:cubicBezTo>
                <a:close/>
                <a:moveTo>
                  <a:pt x="6719463" y="4023851"/>
                </a:moveTo>
                <a:cubicBezTo>
                  <a:pt x="6730724" y="4042621"/>
                  <a:pt x="6730724" y="4072655"/>
                  <a:pt x="6738233" y="4095179"/>
                </a:cubicBezTo>
                <a:cubicBezTo>
                  <a:pt x="6764512" y="4110195"/>
                  <a:pt x="6783283" y="4125213"/>
                  <a:pt x="6813316" y="4132722"/>
                </a:cubicBezTo>
                <a:cubicBezTo>
                  <a:pt x="6775776" y="4162754"/>
                  <a:pt x="6719463" y="4177771"/>
                  <a:pt x="6734479" y="4256609"/>
                </a:cubicBezTo>
                <a:cubicBezTo>
                  <a:pt x="6696938" y="4249100"/>
                  <a:pt x="6659396" y="4189033"/>
                  <a:pt x="6584312" y="4219067"/>
                </a:cubicBezTo>
                <a:cubicBezTo>
                  <a:pt x="6614346" y="4166508"/>
                  <a:pt x="6610592" y="4121459"/>
                  <a:pt x="6580558" y="4068900"/>
                </a:cubicBezTo>
                <a:cubicBezTo>
                  <a:pt x="6648134" y="4095179"/>
                  <a:pt x="6681920" y="4053884"/>
                  <a:pt x="6719463" y="4023851"/>
                </a:cubicBezTo>
                <a:close/>
                <a:moveTo>
                  <a:pt x="932076" y="4015935"/>
                </a:moveTo>
                <a:cubicBezTo>
                  <a:pt x="946988" y="4042242"/>
                  <a:pt x="950717" y="4083582"/>
                  <a:pt x="958173" y="4117405"/>
                </a:cubicBezTo>
                <a:cubicBezTo>
                  <a:pt x="987996" y="4132438"/>
                  <a:pt x="1021548" y="4151227"/>
                  <a:pt x="1051371" y="4166261"/>
                </a:cubicBezTo>
                <a:cubicBezTo>
                  <a:pt x="1029002" y="4188810"/>
                  <a:pt x="999181" y="4207601"/>
                  <a:pt x="961900" y="4218874"/>
                </a:cubicBezTo>
                <a:cubicBezTo>
                  <a:pt x="965629" y="4260214"/>
                  <a:pt x="950717" y="4286521"/>
                  <a:pt x="950717" y="4327861"/>
                </a:cubicBezTo>
                <a:cubicBezTo>
                  <a:pt x="913436" y="4316586"/>
                  <a:pt x="898525" y="4279006"/>
                  <a:pt x="868701" y="4263972"/>
                </a:cubicBezTo>
                <a:cubicBezTo>
                  <a:pt x="831420" y="4263972"/>
                  <a:pt x="797870" y="4271488"/>
                  <a:pt x="760590" y="4279006"/>
                </a:cubicBezTo>
                <a:cubicBezTo>
                  <a:pt x="771774" y="4241423"/>
                  <a:pt x="786686" y="4211359"/>
                  <a:pt x="801596" y="4177534"/>
                </a:cubicBezTo>
                <a:cubicBezTo>
                  <a:pt x="786686" y="4151227"/>
                  <a:pt x="775500" y="4113647"/>
                  <a:pt x="756862" y="4091098"/>
                </a:cubicBezTo>
                <a:cubicBezTo>
                  <a:pt x="779229" y="4076064"/>
                  <a:pt x="827694" y="4087340"/>
                  <a:pt x="857516" y="4091098"/>
                </a:cubicBezTo>
                <a:cubicBezTo>
                  <a:pt x="883612" y="4064791"/>
                  <a:pt x="909709" y="4042242"/>
                  <a:pt x="932076" y="4015935"/>
                </a:cubicBezTo>
                <a:close/>
                <a:moveTo>
                  <a:pt x="3006274" y="4009600"/>
                </a:moveTo>
                <a:cubicBezTo>
                  <a:pt x="3013748" y="4076918"/>
                  <a:pt x="3036176" y="4133016"/>
                  <a:pt x="3047389" y="4200334"/>
                </a:cubicBezTo>
                <a:cubicBezTo>
                  <a:pt x="3103459" y="4245214"/>
                  <a:pt x="3170742" y="4271393"/>
                  <a:pt x="3238028" y="4301312"/>
                </a:cubicBezTo>
                <a:cubicBezTo>
                  <a:pt x="3181957" y="4346192"/>
                  <a:pt x="3114676" y="4379850"/>
                  <a:pt x="3054864" y="4417249"/>
                </a:cubicBezTo>
                <a:cubicBezTo>
                  <a:pt x="3054864" y="4492048"/>
                  <a:pt x="3032439" y="4548146"/>
                  <a:pt x="3028700" y="4619205"/>
                </a:cubicBezTo>
                <a:cubicBezTo>
                  <a:pt x="2968894" y="4581806"/>
                  <a:pt x="2920298" y="4525706"/>
                  <a:pt x="2864229" y="4484567"/>
                </a:cubicBezTo>
                <a:cubicBezTo>
                  <a:pt x="2793207" y="4492048"/>
                  <a:pt x="2733400" y="4510747"/>
                  <a:pt x="2662377" y="4514486"/>
                </a:cubicBezTo>
                <a:cubicBezTo>
                  <a:pt x="2684807" y="4447168"/>
                  <a:pt x="2714711" y="4391070"/>
                  <a:pt x="2740876" y="4323752"/>
                </a:cubicBezTo>
                <a:cubicBezTo>
                  <a:pt x="2710970" y="4260173"/>
                  <a:pt x="2673592" y="4204075"/>
                  <a:pt x="2647426" y="4136757"/>
                </a:cubicBezTo>
                <a:cubicBezTo>
                  <a:pt x="2710970" y="4144236"/>
                  <a:pt x="2785731" y="4144236"/>
                  <a:pt x="2845539" y="4155456"/>
                </a:cubicBezTo>
                <a:cubicBezTo>
                  <a:pt x="2905346" y="4114317"/>
                  <a:pt x="2946465" y="4050739"/>
                  <a:pt x="3006274" y="4009600"/>
                </a:cubicBezTo>
                <a:close/>
                <a:moveTo>
                  <a:pt x="10587366" y="3974766"/>
                </a:moveTo>
                <a:cubicBezTo>
                  <a:pt x="10598542" y="3978526"/>
                  <a:pt x="10587366" y="4008611"/>
                  <a:pt x="10609719" y="4001090"/>
                </a:cubicBezTo>
                <a:cubicBezTo>
                  <a:pt x="10613444" y="4019894"/>
                  <a:pt x="10583639" y="4012371"/>
                  <a:pt x="10594816" y="4034936"/>
                </a:cubicBezTo>
                <a:cubicBezTo>
                  <a:pt x="10579914" y="4031174"/>
                  <a:pt x="10572462" y="4019894"/>
                  <a:pt x="10553834" y="4027415"/>
                </a:cubicBezTo>
                <a:cubicBezTo>
                  <a:pt x="10557561" y="4008611"/>
                  <a:pt x="10557561" y="4001090"/>
                  <a:pt x="10550109" y="3986049"/>
                </a:cubicBezTo>
                <a:cubicBezTo>
                  <a:pt x="10568737" y="3993569"/>
                  <a:pt x="10579914" y="3989808"/>
                  <a:pt x="10587366" y="3974766"/>
                </a:cubicBezTo>
                <a:close/>
                <a:moveTo>
                  <a:pt x="9710988" y="3938348"/>
                </a:moveTo>
                <a:cubicBezTo>
                  <a:pt x="9707232" y="3960803"/>
                  <a:pt x="9718500" y="3968288"/>
                  <a:pt x="9718500" y="3987001"/>
                </a:cubicBezTo>
                <a:cubicBezTo>
                  <a:pt x="9733523" y="3998228"/>
                  <a:pt x="9748548" y="4009456"/>
                  <a:pt x="9771083" y="4013199"/>
                </a:cubicBezTo>
                <a:cubicBezTo>
                  <a:pt x="9744792" y="4039397"/>
                  <a:pt x="9703476" y="4046881"/>
                  <a:pt x="9714744" y="4103021"/>
                </a:cubicBezTo>
                <a:cubicBezTo>
                  <a:pt x="9684697" y="4084308"/>
                  <a:pt x="9662162" y="4058110"/>
                  <a:pt x="9613334" y="4076823"/>
                </a:cubicBezTo>
                <a:cubicBezTo>
                  <a:pt x="9613334" y="4058110"/>
                  <a:pt x="9628358" y="4043139"/>
                  <a:pt x="9632114" y="4024426"/>
                </a:cubicBezTo>
                <a:cubicBezTo>
                  <a:pt x="9624602" y="4005714"/>
                  <a:pt x="9613334" y="3994486"/>
                  <a:pt x="9609577" y="3968288"/>
                </a:cubicBezTo>
                <a:cubicBezTo>
                  <a:pt x="9662162" y="3990743"/>
                  <a:pt x="9677185" y="3957061"/>
                  <a:pt x="9710988" y="3938348"/>
                </a:cubicBezTo>
                <a:close/>
                <a:moveTo>
                  <a:pt x="7367162" y="3840179"/>
                </a:moveTo>
                <a:cubicBezTo>
                  <a:pt x="7382091" y="3851451"/>
                  <a:pt x="7378360" y="3885265"/>
                  <a:pt x="7385823" y="3907808"/>
                </a:cubicBezTo>
                <a:cubicBezTo>
                  <a:pt x="7404485" y="3926594"/>
                  <a:pt x="7426879" y="3934108"/>
                  <a:pt x="7453005" y="3945379"/>
                </a:cubicBezTo>
                <a:cubicBezTo>
                  <a:pt x="7438075" y="3964164"/>
                  <a:pt x="7415682" y="3979194"/>
                  <a:pt x="7389557" y="3986708"/>
                </a:cubicBezTo>
                <a:cubicBezTo>
                  <a:pt x="7389557" y="4016766"/>
                  <a:pt x="7382091" y="4035552"/>
                  <a:pt x="7378360" y="4061852"/>
                </a:cubicBezTo>
                <a:cubicBezTo>
                  <a:pt x="7355966" y="4054338"/>
                  <a:pt x="7344769" y="4031794"/>
                  <a:pt x="7326108" y="4016766"/>
                </a:cubicBezTo>
                <a:cubicBezTo>
                  <a:pt x="7296249" y="4013008"/>
                  <a:pt x="7277588" y="4024280"/>
                  <a:pt x="7247729" y="4028036"/>
                </a:cubicBezTo>
                <a:cubicBezTo>
                  <a:pt x="7247729" y="3994222"/>
                  <a:pt x="7266392" y="3982950"/>
                  <a:pt x="7273856" y="3956650"/>
                </a:cubicBezTo>
                <a:cubicBezTo>
                  <a:pt x="7270124" y="3926594"/>
                  <a:pt x="7243997" y="3915322"/>
                  <a:pt x="7243997" y="3885265"/>
                </a:cubicBezTo>
                <a:cubicBezTo>
                  <a:pt x="7299981" y="3904051"/>
                  <a:pt x="7344769" y="3881507"/>
                  <a:pt x="7367162" y="3840179"/>
                </a:cubicBezTo>
                <a:close/>
                <a:moveTo>
                  <a:pt x="3571268" y="3787927"/>
                </a:moveTo>
                <a:cubicBezTo>
                  <a:pt x="3582473" y="3855390"/>
                  <a:pt x="3597414" y="3915359"/>
                  <a:pt x="3612354" y="3982824"/>
                </a:cubicBezTo>
                <a:cubicBezTo>
                  <a:pt x="3672118" y="4016555"/>
                  <a:pt x="3735616" y="4046540"/>
                  <a:pt x="3795380" y="4076523"/>
                </a:cubicBezTo>
                <a:cubicBezTo>
                  <a:pt x="3739349" y="4114003"/>
                  <a:pt x="3679589" y="4151484"/>
                  <a:pt x="3619825" y="4185216"/>
                </a:cubicBezTo>
                <a:cubicBezTo>
                  <a:pt x="3612354" y="4248932"/>
                  <a:pt x="3597414" y="4312648"/>
                  <a:pt x="3593679" y="4380113"/>
                </a:cubicBezTo>
                <a:cubicBezTo>
                  <a:pt x="3537652" y="4365122"/>
                  <a:pt x="3489094" y="4293909"/>
                  <a:pt x="3436802" y="4256429"/>
                </a:cubicBezTo>
                <a:cubicBezTo>
                  <a:pt x="3362098" y="4260176"/>
                  <a:pt x="3302336" y="4278917"/>
                  <a:pt x="3231367" y="4286412"/>
                </a:cubicBezTo>
                <a:cubicBezTo>
                  <a:pt x="3253778" y="4215200"/>
                  <a:pt x="3283661" y="4158980"/>
                  <a:pt x="3309806" y="4095264"/>
                </a:cubicBezTo>
                <a:cubicBezTo>
                  <a:pt x="3276190" y="4039043"/>
                  <a:pt x="3250044" y="3971580"/>
                  <a:pt x="3212692" y="3915359"/>
                </a:cubicBezTo>
                <a:cubicBezTo>
                  <a:pt x="3283661" y="3896620"/>
                  <a:pt x="3354627" y="3941595"/>
                  <a:pt x="3418125" y="3926603"/>
                </a:cubicBezTo>
                <a:cubicBezTo>
                  <a:pt x="3489094" y="3904115"/>
                  <a:pt x="3507771" y="3795422"/>
                  <a:pt x="3571268" y="3787927"/>
                </a:cubicBezTo>
                <a:close/>
                <a:moveTo>
                  <a:pt x="8857864" y="3780009"/>
                </a:moveTo>
                <a:cubicBezTo>
                  <a:pt x="8857864" y="3813780"/>
                  <a:pt x="8872818" y="3832543"/>
                  <a:pt x="8872818" y="3866314"/>
                </a:cubicBezTo>
                <a:cubicBezTo>
                  <a:pt x="8898988" y="3881323"/>
                  <a:pt x="8925158" y="3900087"/>
                  <a:pt x="8958804" y="3907590"/>
                </a:cubicBezTo>
                <a:cubicBezTo>
                  <a:pt x="8940112" y="3933857"/>
                  <a:pt x="8902727" y="3945115"/>
                  <a:pt x="8876557" y="3960124"/>
                </a:cubicBezTo>
                <a:cubicBezTo>
                  <a:pt x="8880296" y="3997648"/>
                  <a:pt x="8861603" y="4016409"/>
                  <a:pt x="8869079" y="4053935"/>
                </a:cubicBezTo>
                <a:cubicBezTo>
                  <a:pt x="8827956" y="4050182"/>
                  <a:pt x="8820478" y="4012658"/>
                  <a:pt x="8790571" y="3997648"/>
                </a:cubicBezTo>
                <a:cubicBezTo>
                  <a:pt x="8753184" y="3993897"/>
                  <a:pt x="8734492" y="4008906"/>
                  <a:pt x="8697107" y="4008906"/>
                </a:cubicBezTo>
                <a:cubicBezTo>
                  <a:pt x="8704585" y="3978886"/>
                  <a:pt x="8715799" y="3948866"/>
                  <a:pt x="8734492" y="3926352"/>
                </a:cubicBezTo>
                <a:cubicBezTo>
                  <a:pt x="8723277" y="3888829"/>
                  <a:pt x="8697107" y="3870067"/>
                  <a:pt x="8689629" y="3832543"/>
                </a:cubicBezTo>
                <a:cubicBezTo>
                  <a:pt x="8771878" y="3862561"/>
                  <a:pt x="8813002" y="3813780"/>
                  <a:pt x="8857864" y="3780009"/>
                </a:cubicBezTo>
                <a:close/>
                <a:moveTo>
                  <a:pt x="2265138" y="3738842"/>
                </a:moveTo>
                <a:cubicBezTo>
                  <a:pt x="2268894" y="3798937"/>
                  <a:pt x="2287663" y="3844009"/>
                  <a:pt x="2298928" y="3896592"/>
                </a:cubicBezTo>
                <a:cubicBezTo>
                  <a:pt x="2343976" y="3926639"/>
                  <a:pt x="2392782" y="3949175"/>
                  <a:pt x="2441584" y="3971711"/>
                </a:cubicBezTo>
                <a:cubicBezTo>
                  <a:pt x="2407795" y="4013026"/>
                  <a:pt x="2347732" y="4031806"/>
                  <a:pt x="2302681" y="4061854"/>
                </a:cubicBezTo>
                <a:cubicBezTo>
                  <a:pt x="2298928" y="4118193"/>
                  <a:pt x="2283910" y="4163265"/>
                  <a:pt x="2280154" y="4223360"/>
                </a:cubicBezTo>
                <a:cubicBezTo>
                  <a:pt x="2231352" y="4197068"/>
                  <a:pt x="2197566" y="4151996"/>
                  <a:pt x="2152514" y="4118193"/>
                </a:cubicBezTo>
                <a:cubicBezTo>
                  <a:pt x="2096202" y="4125705"/>
                  <a:pt x="2047398" y="4140728"/>
                  <a:pt x="1987330" y="4140728"/>
                </a:cubicBezTo>
                <a:cubicBezTo>
                  <a:pt x="2009855" y="4091901"/>
                  <a:pt x="2028627" y="4043073"/>
                  <a:pt x="2051150" y="3990490"/>
                </a:cubicBezTo>
                <a:cubicBezTo>
                  <a:pt x="2028627" y="3941664"/>
                  <a:pt x="2002348" y="3892836"/>
                  <a:pt x="1976069" y="3847765"/>
                </a:cubicBezTo>
                <a:cubicBezTo>
                  <a:pt x="2017364" y="3840253"/>
                  <a:pt x="2088695" y="3851520"/>
                  <a:pt x="2137499" y="3859032"/>
                </a:cubicBezTo>
                <a:cubicBezTo>
                  <a:pt x="2186301" y="3825229"/>
                  <a:pt x="2212582" y="3772646"/>
                  <a:pt x="2265138" y="3738842"/>
                </a:cubicBezTo>
                <a:close/>
                <a:moveTo>
                  <a:pt x="4143985" y="3631171"/>
                </a:moveTo>
                <a:cubicBezTo>
                  <a:pt x="4158968" y="3691006"/>
                  <a:pt x="4173949" y="3750842"/>
                  <a:pt x="4185186" y="3814417"/>
                </a:cubicBezTo>
                <a:cubicBezTo>
                  <a:pt x="4237624" y="3848074"/>
                  <a:pt x="4297553" y="3874252"/>
                  <a:pt x="4357481" y="3904170"/>
                </a:cubicBezTo>
                <a:cubicBezTo>
                  <a:pt x="4312534" y="3949046"/>
                  <a:pt x="4245116" y="3971485"/>
                  <a:pt x="4192678" y="4012620"/>
                </a:cubicBezTo>
                <a:cubicBezTo>
                  <a:pt x="4188934" y="4072457"/>
                  <a:pt x="4177695" y="4132292"/>
                  <a:pt x="4162714" y="4188387"/>
                </a:cubicBezTo>
                <a:cubicBezTo>
                  <a:pt x="4143985" y="4199607"/>
                  <a:pt x="4117766" y="4158469"/>
                  <a:pt x="4095293" y="4139772"/>
                </a:cubicBezTo>
                <a:cubicBezTo>
                  <a:pt x="4069075" y="4117334"/>
                  <a:pt x="4035365" y="4094895"/>
                  <a:pt x="4020383" y="4072457"/>
                </a:cubicBezTo>
                <a:cubicBezTo>
                  <a:pt x="3952963" y="4083675"/>
                  <a:pt x="3893035" y="4098634"/>
                  <a:pt x="3825614" y="4102375"/>
                </a:cubicBezTo>
                <a:cubicBezTo>
                  <a:pt x="3833106" y="4035059"/>
                  <a:pt x="3893035" y="3993923"/>
                  <a:pt x="3893035" y="3930347"/>
                </a:cubicBezTo>
                <a:cubicBezTo>
                  <a:pt x="3896780" y="3866773"/>
                  <a:pt x="3825614" y="3821897"/>
                  <a:pt x="3814379" y="3750842"/>
                </a:cubicBezTo>
                <a:cubicBezTo>
                  <a:pt x="3881797" y="3750842"/>
                  <a:pt x="3937980" y="3758321"/>
                  <a:pt x="3997909" y="3769541"/>
                </a:cubicBezTo>
                <a:cubicBezTo>
                  <a:pt x="4054092" y="3728403"/>
                  <a:pt x="4087802" y="3672307"/>
                  <a:pt x="4143985" y="3631171"/>
                </a:cubicBezTo>
                <a:close/>
                <a:moveTo>
                  <a:pt x="4728103" y="3578919"/>
                </a:moveTo>
                <a:cubicBezTo>
                  <a:pt x="4735585" y="3627573"/>
                  <a:pt x="4750545" y="3676226"/>
                  <a:pt x="4761765" y="3724879"/>
                </a:cubicBezTo>
                <a:cubicBezTo>
                  <a:pt x="4799165" y="3754819"/>
                  <a:pt x="4851526" y="3769789"/>
                  <a:pt x="4892667" y="3792244"/>
                </a:cubicBezTo>
                <a:cubicBezTo>
                  <a:pt x="4862746" y="3833413"/>
                  <a:pt x="4810385" y="3848384"/>
                  <a:pt x="4765504" y="3878324"/>
                </a:cubicBezTo>
                <a:cubicBezTo>
                  <a:pt x="4758026" y="3930719"/>
                  <a:pt x="4750545" y="3979373"/>
                  <a:pt x="4743064" y="4031768"/>
                </a:cubicBezTo>
                <a:cubicBezTo>
                  <a:pt x="4698184" y="4005570"/>
                  <a:pt x="4664523" y="3964402"/>
                  <a:pt x="4619645" y="3934462"/>
                </a:cubicBezTo>
                <a:cubicBezTo>
                  <a:pt x="4567281" y="3938204"/>
                  <a:pt x="4522402" y="3953175"/>
                  <a:pt x="4470039" y="3956917"/>
                </a:cubicBezTo>
                <a:cubicBezTo>
                  <a:pt x="4484999" y="3904522"/>
                  <a:pt x="4511180" y="3867095"/>
                  <a:pt x="4526140" y="3810957"/>
                </a:cubicBezTo>
                <a:cubicBezTo>
                  <a:pt x="4507441" y="3762304"/>
                  <a:pt x="4477518" y="3721137"/>
                  <a:pt x="4458819" y="3672484"/>
                </a:cubicBezTo>
                <a:cubicBezTo>
                  <a:pt x="4518659" y="3668740"/>
                  <a:pt x="4563541" y="3694937"/>
                  <a:pt x="4608421" y="3683711"/>
                </a:cubicBezTo>
                <a:cubicBezTo>
                  <a:pt x="4664523" y="3668740"/>
                  <a:pt x="4675744" y="3597633"/>
                  <a:pt x="4728103" y="3578919"/>
                </a:cubicBezTo>
                <a:close/>
                <a:moveTo>
                  <a:pt x="8026853" y="3556751"/>
                </a:moveTo>
                <a:cubicBezTo>
                  <a:pt x="8023109" y="3642829"/>
                  <a:pt x="8068043" y="3680256"/>
                  <a:pt x="8135444" y="3695225"/>
                </a:cubicBezTo>
                <a:cubicBezTo>
                  <a:pt x="8112978" y="3713938"/>
                  <a:pt x="8083021" y="3732651"/>
                  <a:pt x="8049321" y="3743878"/>
                </a:cubicBezTo>
                <a:cubicBezTo>
                  <a:pt x="8045577" y="3777561"/>
                  <a:pt x="8034343" y="3807501"/>
                  <a:pt x="8038087" y="3844927"/>
                </a:cubicBezTo>
                <a:cubicBezTo>
                  <a:pt x="8004388" y="3829956"/>
                  <a:pt x="7989410" y="3800016"/>
                  <a:pt x="7959454" y="3785047"/>
                </a:cubicBezTo>
                <a:cubicBezTo>
                  <a:pt x="7922009" y="3781303"/>
                  <a:pt x="7903285" y="3796274"/>
                  <a:pt x="7865841" y="3792532"/>
                </a:cubicBezTo>
                <a:cubicBezTo>
                  <a:pt x="7899541" y="3736394"/>
                  <a:pt x="7895797" y="3676512"/>
                  <a:pt x="7858351" y="3616632"/>
                </a:cubicBezTo>
                <a:cubicBezTo>
                  <a:pt x="7948220" y="3646572"/>
                  <a:pt x="7985664" y="3601662"/>
                  <a:pt x="8026853" y="3556751"/>
                </a:cubicBezTo>
                <a:close/>
                <a:moveTo>
                  <a:pt x="1490185" y="3552001"/>
                </a:moveTo>
                <a:cubicBezTo>
                  <a:pt x="1516440" y="3581952"/>
                  <a:pt x="1512689" y="3641854"/>
                  <a:pt x="1527693" y="3679293"/>
                </a:cubicBezTo>
                <a:cubicBezTo>
                  <a:pt x="1565203" y="3709245"/>
                  <a:pt x="1610216" y="3724219"/>
                  <a:pt x="1651475" y="3746684"/>
                </a:cubicBezTo>
                <a:cubicBezTo>
                  <a:pt x="1617716" y="3772890"/>
                  <a:pt x="1576456" y="3795354"/>
                  <a:pt x="1535195" y="3817818"/>
                </a:cubicBezTo>
                <a:cubicBezTo>
                  <a:pt x="1527693" y="3862745"/>
                  <a:pt x="1516440" y="3903928"/>
                  <a:pt x="1516440" y="3952598"/>
                </a:cubicBezTo>
                <a:cubicBezTo>
                  <a:pt x="1456425" y="3903928"/>
                  <a:pt x="1392661" y="3836537"/>
                  <a:pt x="1280130" y="3888951"/>
                </a:cubicBezTo>
                <a:cubicBezTo>
                  <a:pt x="1268879" y="3840281"/>
                  <a:pt x="1321392" y="3810330"/>
                  <a:pt x="1321392" y="3761660"/>
                </a:cubicBezTo>
                <a:cubicBezTo>
                  <a:pt x="1321392" y="3716733"/>
                  <a:pt x="1276381" y="3686781"/>
                  <a:pt x="1265128" y="3638110"/>
                </a:cubicBezTo>
                <a:cubicBezTo>
                  <a:pt x="1317642" y="3630622"/>
                  <a:pt x="1358900" y="3656830"/>
                  <a:pt x="1396412" y="3645598"/>
                </a:cubicBezTo>
                <a:cubicBezTo>
                  <a:pt x="1441421" y="3634366"/>
                  <a:pt x="1460178" y="3574464"/>
                  <a:pt x="1490185" y="3552001"/>
                </a:cubicBezTo>
                <a:close/>
                <a:moveTo>
                  <a:pt x="10302046" y="3533001"/>
                </a:moveTo>
                <a:cubicBezTo>
                  <a:pt x="10309433" y="3547970"/>
                  <a:pt x="10309433" y="3570425"/>
                  <a:pt x="10331601" y="3566683"/>
                </a:cubicBezTo>
                <a:cubicBezTo>
                  <a:pt x="10324212" y="3585396"/>
                  <a:pt x="10302046" y="3589138"/>
                  <a:pt x="10305739" y="3615336"/>
                </a:cubicBezTo>
                <a:cubicBezTo>
                  <a:pt x="10290961" y="3604108"/>
                  <a:pt x="10279878" y="3592881"/>
                  <a:pt x="10254016" y="3600365"/>
                </a:cubicBezTo>
                <a:cubicBezTo>
                  <a:pt x="10261405" y="3585396"/>
                  <a:pt x="10268794" y="3562941"/>
                  <a:pt x="10254016" y="3555456"/>
                </a:cubicBezTo>
                <a:cubicBezTo>
                  <a:pt x="10272488" y="3544227"/>
                  <a:pt x="10283571" y="3547970"/>
                  <a:pt x="10302046" y="3533001"/>
                </a:cubicBezTo>
                <a:close/>
                <a:moveTo>
                  <a:pt x="5334403" y="3515584"/>
                </a:moveTo>
                <a:cubicBezTo>
                  <a:pt x="5356843" y="3553009"/>
                  <a:pt x="5360584" y="3609149"/>
                  <a:pt x="5371804" y="3657802"/>
                </a:cubicBezTo>
                <a:cubicBezTo>
                  <a:pt x="5409205" y="3691484"/>
                  <a:pt x="5465306" y="3706454"/>
                  <a:pt x="5510189" y="3732651"/>
                </a:cubicBezTo>
                <a:cubicBezTo>
                  <a:pt x="5472787" y="3766335"/>
                  <a:pt x="5420426" y="3788791"/>
                  <a:pt x="5379285" y="3814989"/>
                </a:cubicBezTo>
                <a:cubicBezTo>
                  <a:pt x="5375544" y="3871127"/>
                  <a:pt x="5360584" y="3919780"/>
                  <a:pt x="5353104" y="3968433"/>
                </a:cubicBezTo>
                <a:cubicBezTo>
                  <a:pt x="5315704" y="3934751"/>
                  <a:pt x="5278302" y="3901067"/>
                  <a:pt x="5237163" y="3867384"/>
                </a:cubicBezTo>
                <a:cubicBezTo>
                  <a:pt x="5188541" y="3874869"/>
                  <a:pt x="5139921" y="3886098"/>
                  <a:pt x="5083819" y="3889840"/>
                </a:cubicBezTo>
                <a:cubicBezTo>
                  <a:pt x="5102520" y="3841187"/>
                  <a:pt x="5124960" y="3800018"/>
                  <a:pt x="5143661" y="3751365"/>
                </a:cubicBezTo>
                <a:cubicBezTo>
                  <a:pt x="5124960" y="3702711"/>
                  <a:pt x="5098780" y="3657802"/>
                  <a:pt x="5076339" y="3616633"/>
                </a:cubicBezTo>
                <a:cubicBezTo>
                  <a:pt x="5117480" y="3601662"/>
                  <a:pt x="5177322" y="3624118"/>
                  <a:pt x="5222202" y="3624118"/>
                </a:cubicBezTo>
                <a:cubicBezTo>
                  <a:pt x="5267082" y="3594178"/>
                  <a:pt x="5293262" y="3549267"/>
                  <a:pt x="5334403" y="3515584"/>
                </a:cubicBezTo>
                <a:close/>
                <a:moveTo>
                  <a:pt x="5955910" y="3510834"/>
                </a:moveTo>
                <a:cubicBezTo>
                  <a:pt x="5978305" y="3533290"/>
                  <a:pt x="5974571" y="3585685"/>
                  <a:pt x="5989501" y="3615625"/>
                </a:cubicBezTo>
                <a:cubicBezTo>
                  <a:pt x="6019359" y="3638081"/>
                  <a:pt x="6056684" y="3653050"/>
                  <a:pt x="6086541" y="3671763"/>
                </a:cubicBezTo>
                <a:cubicBezTo>
                  <a:pt x="6056684" y="3690477"/>
                  <a:pt x="6030557" y="3709190"/>
                  <a:pt x="5993233" y="3724159"/>
                </a:cubicBezTo>
                <a:cubicBezTo>
                  <a:pt x="5989501" y="3765328"/>
                  <a:pt x="5982039" y="3802752"/>
                  <a:pt x="5974571" y="3840179"/>
                </a:cubicBezTo>
                <a:cubicBezTo>
                  <a:pt x="5944714" y="3817723"/>
                  <a:pt x="5918588" y="3787783"/>
                  <a:pt x="5888729" y="3769070"/>
                </a:cubicBezTo>
                <a:cubicBezTo>
                  <a:pt x="5847674" y="3769070"/>
                  <a:pt x="5817816" y="3780299"/>
                  <a:pt x="5780493" y="3784041"/>
                </a:cubicBezTo>
                <a:cubicBezTo>
                  <a:pt x="5791691" y="3746614"/>
                  <a:pt x="5810352" y="3716674"/>
                  <a:pt x="5821549" y="3679250"/>
                </a:cubicBezTo>
                <a:cubicBezTo>
                  <a:pt x="5802886" y="3645566"/>
                  <a:pt x="5787959" y="3615625"/>
                  <a:pt x="5773029" y="3578201"/>
                </a:cubicBezTo>
                <a:cubicBezTo>
                  <a:pt x="5862604" y="3608141"/>
                  <a:pt x="5926053" y="3566972"/>
                  <a:pt x="5955910" y="3510834"/>
                </a:cubicBezTo>
                <a:close/>
                <a:moveTo>
                  <a:pt x="703722" y="3499751"/>
                </a:moveTo>
                <a:cubicBezTo>
                  <a:pt x="703722" y="3537136"/>
                  <a:pt x="718718" y="3552091"/>
                  <a:pt x="718718" y="3585737"/>
                </a:cubicBezTo>
                <a:cubicBezTo>
                  <a:pt x="744961" y="3600691"/>
                  <a:pt x="771202" y="3615646"/>
                  <a:pt x="801193" y="3626861"/>
                </a:cubicBezTo>
                <a:cubicBezTo>
                  <a:pt x="778701" y="3649292"/>
                  <a:pt x="752458" y="3664248"/>
                  <a:pt x="722466" y="3675462"/>
                </a:cubicBezTo>
                <a:cubicBezTo>
                  <a:pt x="726217" y="3712847"/>
                  <a:pt x="711220" y="3731541"/>
                  <a:pt x="714969" y="3768926"/>
                </a:cubicBezTo>
                <a:cubicBezTo>
                  <a:pt x="684977" y="3753973"/>
                  <a:pt x="666233" y="3727802"/>
                  <a:pt x="643739" y="3709110"/>
                </a:cubicBezTo>
                <a:cubicBezTo>
                  <a:pt x="617498" y="3712847"/>
                  <a:pt x="587508" y="3720325"/>
                  <a:pt x="553767" y="3720325"/>
                </a:cubicBezTo>
                <a:cubicBezTo>
                  <a:pt x="561265" y="3694155"/>
                  <a:pt x="576260" y="3667985"/>
                  <a:pt x="583759" y="3641816"/>
                </a:cubicBezTo>
                <a:cubicBezTo>
                  <a:pt x="576260" y="3611907"/>
                  <a:pt x="557518" y="3589476"/>
                  <a:pt x="546270" y="3559567"/>
                </a:cubicBezTo>
                <a:cubicBezTo>
                  <a:pt x="576260" y="3559567"/>
                  <a:pt x="606251" y="3559567"/>
                  <a:pt x="628744" y="3567045"/>
                </a:cubicBezTo>
                <a:cubicBezTo>
                  <a:pt x="662485" y="3552091"/>
                  <a:pt x="669982" y="3514705"/>
                  <a:pt x="703722" y="3499751"/>
                </a:cubicBezTo>
                <a:close/>
                <a:moveTo>
                  <a:pt x="6596483" y="3458582"/>
                </a:moveTo>
                <a:cubicBezTo>
                  <a:pt x="6596483" y="3518333"/>
                  <a:pt x="6626446" y="3540740"/>
                  <a:pt x="6667644" y="3551942"/>
                </a:cubicBezTo>
                <a:cubicBezTo>
                  <a:pt x="6637681" y="3578083"/>
                  <a:pt x="6592737" y="3593021"/>
                  <a:pt x="6603973" y="3656507"/>
                </a:cubicBezTo>
                <a:cubicBezTo>
                  <a:pt x="6566521" y="3634100"/>
                  <a:pt x="6540304" y="3600490"/>
                  <a:pt x="6480379" y="3626631"/>
                </a:cubicBezTo>
                <a:cubicBezTo>
                  <a:pt x="6484123" y="3604225"/>
                  <a:pt x="6495360" y="3585552"/>
                  <a:pt x="6506595" y="3563147"/>
                </a:cubicBezTo>
                <a:cubicBezTo>
                  <a:pt x="6499104" y="3537004"/>
                  <a:pt x="6480379" y="3525802"/>
                  <a:pt x="6472887" y="3495926"/>
                </a:cubicBezTo>
                <a:cubicBezTo>
                  <a:pt x="6487868" y="3507130"/>
                  <a:pt x="6521577" y="3495926"/>
                  <a:pt x="6536558" y="3507130"/>
                </a:cubicBezTo>
                <a:cubicBezTo>
                  <a:pt x="6566521" y="3499661"/>
                  <a:pt x="6566521" y="3466051"/>
                  <a:pt x="6596483" y="3458582"/>
                </a:cubicBezTo>
                <a:close/>
                <a:moveTo>
                  <a:pt x="9464160" y="3447499"/>
                </a:moveTo>
                <a:cubicBezTo>
                  <a:pt x="9464160" y="3503848"/>
                  <a:pt x="9494053" y="3522633"/>
                  <a:pt x="9535157" y="3533903"/>
                </a:cubicBezTo>
                <a:cubicBezTo>
                  <a:pt x="9501527" y="3556441"/>
                  <a:pt x="9464160" y="3575226"/>
                  <a:pt x="9471632" y="3639089"/>
                </a:cubicBezTo>
                <a:cubicBezTo>
                  <a:pt x="9449211" y="3627819"/>
                  <a:pt x="9441739" y="3605278"/>
                  <a:pt x="9419318" y="3597766"/>
                </a:cubicBezTo>
                <a:cubicBezTo>
                  <a:pt x="9389423" y="3594008"/>
                  <a:pt x="9378213" y="3609036"/>
                  <a:pt x="9352055" y="3605278"/>
                </a:cubicBezTo>
                <a:cubicBezTo>
                  <a:pt x="9359529" y="3586496"/>
                  <a:pt x="9370739" y="3563955"/>
                  <a:pt x="9378213" y="3545173"/>
                </a:cubicBezTo>
                <a:cubicBezTo>
                  <a:pt x="9370739" y="3522633"/>
                  <a:pt x="9359529" y="3507606"/>
                  <a:pt x="9348318" y="3488822"/>
                </a:cubicBezTo>
                <a:cubicBezTo>
                  <a:pt x="9396897" y="3492578"/>
                  <a:pt x="9438002" y="3477552"/>
                  <a:pt x="9464160" y="3447499"/>
                </a:cubicBezTo>
                <a:close/>
                <a:moveTo>
                  <a:pt x="2838350" y="3447499"/>
                </a:moveTo>
                <a:cubicBezTo>
                  <a:pt x="2845831" y="3499955"/>
                  <a:pt x="2864539" y="3544920"/>
                  <a:pt x="2872022" y="3597376"/>
                </a:cubicBezTo>
                <a:cubicBezTo>
                  <a:pt x="2913179" y="3634846"/>
                  <a:pt x="2969299" y="3649834"/>
                  <a:pt x="3017935" y="3679809"/>
                </a:cubicBezTo>
                <a:cubicBezTo>
                  <a:pt x="2980521" y="3717279"/>
                  <a:pt x="2924400" y="3739760"/>
                  <a:pt x="2879507" y="3769737"/>
                </a:cubicBezTo>
                <a:cubicBezTo>
                  <a:pt x="2875764" y="3825940"/>
                  <a:pt x="2860797" y="3870905"/>
                  <a:pt x="2857056" y="3923361"/>
                </a:cubicBezTo>
                <a:cubicBezTo>
                  <a:pt x="2849575" y="3938349"/>
                  <a:pt x="2804678" y="3900880"/>
                  <a:pt x="2797195" y="3882146"/>
                </a:cubicBezTo>
                <a:cubicBezTo>
                  <a:pt x="2763521" y="3870905"/>
                  <a:pt x="2756039" y="3840929"/>
                  <a:pt x="2726109" y="3825940"/>
                </a:cubicBezTo>
                <a:cubicBezTo>
                  <a:pt x="2677471" y="3837181"/>
                  <a:pt x="2613868" y="3837181"/>
                  <a:pt x="2568970" y="3855917"/>
                </a:cubicBezTo>
                <a:cubicBezTo>
                  <a:pt x="2568970" y="3807206"/>
                  <a:pt x="2610126" y="3747255"/>
                  <a:pt x="2625091" y="3698545"/>
                </a:cubicBezTo>
                <a:cubicBezTo>
                  <a:pt x="2602642" y="3646087"/>
                  <a:pt x="2572711" y="3601124"/>
                  <a:pt x="2554003" y="3548666"/>
                </a:cubicBezTo>
                <a:cubicBezTo>
                  <a:pt x="2610126" y="3548666"/>
                  <a:pt x="2658763" y="3559907"/>
                  <a:pt x="2718624" y="3559907"/>
                </a:cubicBezTo>
                <a:cubicBezTo>
                  <a:pt x="2759781" y="3526184"/>
                  <a:pt x="2789712" y="3477474"/>
                  <a:pt x="2838350" y="3447499"/>
                </a:cubicBezTo>
                <a:close/>
                <a:moveTo>
                  <a:pt x="8651346" y="3225824"/>
                </a:moveTo>
                <a:cubicBezTo>
                  <a:pt x="8662598" y="3252148"/>
                  <a:pt x="8670102" y="3289753"/>
                  <a:pt x="8677604" y="3327358"/>
                </a:cubicBezTo>
                <a:cubicBezTo>
                  <a:pt x="8703861" y="3349921"/>
                  <a:pt x="8741372" y="3364964"/>
                  <a:pt x="8775132" y="3380006"/>
                </a:cubicBezTo>
                <a:cubicBezTo>
                  <a:pt x="8756377" y="3413851"/>
                  <a:pt x="8711364" y="3421372"/>
                  <a:pt x="8681355" y="3447695"/>
                </a:cubicBezTo>
                <a:cubicBezTo>
                  <a:pt x="8681355" y="3489061"/>
                  <a:pt x="8666349" y="3515385"/>
                  <a:pt x="8666349" y="3556751"/>
                </a:cubicBezTo>
                <a:cubicBezTo>
                  <a:pt x="8636342" y="3534189"/>
                  <a:pt x="8610083" y="3507864"/>
                  <a:pt x="8580074" y="3485301"/>
                </a:cubicBezTo>
                <a:cubicBezTo>
                  <a:pt x="8538812" y="3485301"/>
                  <a:pt x="8508802" y="3496582"/>
                  <a:pt x="8467540" y="3500343"/>
                </a:cubicBezTo>
                <a:cubicBezTo>
                  <a:pt x="8512555" y="3440174"/>
                  <a:pt x="8516306" y="3353682"/>
                  <a:pt x="8460038" y="3301035"/>
                </a:cubicBezTo>
                <a:cubicBezTo>
                  <a:pt x="8542563" y="3308556"/>
                  <a:pt x="8621336" y="3293513"/>
                  <a:pt x="8651346" y="3225824"/>
                </a:cubicBezTo>
                <a:close/>
                <a:moveTo>
                  <a:pt x="7240371" y="3214741"/>
                </a:moveTo>
                <a:cubicBezTo>
                  <a:pt x="7259067" y="3241032"/>
                  <a:pt x="7259067" y="3289860"/>
                  <a:pt x="7274024" y="3319908"/>
                </a:cubicBezTo>
                <a:cubicBezTo>
                  <a:pt x="7303936" y="3338687"/>
                  <a:pt x="7337587" y="3353712"/>
                  <a:pt x="7367500" y="3368734"/>
                </a:cubicBezTo>
                <a:cubicBezTo>
                  <a:pt x="7341326" y="3391270"/>
                  <a:pt x="7311414" y="3410050"/>
                  <a:pt x="7277763" y="3421317"/>
                </a:cubicBezTo>
                <a:cubicBezTo>
                  <a:pt x="7270283" y="3458877"/>
                  <a:pt x="7262806" y="3500193"/>
                  <a:pt x="7259067" y="3537752"/>
                </a:cubicBezTo>
                <a:cubicBezTo>
                  <a:pt x="7229154" y="3515217"/>
                  <a:pt x="7202981" y="3488924"/>
                  <a:pt x="7173068" y="3466389"/>
                </a:cubicBezTo>
                <a:cubicBezTo>
                  <a:pt x="7131938" y="3470145"/>
                  <a:pt x="7102025" y="3481414"/>
                  <a:pt x="7064635" y="3481414"/>
                </a:cubicBezTo>
                <a:cubicBezTo>
                  <a:pt x="7079591" y="3451366"/>
                  <a:pt x="7090809" y="3413806"/>
                  <a:pt x="7105764" y="3383759"/>
                </a:cubicBezTo>
                <a:cubicBezTo>
                  <a:pt x="7090809" y="3349955"/>
                  <a:pt x="7079591" y="3316152"/>
                  <a:pt x="7057156" y="3289860"/>
                </a:cubicBezTo>
                <a:cubicBezTo>
                  <a:pt x="7083330" y="3274836"/>
                  <a:pt x="7131938" y="3293615"/>
                  <a:pt x="7165589" y="3289860"/>
                </a:cubicBezTo>
                <a:cubicBezTo>
                  <a:pt x="7191763" y="3267324"/>
                  <a:pt x="7217936" y="3241032"/>
                  <a:pt x="7240371" y="3214741"/>
                </a:cubicBezTo>
                <a:close/>
                <a:moveTo>
                  <a:pt x="2073634" y="3211574"/>
                </a:moveTo>
                <a:cubicBezTo>
                  <a:pt x="2077372" y="3312501"/>
                  <a:pt x="2125987" y="3368573"/>
                  <a:pt x="2211995" y="3383525"/>
                </a:cubicBezTo>
                <a:cubicBezTo>
                  <a:pt x="2185818" y="3417170"/>
                  <a:pt x="2137204" y="3428383"/>
                  <a:pt x="2103548" y="3454549"/>
                </a:cubicBezTo>
                <a:cubicBezTo>
                  <a:pt x="2099811" y="3495669"/>
                  <a:pt x="2092331" y="3533051"/>
                  <a:pt x="2088592" y="3574169"/>
                </a:cubicBezTo>
                <a:cubicBezTo>
                  <a:pt x="2047457" y="3555479"/>
                  <a:pt x="2025018" y="3521836"/>
                  <a:pt x="1987623" y="3499406"/>
                </a:cubicBezTo>
                <a:cubicBezTo>
                  <a:pt x="1939011" y="3499406"/>
                  <a:pt x="1912834" y="3518097"/>
                  <a:pt x="1864221" y="3514360"/>
                </a:cubicBezTo>
                <a:cubicBezTo>
                  <a:pt x="1882919" y="3480716"/>
                  <a:pt x="1890398" y="3439597"/>
                  <a:pt x="1909096" y="3405955"/>
                </a:cubicBezTo>
                <a:cubicBezTo>
                  <a:pt x="1901616" y="3357359"/>
                  <a:pt x="1867960" y="3334931"/>
                  <a:pt x="1860484" y="3290073"/>
                </a:cubicBezTo>
                <a:cubicBezTo>
                  <a:pt x="1972666" y="3319979"/>
                  <a:pt x="2021281" y="3263907"/>
                  <a:pt x="2073634" y="3211574"/>
                </a:cubicBezTo>
                <a:close/>
                <a:moveTo>
                  <a:pt x="3436541" y="3192573"/>
                </a:moveTo>
                <a:cubicBezTo>
                  <a:pt x="3447745" y="3248789"/>
                  <a:pt x="3458946" y="3308752"/>
                  <a:pt x="3477614" y="3361220"/>
                </a:cubicBezTo>
                <a:cubicBezTo>
                  <a:pt x="3526157" y="3391202"/>
                  <a:pt x="3574697" y="3417436"/>
                  <a:pt x="3630707" y="3439923"/>
                </a:cubicBezTo>
                <a:cubicBezTo>
                  <a:pt x="3593367" y="3481147"/>
                  <a:pt x="3533626" y="3507381"/>
                  <a:pt x="3481348" y="3537363"/>
                </a:cubicBezTo>
                <a:cubicBezTo>
                  <a:pt x="3473880" y="3593579"/>
                  <a:pt x="3466413" y="3657291"/>
                  <a:pt x="3455210" y="3713507"/>
                </a:cubicBezTo>
                <a:cubicBezTo>
                  <a:pt x="3402934" y="3683525"/>
                  <a:pt x="3365596" y="3638552"/>
                  <a:pt x="3320787" y="3601075"/>
                </a:cubicBezTo>
                <a:cubicBezTo>
                  <a:pt x="3261044" y="3608570"/>
                  <a:pt x="3197569" y="3616065"/>
                  <a:pt x="3141557" y="3631057"/>
                </a:cubicBezTo>
                <a:cubicBezTo>
                  <a:pt x="3145291" y="3567346"/>
                  <a:pt x="3208770" y="3522373"/>
                  <a:pt x="3208770" y="3462410"/>
                </a:cubicBezTo>
                <a:cubicBezTo>
                  <a:pt x="3205034" y="3402446"/>
                  <a:pt x="3145291" y="3364968"/>
                  <a:pt x="3130356" y="3305005"/>
                </a:cubicBezTo>
                <a:cubicBezTo>
                  <a:pt x="3171430" y="3301257"/>
                  <a:pt x="3246110" y="3308752"/>
                  <a:pt x="3298386" y="3316247"/>
                </a:cubicBezTo>
                <a:cubicBezTo>
                  <a:pt x="3354394" y="3282518"/>
                  <a:pt x="3384266" y="3226302"/>
                  <a:pt x="3436541" y="3192573"/>
                </a:cubicBezTo>
                <a:close/>
                <a:moveTo>
                  <a:pt x="10874703" y="3043735"/>
                </a:moveTo>
                <a:cubicBezTo>
                  <a:pt x="10882093" y="3051124"/>
                  <a:pt x="10882093" y="3069598"/>
                  <a:pt x="10896871" y="3065903"/>
                </a:cubicBezTo>
                <a:cubicBezTo>
                  <a:pt x="10889482" y="3073292"/>
                  <a:pt x="10874703" y="3080682"/>
                  <a:pt x="10878399" y="3099154"/>
                </a:cubicBezTo>
                <a:cubicBezTo>
                  <a:pt x="10867314" y="3095460"/>
                  <a:pt x="10863620" y="3084375"/>
                  <a:pt x="10841452" y="3088071"/>
                </a:cubicBezTo>
                <a:cubicBezTo>
                  <a:pt x="10848841" y="3073292"/>
                  <a:pt x="10848841" y="3065903"/>
                  <a:pt x="10841452" y="3051124"/>
                </a:cubicBezTo>
                <a:cubicBezTo>
                  <a:pt x="10859925" y="3054818"/>
                  <a:pt x="10859925" y="3043735"/>
                  <a:pt x="10874703" y="3043735"/>
                </a:cubicBezTo>
                <a:close/>
                <a:moveTo>
                  <a:pt x="10040208" y="3043735"/>
                </a:moveTo>
                <a:cubicBezTo>
                  <a:pt x="10051547" y="3066002"/>
                  <a:pt x="10055328" y="3099400"/>
                  <a:pt x="10089344" y="3099400"/>
                </a:cubicBezTo>
                <a:cubicBezTo>
                  <a:pt x="10070446" y="3117956"/>
                  <a:pt x="10047769" y="3129089"/>
                  <a:pt x="10051547" y="3162489"/>
                </a:cubicBezTo>
                <a:cubicBezTo>
                  <a:pt x="10036429" y="3147645"/>
                  <a:pt x="10013750" y="3136511"/>
                  <a:pt x="9975953" y="3143934"/>
                </a:cubicBezTo>
                <a:cubicBezTo>
                  <a:pt x="9991071" y="3121667"/>
                  <a:pt x="9998632" y="3091978"/>
                  <a:pt x="9972173" y="3077135"/>
                </a:cubicBezTo>
                <a:cubicBezTo>
                  <a:pt x="10002411" y="3066002"/>
                  <a:pt x="10032649" y="3080846"/>
                  <a:pt x="10040208" y="3043735"/>
                </a:cubicBezTo>
                <a:close/>
                <a:moveTo>
                  <a:pt x="1291672" y="3035817"/>
                </a:moveTo>
                <a:cubicBezTo>
                  <a:pt x="1295427" y="3076969"/>
                  <a:pt x="1306688" y="3106895"/>
                  <a:pt x="1310441" y="3144306"/>
                </a:cubicBezTo>
                <a:cubicBezTo>
                  <a:pt x="1344227" y="3163010"/>
                  <a:pt x="1378012" y="3181715"/>
                  <a:pt x="1415551" y="3196679"/>
                </a:cubicBezTo>
                <a:cubicBezTo>
                  <a:pt x="1389273" y="3226607"/>
                  <a:pt x="1347982" y="3241571"/>
                  <a:pt x="1314195" y="3264016"/>
                </a:cubicBezTo>
                <a:cubicBezTo>
                  <a:pt x="1317951" y="3305166"/>
                  <a:pt x="1299179" y="3335094"/>
                  <a:pt x="1302934" y="3376245"/>
                </a:cubicBezTo>
                <a:cubicBezTo>
                  <a:pt x="1265397" y="3361281"/>
                  <a:pt x="1239119" y="3335094"/>
                  <a:pt x="1212842" y="3305166"/>
                </a:cubicBezTo>
                <a:cubicBezTo>
                  <a:pt x="1164041" y="3305166"/>
                  <a:pt x="1134009" y="3320130"/>
                  <a:pt x="1088963" y="3323872"/>
                </a:cubicBezTo>
                <a:cubicBezTo>
                  <a:pt x="1103979" y="3282721"/>
                  <a:pt x="1118993" y="3245311"/>
                  <a:pt x="1137764" y="3211643"/>
                </a:cubicBezTo>
                <a:cubicBezTo>
                  <a:pt x="1115242" y="3181715"/>
                  <a:pt x="1103979" y="3140564"/>
                  <a:pt x="1081456" y="3114378"/>
                </a:cubicBezTo>
                <a:cubicBezTo>
                  <a:pt x="1126502" y="3091931"/>
                  <a:pt x="1156532" y="3125600"/>
                  <a:pt x="1194073" y="3114378"/>
                </a:cubicBezTo>
                <a:cubicBezTo>
                  <a:pt x="1242870" y="3103154"/>
                  <a:pt x="1246626" y="3035817"/>
                  <a:pt x="1291672" y="3035817"/>
                </a:cubicBezTo>
                <a:close/>
                <a:moveTo>
                  <a:pt x="453203" y="3027902"/>
                </a:moveTo>
                <a:cubicBezTo>
                  <a:pt x="456955" y="3088071"/>
                  <a:pt x="490733" y="3110634"/>
                  <a:pt x="532018" y="3125676"/>
                </a:cubicBezTo>
                <a:cubicBezTo>
                  <a:pt x="494487" y="3152000"/>
                  <a:pt x="456955" y="3174563"/>
                  <a:pt x="460708" y="3238492"/>
                </a:cubicBezTo>
                <a:cubicBezTo>
                  <a:pt x="430681" y="3212168"/>
                  <a:pt x="396904" y="3178322"/>
                  <a:pt x="336852" y="3200887"/>
                </a:cubicBezTo>
                <a:cubicBezTo>
                  <a:pt x="340605" y="3178322"/>
                  <a:pt x="348112" y="3155760"/>
                  <a:pt x="363126" y="3140718"/>
                </a:cubicBezTo>
                <a:cubicBezTo>
                  <a:pt x="351864" y="3114393"/>
                  <a:pt x="336852" y="3099352"/>
                  <a:pt x="329345" y="3073029"/>
                </a:cubicBezTo>
                <a:cubicBezTo>
                  <a:pt x="359371" y="3065506"/>
                  <a:pt x="374384" y="3076789"/>
                  <a:pt x="400656" y="3073029"/>
                </a:cubicBezTo>
                <a:cubicBezTo>
                  <a:pt x="419421" y="3061747"/>
                  <a:pt x="430681" y="3035423"/>
                  <a:pt x="453203" y="3027902"/>
                </a:cubicBezTo>
                <a:close/>
                <a:moveTo>
                  <a:pt x="4054668" y="2994650"/>
                </a:moveTo>
                <a:cubicBezTo>
                  <a:pt x="4065918" y="3058290"/>
                  <a:pt x="4080917" y="3118186"/>
                  <a:pt x="4095915" y="3181826"/>
                </a:cubicBezTo>
                <a:cubicBezTo>
                  <a:pt x="4148409" y="3211775"/>
                  <a:pt x="4208400" y="3237977"/>
                  <a:pt x="4260895" y="3264182"/>
                </a:cubicBezTo>
                <a:cubicBezTo>
                  <a:pt x="4219650" y="3309105"/>
                  <a:pt x="4159657" y="3335310"/>
                  <a:pt x="4099664" y="3369001"/>
                </a:cubicBezTo>
                <a:cubicBezTo>
                  <a:pt x="4092164" y="3432641"/>
                  <a:pt x="4080917" y="3492537"/>
                  <a:pt x="4073416" y="3559920"/>
                </a:cubicBezTo>
                <a:cubicBezTo>
                  <a:pt x="4017175" y="3526229"/>
                  <a:pt x="3975930" y="3473820"/>
                  <a:pt x="3923435" y="3436385"/>
                </a:cubicBezTo>
                <a:cubicBezTo>
                  <a:pt x="3855944" y="3443871"/>
                  <a:pt x="3795951" y="3455102"/>
                  <a:pt x="3735959" y="3466332"/>
                </a:cubicBezTo>
                <a:cubicBezTo>
                  <a:pt x="3754705" y="3398950"/>
                  <a:pt x="3780953" y="3346540"/>
                  <a:pt x="3807199" y="3286645"/>
                </a:cubicBezTo>
                <a:cubicBezTo>
                  <a:pt x="3780953" y="3230491"/>
                  <a:pt x="3747206" y="3178082"/>
                  <a:pt x="3720960" y="3114444"/>
                </a:cubicBezTo>
                <a:cubicBezTo>
                  <a:pt x="3795951" y="3106956"/>
                  <a:pt x="3852193" y="3144391"/>
                  <a:pt x="3904688" y="3129416"/>
                </a:cubicBezTo>
                <a:cubicBezTo>
                  <a:pt x="3972179" y="3114444"/>
                  <a:pt x="3990927" y="3017111"/>
                  <a:pt x="4054668" y="2994650"/>
                </a:cubicBezTo>
                <a:close/>
                <a:moveTo>
                  <a:pt x="5274672" y="2961399"/>
                </a:moveTo>
                <a:cubicBezTo>
                  <a:pt x="5270939" y="3051138"/>
                  <a:pt x="5319477" y="3088528"/>
                  <a:pt x="5386683" y="3107224"/>
                </a:cubicBezTo>
                <a:cubicBezTo>
                  <a:pt x="5368016" y="3137136"/>
                  <a:pt x="5326945" y="3144614"/>
                  <a:pt x="5297074" y="3167049"/>
                </a:cubicBezTo>
                <a:cubicBezTo>
                  <a:pt x="5293340" y="3200700"/>
                  <a:pt x="5282139" y="3226874"/>
                  <a:pt x="5285873" y="3268004"/>
                </a:cubicBezTo>
                <a:cubicBezTo>
                  <a:pt x="5252270" y="3271743"/>
                  <a:pt x="5229869" y="3219396"/>
                  <a:pt x="5196266" y="3204439"/>
                </a:cubicBezTo>
                <a:cubicBezTo>
                  <a:pt x="5162664" y="3208178"/>
                  <a:pt x="5129060" y="3219396"/>
                  <a:pt x="5087990" y="3219396"/>
                </a:cubicBezTo>
                <a:cubicBezTo>
                  <a:pt x="5132794" y="3159571"/>
                  <a:pt x="5136528" y="3084789"/>
                  <a:pt x="5084257" y="3032442"/>
                </a:cubicBezTo>
                <a:cubicBezTo>
                  <a:pt x="5110392" y="3017485"/>
                  <a:pt x="5155196" y="3028703"/>
                  <a:pt x="5185065" y="3032442"/>
                </a:cubicBezTo>
                <a:cubicBezTo>
                  <a:pt x="5222401" y="3017485"/>
                  <a:pt x="5241069" y="2961399"/>
                  <a:pt x="5274672" y="2961399"/>
                </a:cubicBezTo>
                <a:close/>
                <a:moveTo>
                  <a:pt x="4661381" y="2945564"/>
                </a:moveTo>
                <a:cubicBezTo>
                  <a:pt x="4665125" y="2990491"/>
                  <a:pt x="4680107" y="3031672"/>
                  <a:pt x="4687596" y="3080340"/>
                </a:cubicBezTo>
                <a:cubicBezTo>
                  <a:pt x="4725048" y="3114033"/>
                  <a:pt x="4777477" y="3132753"/>
                  <a:pt x="4826163" y="3155216"/>
                </a:cubicBezTo>
                <a:cubicBezTo>
                  <a:pt x="4792456" y="3192653"/>
                  <a:pt x="4732536" y="3211373"/>
                  <a:pt x="4695086" y="3245066"/>
                </a:cubicBezTo>
                <a:cubicBezTo>
                  <a:pt x="4695086" y="3297478"/>
                  <a:pt x="4680107" y="3334917"/>
                  <a:pt x="4676362" y="3387330"/>
                </a:cubicBezTo>
                <a:cubicBezTo>
                  <a:pt x="4631422" y="3357379"/>
                  <a:pt x="4593970" y="3323685"/>
                  <a:pt x="4560264" y="3286248"/>
                </a:cubicBezTo>
                <a:cubicBezTo>
                  <a:pt x="4515324" y="3301222"/>
                  <a:pt x="4455402" y="3301222"/>
                  <a:pt x="4410462" y="3316199"/>
                </a:cubicBezTo>
                <a:cubicBezTo>
                  <a:pt x="4410462" y="3271272"/>
                  <a:pt x="4451659" y="3222603"/>
                  <a:pt x="4462892" y="3173934"/>
                </a:cubicBezTo>
                <a:cubicBezTo>
                  <a:pt x="4444167" y="3121521"/>
                  <a:pt x="4414208" y="3084085"/>
                  <a:pt x="4395482" y="3031672"/>
                </a:cubicBezTo>
                <a:cubicBezTo>
                  <a:pt x="4440423" y="3042902"/>
                  <a:pt x="4496599" y="3039160"/>
                  <a:pt x="4537796" y="3050392"/>
                </a:cubicBezTo>
                <a:cubicBezTo>
                  <a:pt x="4586482" y="3020440"/>
                  <a:pt x="4612695" y="2971771"/>
                  <a:pt x="4661381" y="2945564"/>
                </a:cubicBezTo>
                <a:close/>
                <a:moveTo>
                  <a:pt x="7872832" y="2942399"/>
                </a:moveTo>
                <a:cubicBezTo>
                  <a:pt x="7891552" y="2976121"/>
                  <a:pt x="7891552" y="3028575"/>
                  <a:pt x="7906528" y="3066043"/>
                </a:cubicBezTo>
                <a:cubicBezTo>
                  <a:pt x="7936481" y="3092270"/>
                  <a:pt x="7981409" y="3099765"/>
                  <a:pt x="8015105" y="3125993"/>
                </a:cubicBezTo>
                <a:cubicBezTo>
                  <a:pt x="7992641" y="3159713"/>
                  <a:pt x="7943969" y="3167208"/>
                  <a:pt x="7910273" y="3197183"/>
                </a:cubicBezTo>
                <a:cubicBezTo>
                  <a:pt x="7906528" y="3238397"/>
                  <a:pt x="7895296" y="3275866"/>
                  <a:pt x="7891552" y="3320828"/>
                </a:cubicBezTo>
                <a:cubicBezTo>
                  <a:pt x="7850368" y="3302094"/>
                  <a:pt x="7827904" y="3260878"/>
                  <a:pt x="7786720" y="3242144"/>
                </a:cubicBezTo>
                <a:cubicBezTo>
                  <a:pt x="7745534" y="3249637"/>
                  <a:pt x="7700606" y="3253385"/>
                  <a:pt x="7663165" y="3260878"/>
                </a:cubicBezTo>
                <a:cubicBezTo>
                  <a:pt x="7678141" y="3223410"/>
                  <a:pt x="7693118" y="3182195"/>
                  <a:pt x="7711838" y="3148474"/>
                </a:cubicBezTo>
                <a:cubicBezTo>
                  <a:pt x="7700606" y="3096018"/>
                  <a:pt x="7670653" y="3069791"/>
                  <a:pt x="7655677" y="3024828"/>
                </a:cubicBezTo>
                <a:cubicBezTo>
                  <a:pt x="7696862" y="3028575"/>
                  <a:pt x="7741790" y="3028575"/>
                  <a:pt x="7779232" y="3036070"/>
                </a:cubicBezTo>
                <a:cubicBezTo>
                  <a:pt x="7812928" y="3006096"/>
                  <a:pt x="7842880" y="2976121"/>
                  <a:pt x="7872832" y="2942399"/>
                </a:cubicBezTo>
                <a:close/>
                <a:moveTo>
                  <a:pt x="5888779" y="2912313"/>
                </a:moveTo>
                <a:cubicBezTo>
                  <a:pt x="5907555" y="2934758"/>
                  <a:pt x="5907555" y="2975906"/>
                  <a:pt x="5915067" y="3005832"/>
                </a:cubicBezTo>
                <a:cubicBezTo>
                  <a:pt x="5945111" y="3028276"/>
                  <a:pt x="5978909" y="3039499"/>
                  <a:pt x="6008955" y="3054461"/>
                </a:cubicBezTo>
                <a:cubicBezTo>
                  <a:pt x="5986420" y="3076906"/>
                  <a:pt x="5952621" y="3091870"/>
                  <a:pt x="5918821" y="3110573"/>
                </a:cubicBezTo>
                <a:cubicBezTo>
                  <a:pt x="5922577" y="3147981"/>
                  <a:pt x="5911311" y="3174166"/>
                  <a:pt x="5907555" y="3211574"/>
                </a:cubicBezTo>
                <a:cubicBezTo>
                  <a:pt x="5873756" y="3196610"/>
                  <a:pt x="5854979" y="3166685"/>
                  <a:pt x="5824935" y="3144240"/>
                </a:cubicBezTo>
                <a:cubicBezTo>
                  <a:pt x="5791138" y="3151721"/>
                  <a:pt x="5757336" y="3159202"/>
                  <a:pt x="5723538" y="3159202"/>
                </a:cubicBezTo>
                <a:cubicBezTo>
                  <a:pt x="5738559" y="3133018"/>
                  <a:pt x="5749826" y="3099352"/>
                  <a:pt x="5764849" y="3069425"/>
                </a:cubicBezTo>
                <a:cubicBezTo>
                  <a:pt x="5746071" y="3039499"/>
                  <a:pt x="5738559" y="3002092"/>
                  <a:pt x="5716028" y="2979647"/>
                </a:cubicBezTo>
                <a:cubicBezTo>
                  <a:pt x="5742315" y="2964684"/>
                  <a:pt x="5783626" y="2987128"/>
                  <a:pt x="5817424" y="2983387"/>
                </a:cubicBezTo>
                <a:cubicBezTo>
                  <a:pt x="5843712" y="2957201"/>
                  <a:pt x="5870000" y="2938499"/>
                  <a:pt x="5888779" y="2912313"/>
                </a:cubicBezTo>
                <a:close/>
                <a:moveTo>
                  <a:pt x="9247037" y="2907563"/>
                </a:moveTo>
                <a:cubicBezTo>
                  <a:pt x="9250776" y="2967630"/>
                  <a:pt x="9276956" y="3005171"/>
                  <a:pt x="9329317" y="3012680"/>
                </a:cubicBezTo>
                <a:cubicBezTo>
                  <a:pt x="9318097" y="3038959"/>
                  <a:pt x="9288176" y="3050222"/>
                  <a:pt x="9261998" y="3061484"/>
                </a:cubicBezTo>
                <a:cubicBezTo>
                  <a:pt x="9265736" y="3091517"/>
                  <a:pt x="9258257" y="3114042"/>
                  <a:pt x="9254517" y="3140321"/>
                </a:cubicBezTo>
                <a:cubicBezTo>
                  <a:pt x="9235817" y="3125303"/>
                  <a:pt x="9213376" y="3114042"/>
                  <a:pt x="9202156" y="3091517"/>
                </a:cubicBezTo>
                <a:cubicBezTo>
                  <a:pt x="9164755" y="3087763"/>
                  <a:pt x="9146056" y="3102779"/>
                  <a:pt x="9112394" y="3102779"/>
                </a:cubicBezTo>
                <a:cubicBezTo>
                  <a:pt x="9123614" y="3076499"/>
                  <a:pt x="9131095" y="3053975"/>
                  <a:pt x="9142315" y="3031450"/>
                </a:cubicBezTo>
                <a:cubicBezTo>
                  <a:pt x="9134834" y="3001416"/>
                  <a:pt x="9116135" y="2986400"/>
                  <a:pt x="9112394" y="2952612"/>
                </a:cubicBezTo>
                <a:cubicBezTo>
                  <a:pt x="9179716" y="2982646"/>
                  <a:pt x="9209637" y="2937596"/>
                  <a:pt x="9247037" y="2907563"/>
                </a:cubicBezTo>
                <a:close/>
                <a:moveTo>
                  <a:pt x="6498375" y="2890147"/>
                </a:moveTo>
                <a:cubicBezTo>
                  <a:pt x="6490918" y="2935058"/>
                  <a:pt x="6524476" y="2931315"/>
                  <a:pt x="6539389" y="2957513"/>
                </a:cubicBezTo>
                <a:cubicBezTo>
                  <a:pt x="6509560" y="2961256"/>
                  <a:pt x="6494646" y="2979969"/>
                  <a:pt x="6502103" y="3013651"/>
                </a:cubicBezTo>
                <a:cubicBezTo>
                  <a:pt x="6476004" y="3006167"/>
                  <a:pt x="6464817" y="2976226"/>
                  <a:pt x="6427531" y="2994938"/>
                </a:cubicBezTo>
                <a:cubicBezTo>
                  <a:pt x="6438718" y="2961256"/>
                  <a:pt x="6434990" y="2946285"/>
                  <a:pt x="6423803" y="2916345"/>
                </a:cubicBezTo>
                <a:cubicBezTo>
                  <a:pt x="6464817" y="2927571"/>
                  <a:pt x="6472276" y="2901374"/>
                  <a:pt x="6498375" y="2890147"/>
                </a:cubicBezTo>
                <a:close/>
                <a:moveTo>
                  <a:pt x="2695905" y="2825227"/>
                </a:moveTo>
                <a:cubicBezTo>
                  <a:pt x="2710890" y="2881381"/>
                  <a:pt x="2718380" y="2941278"/>
                  <a:pt x="2737112" y="2993688"/>
                </a:cubicBezTo>
                <a:cubicBezTo>
                  <a:pt x="2782060" y="3031124"/>
                  <a:pt x="2841992" y="3049841"/>
                  <a:pt x="2894433" y="3079790"/>
                </a:cubicBezTo>
                <a:cubicBezTo>
                  <a:pt x="2849482" y="3117227"/>
                  <a:pt x="2793297" y="3143431"/>
                  <a:pt x="2744602" y="3169636"/>
                </a:cubicBezTo>
                <a:cubicBezTo>
                  <a:pt x="2733363" y="3229534"/>
                  <a:pt x="2725873" y="3289431"/>
                  <a:pt x="2714636" y="3349329"/>
                </a:cubicBezTo>
                <a:cubicBezTo>
                  <a:pt x="2662194" y="3315636"/>
                  <a:pt x="2624738" y="3270713"/>
                  <a:pt x="2576041" y="3233278"/>
                </a:cubicBezTo>
                <a:cubicBezTo>
                  <a:pt x="2519857" y="3248252"/>
                  <a:pt x="2459925" y="3255738"/>
                  <a:pt x="2399993" y="3263226"/>
                </a:cubicBezTo>
                <a:cubicBezTo>
                  <a:pt x="2418719" y="3207073"/>
                  <a:pt x="2448686" y="3154662"/>
                  <a:pt x="2467416" y="3094764"/>
                </a:cubicBezTo>
                <a:cubicBezTo>
                  <a:pt x="2444938" y="3042355"/>
                  <a:pt x="2411226" y="2997432"/>
                  <a:pt x="2392499" y="2941278"/>
                </a:cubicBezTo>
                <a:cubicBezTo>
                  <a:pt x="2463668" y="2930048"/>
                  <a:pt x="2516109" y="2963739"/>
                  <a:pt x="2564804" y="2948766"/>
                </a:cubicBezTo>
                <a:cubicBezTo>
                  <a:pt x="2624738" y="2933790"/>
                  <a:pt x="2639719" y="2847690"/>
                  <a:pt x="2695905" y="2825227"/>
                </a:cubicBezTo>
                <a:close/>
                <a:moveTo>
                  <a:pt x="1883048" y="2687472"/>
                </a:moveTo>
                <a:cubicBezTo>
                  <a:pt x="1890547" y="2717440"/>
                  <a:pt x="1901791" y="2747410"/>
                  <a:pt x="1905537" y="2781123"/>
                </a:cubicBezTo>
                <a:cubicBezTo>
                  <a:pt x="1935522" y="2799854"/>
                  <a:pt x="1965507" y="2818584"/>
                  <a:pt x="2002987" y="2829821"/>
                </a:cubicBezTo>
                <a:cubicBezTo>
                  <a:pt x="1976751" y="2856045"/>
                  <a:pt x="1943017" y="2871028"/>
                  <a:pt x="1909288" y="2889759"/>
                </a:cubicBezTo>
                <a:cubicBezTo>
                  <a:pt x="1909288" y="2930966"/>
                  <a:pt x="1898044" y="2957188"/>
                  <a:pt x="1894294" y="2994649"/>
                </a:cubicBezTo>
                <a:cubicBezTo>
                  <a:pt x="1860564" y="2979664"/>
                  <a:pt x="1845570" y="2945950"/>
                  <a:pt x="1811837" y="2927220"/>
                </a:cubicBezTo>
                <a:cubicBezTo>
                  <a:pt x="1774359" y="2927220"/>
                  <a:pt x="1744374" y="2938459"/>
                  <a:pt x="1706892" y="2942205"/>
                </a:cubicBezTo>
                <a:cubicBezTo>
                  <a:pt x="1721886" y="2912235"/>
                  <a:pt x="1733130" y="2874776"/>
                  <a:pt x="1748120" y="2844806"/>
                </a:cubicBezTo>
                <a:cubicBezTo>
                  <a:pt x="1736877" y="2807345"/>
                  <a:pt x="1710643" y="2788615"/>
                  <a:pt x="1706892" y="2751155"/>
                </a:cubicBezTo>
                <a:cubicBezTo>
                  <a:pt x="1800593" y="2773632"/>
                  <a:pt x="1838073" y="2728679"/>
                  <a:pt x="1883048" y="2687472"/>
                </a:cubicBezTo>
                <a:close/>
                <a:moveTo>
                  <a:pt x="8482885" y="2641555"/>
                </a:moveTo>
                <a:cubicBezTo>
                  <a:pt x="8486617" y="2682771"/>
                  <a:pt x="8501546" y="2716491"/>
                  <a:pt x="8509012" y="2757707"/>
                </a:cubicBezTo>
                <a:cubicBezTo>
                  <a:pt x="8538869" y="2787681"/>
                  <a:pt x="8583657" y="2802669"/>
                  <a:pt x="8624711" y="2821402"/>
                </a:cubicBezTo>
                <a:cubicBezTo>
                  <a:pt x="8591121" y="2851378"/>
                  <a:pt x="8550066" y="2870112"/>
                  <a:pt x="8512744" y="2896339"/>
                </a:cubicBezTo>
                <a:cubicBezTo>
                  <a:pt x="8509012" y="2941301"/>
                  <a:pt x="8497815" y="2978769"/>
                  <a:pt x="8494083" y="3019984"/>
                </a:cubicBezTo>
                <a:cubicBezTo>
                  <a:pt x="8453026" y="3001250"/>
                  <a:pt x="8430633" y="2960035"/>
                  <a:pt x="8389579" y="2937553"/>
                </a:cubicBezTo>
                <a:cubicBezTo>
                  <a:pt x="8352256" y="2948794"/>
                  <a:pt x="8307468" y="2948794"/>
                  <a:pt x="8270146" y="2960035"/>
                </a:cubicBezTo>
                <a:cubicBezTo>
                  <a:pt x="8262680" y="2922567"/>
                  <a:pt x="8303736" y="2881353"/>
                  <a:pt x="8314932" y="2840136"/>
                </a:cubicBezTo>
                <a:cubicBezTo>
                  <a:pt x="8300005" y="2791429"/>
                  <a:pt x="8270146" y="2765202"/>
                  <a:pt x="8258948" y="2716491"/>
                </a:cubicBezTo>
                <a:cubicBezTo>
                  <a:pt x="8374650" y="2757707"/>
                  <a:pt x="8423170" y="2697759"/>
                  <a:pt x="8482885" y="2641555"/>
                </a:cubicBezTo>
                <a:close/>
                <a:moveTo>
                  <a:pt x="7135403" y="2597219"/>
                </a:moveTo>
                <a:cubicBezTo>
                  <a:pt x="7135403" y="2698351"/>
                  <a:pt x="7191444" y="2739554"/>
                  <a:pt x="7266165" y="2765773"/>
                </a:cubicBezTo>
                <a:cubicBezTo>
                  <a:pt x="7236277" y="2788248"/>
                  <a:pt x="7198916" y="2806975"/>
                  <a:pt x="7165291" y="2825703"/>
                </a:cubicBezTo>
                <a:cubicBezTo>
                  <a:pt x="7157819" y="2863161"/>
                  <a:pt x="7150346" y="2904363"/>
                  <a:pt x="7146611" y="2945564"/>
                </a:cubicBezTo>
                <a:cubicBezTo>
                  <a:pt x="7112986" y="2919346"/>
                  <a:pt x="7083098" y="2893125"/>
                  <a:pt x="7053209" y="2866905"/>
                </a:cubicBezTo>
                <a:cubicBezTo>
                  <a:pt x="7012112" y="2870651"/>
                  <a:pt x="6985959" y="2885634"/>
                  <a:pt x="6941126" y="2885634"/>
                </a:cubicBezTo>
                <a:cubicBezTo>
                  <a:pt x="6948598" y="2844432"/>
                  <a:pt x="6967279" y="2814466"/>
                  <a:pt x="6982224" y="2780756"/>
                </a:cubicBezTo>
                <a:cubicBezTo>
                  <a:pt x="6971014" y="2735807"/>
                  <a:pt x="6941126" y="2713334"/>
                  <a:pt x="6933653" y="2668387"/>
                </a:cubicBezTo>
                <a:cubicBezTo>
                  <a:pt x="6971014" y="2672133"/>
                  <a:pt x="7008376" y="2679622"/>
                  <a:pt x="7053209" y="2675878"/>
                </a:cubicBezTo>
                <a:cubicBezTo>
                  <a:pt x="7083098" y="2653404"/>
                  <a:pt x="7098042" y="2615948"/>
                  <a:pt x="7135403" y="2597219"/>
                </a:cubicBezTo>
                <a:close/>
                <a:moveTo>
                  <a:pt x="186914" y="2582969"/>
                </a:moveTo>
                <a:cubicBezTo>
                  <a:pt x="186914" y="2631622"/>
                  <a:pt x="213206" y="2650335"/>
                  <a:pt x="247011" y="2661562"/>
                </a:cubicBezTo>
                <a:cubicBezTo>
                  <a:pt x="239497" y="2680275"/>
                  <a:pt x="213206" y="2680275"/>
                  <a:pt x="198183" y="2695246"/>
                </a:cubicBezTo>
                <a:cubicBezTo>
                  <a:pt x="201939" y="2717702"/>
                  <a:pt x="190670" y="2725186"/>
                  <a:pt x="194427" y="2747642"/>
                </a:cubicBezTo>
                <a:cubicBezTo>
                  <a:pt x="175648" y="2740157"/>
                  <a:pt x="160623" y="2725186"/>
                  <a:pt x="149354" y="2710215"/>
                </a:cubicBezTo>
                <a:cubicBezTo>
                  <a:pt x="134332" y="2721444"/>
                  <a:pt x="104284" y="2713958"/>
                  <a:pt x="89260" y="2721444"/>
                </a:cubicBezTo>
                <a:cubicBezTo>
                  <a:pt x="93016" y="2702731"/>
                  <a:pt x="104284" y="2687760"/>
                  <a:pt x="111797" y="2672791"/>
                </a:cubicBezTo>
                <a:cubicBezTo>
                  <a:pt x="104284" y="2650335"/>
                  <a:pt x="96772" y="2635364"/>
                  <a:pt x="85503" y="2620393"/>
                </a:cubicBezTo>
                <a:cubicBezTo>
                  <a:pt x="126819" y="2624137"/>
                  <a:pt x="164379" y="2609166"/>
                  <a:pt x="186914" y="2582969"/>
                </a:cubicBezTo>
                <a:close/>
                <a:moveTo>
                  <a:pt x="3324663" y="2578218"/>
                </a:moveTo>
                <a:cubicBezTo>
                  <a:pt x="3335916" y="2634401"/>
                  <a:pt x="3350918" y="2694330"/>
                  <a:pt x="3362171" y="2750513"/>
                </a:cubicBezTo>
                <a:cubicBezTo>
                  <a:pt x="3418432" y="2784223"/>
                  <a:pt x="3474693" y="2810442"/>
                  <a:pt x="3530953" y="2836660"/>
                </a:cubicBezTo>
                <a:cubicBezTo>
                  <a:pt x="3485944" y="2877862"/>
                  <a:pt x="3422184" y="2904080"/>
                  <a:pt x="3369673" y="2937789"/>
                </a:cubicBezTo>
                <a:cubicBezTo>
                  <a:pt x="3362171" y="3001465"/>
                  <a:pt x="3350918" y="3061392"/>
                  <a:pt x="3343416" y="3121320"/>
                </a:cubicBezTo>
                <a:cubicBezTo>
                  <a:pt x="3290906" y="3087612"/>
                  <a:pt x="3245898" y="3038919"/>
                  <a:pt x="3197139" y="3001465"/>
                </a:cubicBezTo>
                <a:cubicBezTo>
                  <a:pt x="3133377" y="3008955"/>
                  <a:pt x="3073365" y="3023936"/>
                  <a:pt x="3009602" y="3031427"/>
                </a:cubicBezTo>
                <a:cubicBezTo>
                  <a:pt x="3032108" y="2971499"/>
                  <a:pt x="3062114" y="2919062"/>
                  <a:pt x="3084618" y="2859135"/>
                </a:cubicBezTo>
                <a:cubicBezTo>
                  <a:pt x="3062114" y="2795460"/>
                  <a:pt x="3024606" y="2750513"/>
                  <a:pt x="3002102" y="2690584"/>
                </a:cubicBezTo>
                <a:cubicBezTo>
                  <a:pt x="3077116" y="2679349"/>
                  <a:pt x="3129625" y="2716803"/>
                  <a:pt x="3185887" y="2701821"/>
                </a:cubicBezTo>
                <a:cubicBezTo>
                  <a:pt x="3249651" y="2683093"/>
                  <a:pt x="3268402" y="2585710"/>
                  <a:pt x="3324663" y="2578218"/>
                </a:cubicBezTo>
                <a:close/>
                <a:moveTo>
                  <a:pt x="10597886" y="2571887"/>
                </a:moveTo>
                <a:cubicBezTo>
                  <a:pt x="10612756" y="2582969"/>
                  <a:pt x="10612756" y="2608830"/>
                  <a:pt x="10638779" y="2608830"/>
                </a:cubicBezTo>
                <a:cubicBezTo>
                  <a:pt x="10623909" y="2619914"/>
                  <a:pt x="10605322" y="2627305"/>
                  <a:pt x="10605322" y="2649471"/>
                </a:cubicBezTo>
                <a:cubicBezTo>
                  <a:pt x="10586734" y="2645777"/>
                  <a:pt x="10579299" y="2634694"/>
                  <a:pt x="10553276" y="2638388"/>
                </a:cubicBezTo>
                <a:cubicBezTo>
                  <a:pt x="10564429" y="2612526"/>
                  <a:pt x="10556994" y="2612526"/>
                  <a:pt x="10553276" y="2582969"/>
                </a:cubicBezTo>
                <a:cubicBezTo>
                  <a:pt x="10571863" y="2594053"/>
                  <a:pt x="10586734" y="2582969"/>
                  <a:pt x="10597886" y="2571887"/>
                </a:cubicBezTo>
                <a:close/>
                <a:moveTo>
                  <a:pt x="1063756" y="2533884"/>
                </a:moveTo>
                <a:cubicBezTo>
                  <a:pt x="1071258" y="2620002"/>
                  <a:pt x="1112518" y="2668678"/>
                  <a:pt x="1187543" y="2683654"/>
                </a:cubicBezTo>
                <a:cubicBezTo>
                  <a:pt x="1165035" y="2709864"/>
                  <a:pt x="1123775" y="2724840"/>
                  <a:pt x="1093765" y="2743562"/>
                </a:cubicBezTo>
                <a:cubicBezTo>
                  <a:pt x="1086262" y="2777261"/>
                  <a:pt x="1082511" y="2818447"/>
                  <a:pt x="1075009" y="2852145"/>
                </a:cubicBezTo>
                <a:cubicBezTo>
                  <a:pt x="1037497" y="2837168"/>
                  <a:pt x="1022492" y="2803470"/>
                  <a:pt x="992483" y="2784749"/>
                </a:cubicBezTo>
                <a:cubicBezTo>
                  <a:pt x="947471" y="2784749"/>
                  <a:pt x="913711" y="2795982"/>
                  <a:pt x="879951" y="2803470"/>
                </a:cubicBezTo>
                <a:cubicBezTo>
                  <a:pt x="891204" y="2769772"/>
                  <a:pt x="902456" y="2732330"/>
                  <a:pt x="921213" y="2702376"/>
                </a:cubicBezTo>
                <a:cubicBezTo>
                  <a:pt x="909960" y="2664934"/>
                  <a:pt x="883701" y="2634978"/>
                  <a:pt x="872449" y="2597536"/>
                </a:cubicBezTo>
                <a:cubicBezTo>
                  <a:pt x="909960" y="2597536"/>
                  <a:pt x="939968" y="2605024"/>
                  <a:pt x="973728" y="2605024"/>
                </a:cubicBezTo>
                <a:cubicBezTo>
                  <a:pt x="1007490" y="2590048"/>
                  <a:pt x="1037497" y="2541372"/>
                  <a:pt x="1063756" y="2533884"/>
                </a:cubicBezTo>
                <a:close/>
                <a:moveTo>
                  <a:pt x="9812325" y="2518051"/>
                </a:moveTo>
                <a:cubicBezTo>
                  <a:pt x="9816081" y="2559367"/>
                  <a:pt x="9831105" y="2585658"/>
                  <a:pt x="9872419" y="2589414"/>
                </a:cubicBezTo>
                <a:cubicBezTo>
                  <a:pt x="9853640" y="2619462"/>
                  <a:pt x="9812325" y="2626974"/>
                  <a:pt x="9816081" y="2679556"/>
                </a:cubicBezTo>
                <a:cubicBezTo>
                  <a:pt x="9786033" y="2660776"/>
                  <a:pt x="9774765" y="2638241"/>
                  <a:pt x="9718426" y="2653265"/>
                </a:cubicBezTo>
                <a:cubicBezTo>
                  <a:pt x="9733451" y="2615705"/>
                  <a:pt x="9740961" y="2581902"/>
                  <a:pt x="9710914" y="2555611"/>
                </a:cubicBezTo>
                <a:cubicBezTo>
                  <a:pt x="9752230" y="2555611"/>
                  <a:pt x="9786033" y="2548098"/>
                  <a:pt x="9812325" y="2518051"/>
                </a:cubicBezTo>
                <a:close/>
                <a:moveTo>
                  <a:pt x="3964379" y="2377129"/>
                </a:moveTo>
                <a:cubicBezTo>
                  <a:pt x="3979369" y="2436950"/>
                  <a:pt x="3994359" y="2493034"/>
                  <a:pt x="4001856" y="2560331"/>
                </a:cubicBezTo>
                <a:cubicBezTo>
                  <a:pt x="4054315" y="2601458"/>
                  <a:pt x="4121768" y="2623893"/>
                  <a:pt x="4181726" y="2653802"/>
                </a:cubicBezTo>
                <a:cubicBezTo>
                  <a:pt x="4136758" y="2698670"/>
                  <a:pt x="4076800" y="2724840"/>
                  <a:pt x="4016844" y="2758491"/>
                </a:cubicBezTo>
                <a:cubicBezTo>
                  <a:pt x="4005601" y="2822051"/>
                  <a:pt x="3994359" y="2889350"/>
                  <a:pt x="3983116" y="2956649"/>
                </a:cubicBezTo>
                <a:cubicBezTo>
                  <a:pt x="3926906" y="2919262"/>
                  <a:pt x="3885685" y="2870656"/>
                  <a:pt x="3833222" y="2833268"/>
                </a:cubicBezTo>
                <a:cubicBezTo>
                  <a:pt x="3762025" y="2837006"/>
                  <a:pt x="3702065" y="2848223"/>
                  <a:pt x="3638359" y="2859439"/>
                </a:cubicBezTo>
                <a:cubicBezTo>
                  <a:pt x="3657097" y="2792140"/>
                  <a:pt x="3690823" y="2739795"/>
                  <a:pt x="3713307" y="2676237"/>
                </a:cubicBezTo>
                <a:cubicBezTo>
                  <a:pt x="3683328" y="2620153"/>
                  <a:pt x="3657097" y="2556592"/>
                  <a:pt x="3619624" y="2504249"/>
                </a:cubicBezTo>
                <a:cubicBezTo>
                  <a:pt x="3690823" y="2485555"/>
                  <a:pt x="3758276" y="2530422"/>
                  <a:pt x="3814486" y="2515465"/>
                </a:cubicBezTo>
                <a:cubicBezTo>
                  <a:pt x="3885685" y="2496771"/>
                  <a:pt x="3900675" y="2403300"/>
                  <a:pt x="3964379" y="2377129"/>
                </a:cubicBezTo>
                <a:close/>
                <a:moveTo>
                  <a:pt x="9047840" y="2320127"/>
                </a:moveTo>
                <a:cubicBezTo>
                  <a:pt x="9062780" y="2350081"/>
                  <a:pt x="9062780" y="2391267"/>
                  <a:pt x="9073986" y="2421220"/>
                </a:cubicBezTo>
                <a:cubicBezTo>
                  <a:pt x="9103867" y="2432454"/>
                  <a:pt x="9130013" y="2451174"/>
                  <a:pt x="9159894" y="2462408"/>
                </a:cubicBezTo>
                <a:cubicBezTo>
                  <a:pt x="9144954" y="2496106"/>
                  <a:pt x="9100132" y="2503596"/>
                  <a:pt x="9073986" y="2529804"/>
                </a:cubicBezTo>
                <a:cubicBezTo>
                  <a:pt x="9070251" y="2563504"/>
                  <a:pt x="9070251" y="2593458"/>
                  <a:pt x="9059044" y="2619666"/>
                </a:cubicBezTo>
                <a:cubicBezTo>
                  <a:pt x="9040369" y="2638388"/>
                  <a:pt x="9006753" y="2567248"/>
                  <a:pt x="8973136" y="2559758"/>
                </a:cubicBezTo>
                <a:cubicBezTo>
                  <a:pt x="8939520" y="2567248"/>
                  <a:pt x="8913374" y="2574736"/>
                  <a:pt x="8876022" y="2574736"/>
                </a:cubicBezTo>
                <a:cubicBezTo>
                  <a:pt x="8883493" y="2537294"/>
                  <a:pt x="8905903" y="2514828"/>
                  <a:pt x="8913374" y="2477386"/>
                </a:cubicBezTo>
                <a:cubicBezTo>
                  <a:pt x="8902168" y="2439942"/>
                  <a:pt x="8876022" y="2421220"/>
                  <a:pt x="8868551" y="2383779"/>
                </a:cubicBezTo>
                <a:cubicBezTo>
                  <a:pt x="8961930" y="2409988"/>
                  <a:pt x="9003017" y="2365058"/>
                  <a:pt x="9047840" y="2320127"/>
                </a:cubicBezTo>
                <a:close/>
                <a:moveTo>
                  <a:pt x="5813965" y="2316959"/>
                </a:moveTo>
                <a:cubicBezTo>
                  <a:pt x="5821472" y="2335624"/>
                  <a:pt x="5828977" y="2358014"/>
                  <a:pt x="5832730" y="2384140"/>
                </a:cubicBezTo>
                <a:cubicBezTo>
                  <a:pt x="5851496" y="2399070"/>
                  <a:pt x="5874018" y="2406534"/>
                  <a:pt x="5896536" y="2417731"/>
                </a:cubicBezTo>
                <a:cubicBezTo>
                  <a:pt x="5885276" y="2440124"/>
                  <a:pt x="5851496" y="2443858"/>
                  <a:pt x="5832730" y="2458787"/>
                </a:cubicBezTo>
                <a:cubicBezTo>
                  <a:pt x="5836484" y="2484912"/>
                  <a:pt x="5825224" y="2499840"/>
                  <a:pt x="5825224" y="2525967"/>
                </a:cubicBezTo>
                <a:cubicBezTo>
                  <a:pt x="5798952" y="2522235"/>
                  <a:pt x="5791445" y="2492376"/>
                  <a:pt x="5768925" y="2484912"/>
                </a:cubicBezTo>
                <a:cubicBezTo>
                  <a:pt x="5746407" y="2488644"/>
                  <a:pt x="5727642" y="2492376"/>
                  <a:pt x="5697614" y="2492376"/>
                </a:cubicBezTo>
                <a:cubicBezTo>
                  <a:pt x="5705121" y="2469983"/>
                  <a:pt x="5712626" y="2443858"/>
                  <a:pt x="5723886" y="2428928"/>
                </a:cubicBezTo>
                <a:cubicBezTo>
                  <a:pt x="5716381" y="2406534"/>
                  <a:pt x="5697614" y="2391604"/>
                  <a:pt x="5693861" y="2361745"/>
                </a:cubicBezTo>
                <a:cubicBezTo>
                  <a:pt x="5750158" y="2376675"/>
                  <a:pt x="5795197" y="2354282"/>
                  <a:pt x="5813965" y="2316959"/>
                </a:cubicBezTo>
                <a:close/>
                <a:moveTo>
                  <a:pt x="7742076" y="2309043"/>
                </a:moveTo>
                <a:cubicBezTo>
                  <a:pt x="7749565" y="2361389"/>
                  <a:pt x="7768291" y="2398777"/>
                  <a:pt x="7772035" y="2451122"/>
                </a:cubicBezTo>
                <a:cubicBezTo>
                  <a:pt x="7813231" y="2481033"/>
                  <a:pt x="7865661" y="2499729"/>
                  <a:pt x="7910602" y="2525901"/>
                </a:cubicBezTo>
                <a:cubicBezTo>
                  <a:pt x="7869407" y="2555813"/>
                  <a:pt x="7820721" y="2578244"/>
                  <a:pt x="7775780" y="2608157"/>
                </a:cubicBezTo>
                <a:cubicBezTo>
                  <a:pt x="7775780" y="2660502"/>
                  <a:pt x="7764545" y="2701631"/>
                  <a:pt x="7757055" y="2746497"/>
                </a:cubicBezTo>
                <a:cubicBezTo>
                  <a:pt x="7730840" y="2753975"/>
                  <a:pt x="7678410" y="2682935"/>
                  <a:pt x="7640959" y="2660502"/>
                </a:cubicBezTo>
                <a:cubicBezTo>
                  <a:pt x="7588527" y="2664241"/>
                  <a:pt x="7539843" y="2675457"/>
                  <a:pt x="7491157" y="2682935"/>
                </a:cubicBezTo>
                <a:cubicBezTo>
                  <a:pt x="7506136" y="2634329"/>
                  <a:pt x="7524861" y="2589463"/>
                  <a:pt x="7547333" y="2544597"/>
                </a:cubicBezTo>
                <a:cubicBezTo>
                  <a:pt x="7528607" y="2492250"/>
                  <a:pt x="7502392" y="2454861"/>
                  <a:pt x="7479921" y="2409993"/>
                </a:cubicBezTo>
                <a:cubicBezTo>
                  <a:pt x="7532353" y="2391299"/>
                  <a:pt x="7577293" y="2424949"/>
                  <a:pt x="7622234" y="2417473"/>
                </a:cubicBezTo>
                <a:cubicBezTo>
                  <a:pt x="7678410" y="2402516"/>
                  <a:pt x="7689644" y="2327737"/>
                  <a:pt x="7742076" y="2309043"/>
                </a:cubicBezTo>
                <a:close/>
                <a:moveTo>
                  <a:pt x="5234283" y="2286875"/>
                </a:moveTo>
                <a:cubicBezTo>
                  <a:pt x="5234283" y="2331754"/>
                  <a:pt x="5249264" y="2361673"/>
                  <a:pt x="5253009" y="2406549"/>
                </a:cubicBezTo>
                <a:cubicBezTo>
                  <a:pt x="5286716" y="2436468"/>
                  <a:pt x="5335406" y="2455166"/>
                  <a:pt x="5380350" y="2473865"/>
                </a:cubicBezTo>
                <a:cubicBezTo>
                  <a:pt x="5346642" y="2503785"/>
                  <a:pt x="5305443" y="2526223"/>
                  <a:pt x="5264245" y="2548661"/>
                </a:cubicBezTo>
                <a:cubicBezTo>
                  <a:pt x="5260500" y="2589799"/>
                  <a:pt x="5245518" y="2630938"/>
                  <a:pt x="5245518" y="2679555"/>
                </a:cubicBezTo>
                <a:cubicBezTo>
                  <a:pt x="5204320" y="2679555"/>
                  <a:pt x="5174360" y="2619718"/>
                  <a:pt x="5136903" y="2597280"/>
                </a:cubicBezTo>
                <a:cubicBezTo>
                  <a:pt x="5091960" y="2604759"/>
                  <a:pt x="5047016" y="2612238"/>
                  <a:pt x="5002072" y="2619718"/>
                </a:cubicBezTo>
                <a:cubicBezTo>
                  <a:pt x="5017053" y="2574840"/>
                  <a:pt x="5032035" y="2533702"/>
                  <a:pt x="5054509" y="2492565"/>
                </a:cubicBezTo>
                <a:cubicBezTo>
                  <a:pt x="5035782" y="2447687"/>
                  <a:pt x="5009563" y="2414029"/>
                  <a:pt x="4990838" y="2369150"/>
                </a:cubicBezTo>
                <a:cubicBezTo>
                  <a:pt x="5047016" y="2361673"/>
                  <a:pt x="5084472" y="2387850"/>
                  <a:pt x="5121923" y="2376631"/>
                </a:cubicBezTo>
                <a:cubicBezTo>
                  <a:pt x="5174360" y="2361673"/>
                  <a:pt x="5185593" y="2290614"/>
                  <a:pt x="5234283" y="2286875"/>
                </a:cubicBezTo>
                <a:close/>
                <a:moveTo>
                  <a:pt x="4608076" y="2286875"/>
                </a:moveTo>
                <a:cubicBezTo>
                  <a:pt x="4611813" y="2350586"/>
                  <a:pt x="4634238" y="2395560"/>
                  <a:pt x="4641712" y="2455523"/>
                </a:cubicBezTo>
                <a:cubicBezTo>
                  <a:pt x="4694033" y="2485504"/>
                  <a:pt x="4750091" y="2511739"/>
                  <a:pt x="4802414" y="2541722"/>
                </a:cubicBezTo>
                <a:cubicBezTo>
                  <a:pt x="4753830" y="2575451"/>
                  <a:pt x="4697770" y="2605431"/>
                  <a:pt x="4649188" y="2639162"/>
                </a:cubicBezTo>
                <a:cubicBezTo>
                  <a:pt x="4645449" y="2699125"/>
                  <a:pt x="4626762" y="2747846"/>
                  <a:pt x="4626762" y="2807809"/>
                </a:cubicBezTo>
                <a:cubicBezTo>
                  <a:pt x="4578178" y="2792819"/>
                  <a:pt x="4529595" y="2729107"/>
                  <a:pt x="4481010" y="2695378"/>
                </a:cubicBezTo>
                <a:cubicBezTo>
                  <a:pt x="4424950" y="2706620"/>
                  <a:pt x="4365155" y="2717864"/>
                  <a:pt x="4305357" y="2725359"/>
                </a:cubicBezTo>
                <a:cubicBezTo>
                  <a:pt x="4324044" y="2665396"/>
                  <a:pt x="4357681" y="2616675"/>
                  <a:pt x="4372630" y="2556712"/>
                </a:cubicBezTo>
                <a:cubicBezTo>
                  <a:pt x="4350204" y="2500496"/>
                  <a:pt x="4316569" y="2451777"/>
                  <a:pt x="4294146" y="2395560"/>
                </a:cubicBezTo>
                <a:cubicBezTo>
                  <a:pt x="4350204" y="2399307"/>
                  <a:pt x="4410003" y="2403055"/>
                  <a:pt x="4462322" y="2410550"/>
                </a:cubicBezTo>
                <a:cubicBezTo>
                  <a:pt x="4522119" y="2380568"/>
                  <a:pt x="4548279" y="2316857"/>
                  <a:pt x="4608076" y="2286875"/>
                </a:cubicBezTo>
                <a:close/>
                <a:moveTo>
                  <a:pt x="6394330" y="2248874"/>
                </a:moveTo>
                <a:cubicBezTo>
                  <a:pt x="6409244" y="2271437"/>
                  <a:pt x="6409244" y="2305282"/>
                  <a:pt x="6442801" y="2305282"/>
                </a:cubicBezTo>
                <a:cubicBezTo>
                  <a:pt x="6431616" y="2327847"/>
                  <a:pt x="6401787" y="2331606"/>
                  <a:pt x="6405515" y="2369211"/>
                </a:cubicBezTo>
                <a:cubicBezTo>
                  <a:pt x="6383145" y="2361690"/>
                  <a:pt x="6364501" y="2335366"/>
                  <a:pt x="6330943" y="2354169"/>
                </a:cubicBezTo>
                <a:cubicBezTo>
                  <a:pt x="6345859" y="2331606"/>
                  <a:pt x="6349587" y="2301523"/>
                  <a:pt x="6327215" y="2282719"/>
                </a:cubicBezTo>
                <a:cubicBezTo>
                  <a:pt x="6349587" y="2275198"/>
                  <a:pt x="6390602" y="2282719"/>
                  <a:pt x="6394330" y="2248874"/>
                </a:cubicBezTo>
                <a:close/>
                <a:moveTo>
                  <a:pt x="2534625" y="2240956"/>
                </a:moveTo>
                <a:cubicBezTo>
                  <a:pt x="2564598" y="2289722"/>
                  <a:pt x="2564598" y="2368499"/>
                  <a:pt x="2587078" y="2428520"/>
                </a:cubicBezTo>
                <a:cubicBezTo>
                  <a:pt x="2639532" y="2458531"/>
                  <a:pt x="2695729" y="2484787"/>
                  <a:pt x="2751929" y="2511046"/>
                </a:cubicBezTo>
                <a:cubicBezTo>
                  <a:pt x="2703224" y="2548559"/>
                  <a:pt x="2650770" y="2582321"/>
                  <a:pt x="2590827" y="2608578"/>
                </a:cubicBezTo>
                <a:cubicBezTo>
                  <a:pt x="2583330" y="2672349"/>
                  <a:pt x="2568344" y="2732369"/>
                  <a:pt x="2564598" y="2799892"/>
                </a:cubicBezTo>
                <a:cubicBezTo>
                  <a:pt x="2504652" y="2769882"/>
                  <a:pt x="2467186" y="2717364"/>
                  <a:pt x="2418481" y="2679853"/>
                </a:cubicBezTo>
                <a:cubicBezTo>
                  <a:pt x="2354789" y="2687355"/>
                  <a:pt x="2291095" y="2698609"/>
                  <a:pt x="2227404" y="2709862"/>
                </a:cubicBezTo>
                <a:cubicBezTo>
                  <a:pt x="2238644" y="2642340"/>
                  <a:pt x="2298587" y="2593574"/>
                  <a:pt x="2298587" y="2533553"/>
                </a:cubicBezTo>
                <a:cubicBezTo>
                  <a:pt x="2298587" y="2469782"/>
                  <a:pt x="2227404" y="2432269"/>
                  <a:pt x="2219910" y="2360995"/>
                </a:cubicBezTo>
                <a:cubicBezTo>
                  <a:pt x="2279856" y="2364748"/>
                  <a:pt x="2339802" y="2372250"/>
                  <a:pt x="2403494" y="2376001"/>
                </a:cubicBezTo>
                <a:cubicBezTo>
                  <a:pt x="2448452" y="2334739"/>
                  <a:pt x="2497159" y="2293473"/>
                  <a:pt x="2534625" y="2240956"/>
                </a:cubicBezTo>
                <a:close/>
                <a:moveTo>
                  <a:pt x="1684892" y="2147538"/>
                </a:moveTo>
                <a:cubicBezTo>
                  <a:pt x="1688629" y="2237360"/>
                  <a:pt x="1733480" y="2286011"/>
                  <a:pt x="1808230" y="2300982"/>
                </a:cubicBezTo>
                <a:cubicBezTo>
                  <a:pt x="1752167" y="2342151"/>
                  <a:pt x="1688629" y="2375833"/>
                  <a:pt x="1696103" y="2476882"/>
                </a:cubicBezTo>
                <a:cubicBezTo>
                  <a:pt x="1643779" y="2435715"/>
                  <a:pt x="1595191" y="2383318"/>
                  <a:pt x="1501753" y="2428229"/>
                </a:cubicBezTo>
                <a:cubicBezTo>
                  <a:pt x="1490540" y="2394546"/>
                  <a:pt x="1527915" y="2357120"/>
                  <a:pt x="1535393" y="2323438"/>
                </a:cubicBezTo>
                <a:cubicBezTo>
                  <a:pt x="1524178" y="2282269"/>
                  <a:pt x="1501753" y="2256071"/>
                  <a:pt x="1486803" y="2218647"/>
                </a:cubicBezTo>
                <a:cubicBezTo>
                  <a:pt x="1595191" y="2241102"/>
                  <a:pt x="1632566" y="2196191"/>
                  <a:pt x="1684892" y="2147538"/>
                </a:cubicBezTo>
                <a:close/>
                <a:moveTo>
                  <a:pt x="10347237" y="2062035"/>
                </a:moveTo>
                <a:cubicBezTo>
                  <a:pt x="10350948" y="2092013"/>
                  <a:pt x="10362082" y="2110750"/>
                  <a:pt x="10391771" y="2110750"/>
                </a:cubicBezTo>
                <a:cubicBezTo>
                  <a:pt x="10384348" y="2125740"/>
                  <a:pt x="10369504" y="2129488"/>
                  <a:pt x="10354659" y="2136983"/>
                </a:cubicBezTo>
                <a:cubicBezTo>
                  <a:pt x="10358371" y="2155718"/>
                  <a:pt x="10350948" y="2163215"/>
                  <a:pt x="10350948" y="2174456"/>
                </a:cubicBezTo>
                <a:cubicBezTo>
                  <a:pt x="10332394" y="2163215"/>
                  <a:pt x="10317550" y="2148224"/>
                  <a:pt x="10280439" y="2155718"/>
                </a:cubicBezTo>
                <a:cubicBezTo>
                  <a:pt x="10291572" y="2129488"/>
                  <a:pt x="10295283" y="2103255"/>
                  <a:pt x="10273016" y="2088267"/>
                </a:cubicBezTo>
                <a:cubicBezTo>
                  <a:pt x="10302705" y="2080772"/>
                  <a:pt x="10324972" y="2084518"/>
                  <a:pt x="10347237" y="2062035"/>
                </a:cubicBezTo>
                <a:close/>
                <a:moveTo>
                  <a:pt x="805174" y="2062035"/>
                </a:moveTo>
                <a:cubicBezTo>
                  <a:pt x="823851" y="2084480"/>
                  <a:pt x="827586" y="2121887"/>
                  <a:pt x="831323" y="2155554"/>
                </a:cubicBezTo>
                <a:cubicBezTo>
                  <a:pt x="861203" y="2174257"/>
                  <a:pt x="891086" y="2189221"/>
                  <a:pt x="924701" y="2204185"/>
                </a:cubicBezTo>
                <a:cubicBezTo>
                  <a:pt x="906025" y="2234109"/>
                  <a:pt x="864936" y="2241590"/>
                  <a:pt x="835055" y="2264035"/>
                </a:cubicBezTo>
                <a:cubicBezTo>
                  <a:pt x="835055" y="2301443"/>
                  <a:pt x="827586" y="2327629"/>
                  <a:pt x="823851" y="2361295"/>
                </a:cubicBezTo>
                <a:cubicBezTo>
                  <a:pt x="779028" y="2323888"/>
                  <a:pt x="722999" y="2278997"/>
                  <a:pt x="640826" y="2316407"/>
                </a:cubicBezTo>
                <a:cubicBezTo>
                  <a:pt x="678177" y="2249071"/>
                  <a:pt x="681914" y="2185480"/>
                  <a:pt x="633358" y="2121887"/>
                </a:cubicBezTo>
                <a:cubicBezTo>
                  <a:pt x="722999" y="2148073"/>
                  <a:pt x="767822" y="2110665"/>
                  <a:pt x="805174" y="2062035"/>
                </a:cubicBezTo>
                <a:close/>
                <a:moveTo>
                  <a:pt x="8318029" y="2017700"/>
                </a:moveTo>
                <a:cubicBezTo>
                  <a:pt x="8325491" y="2070113"/>
                  <a:pt x="8340416" y="2115038"/>
                  <a:pt x="8351610" y="2163707"/>
                </a:cubicBezTo>
                <a:cubicBezTo>
                  <a:pt x="8392654" y="2189915"/>
                  <a:pt x="8441161" y="2208634"/>
                  <a:pt x="8482205" y="2231096"/>
                </a:cubicBezTo>
                <a:cubicBezTo>
                  <a:pt x="8444892" y="2261047"/>
                  <a:pt x="8400117" y="2287253"/>
                  <a:pt x="8355341" y="2309715"/>
                </a:cubicBezTo>
                <a:cubicBezTo>
                  <a:pt x="8347879" y="2362128"/>
                  <a:pt x="8336685" y="2407053"/>
                  <a:pt x="8332954" y="2459466"/>
                </a:cubicBezTo>
                <a:cubicBezTo>
                  <a:pt x="8284447" y="2437003"/>
                  <a:pt x="8254597" y="2395821"/>
                  <a:pt x="8217284" y="2365871"/>
                </a:cubicBezTo>
                <a:cubicBezTo>
                  <a:pt x="8157583" y="2369614"/>
                  <a:pt x="8116539" y="2384591"/>
                  <a:pt x="8064301" y="2388335"/>
                </a:cubicBezTo>
                <a:cubicBezTo>
                  <a:pt x="8082957" y="2343410"/>
                  <a:pt x="8101614" y="2298483"/>
                  <a:pt x="8120270" y="2249814"/>
                </a:cubicBezTo>
                <a:cubicBezTo>
                  <a:pt x="8101614" y="2201146"/>
                  <a:pt x="8079226" y="2159964"/>
                  <a:pt x="8053107" y="2118782"/>
                </a:cubicBezTo>
                <a:cubicBezTo>
                  <a:pt x="8094151" y="2103808"/>
                  <a:pt x="8153852" y="2122528"/>
                  <a:pt x="8194896" y="2122528"/>
                </a:cubicBezTo>
                <a:cubicBezTo>
                  <a:pt x="8247134" y="2096320"/>
                  <a:pt x="8269522" y="2047651"/>
                  <a:pt x="8318029" y="2017700"/>
                </a:cubicBezTo>
                <a:close/>
                <a:moveTo>
                  <a:pt x="7007697" y="1982865"/>
                </a:moveTo>
                <a:cubicBezTo>
                  <a:pt x="7007697" y="2072770"/>
                  <a:pt x="7056326" y="2110233"/>
                  <a:pt x="7123660" y="2128961"/>
                </a:cubicBezTo>
                <a:cubicBezTo>
                  <a:pt x="7101217" y="2155183"/>
                  <a:pt x="7063808" y="2166421"/>
                  <a:pt x="7033883" y="2188898"/>
                </a:cubicBezTo>
                <a:cubicBezTo>
                  <a:pt x="7033883" y="2226358"/>
                  <a:pt x="7018919" y="2252580"/>
                  <a:pt x="7018919" y="2290041"/>
                </a:cubicBezTo>
                <a:cubicBezTo>
                  <a:pt x="6985252" y="2275056"/>
                  <a:pt x="6962807" y="2245088"/>
                  <a:pt x="6932883" y="2226358"/>
                </a:cubicBezTo>
                <a:cubicBezTo>
                  <a:pt x="6899214" y="2230103"/>
                  <a:pt x="6865547" y="2237595"/>
                  <a:pt x="6831881" y="2241343"/>
                </a:cubicBezTo>
                <a:cubicBezTo>
                  <a:pt x="6873030" y="2177660"/>
                  <a:pt x="6869290" y="2106485"/>
                  <a:pt x="6824399" y="2046548"/>
                </a:cubicBezTo>
                <a:cubicBezTo>
                  <a:pt x="6925400" y="2072770"/>
                  <a:pt x="6955326" y="2024071"/>
                  <a:pt x="7007697" y="1982865"/>
                </a:cubicBezTo>
                <a:close/>
                <a:moveTo>
                  <a:pt x="3193139" y="1979699"/>
                </a:moveTo>
                <a:cubicBezTo>
                  <a:pt x="3200618" y="2050860"/>
                  <a:pt x="3219318" y="2107039"/>
                  <a:pt x="3234275" y="2170710"/>
                </a:cubicBezTo>
                <a:cubicBezTo>
                  <a:pt x="3294112" y="2204419"/>
                  <a:pt x="3350206" y="2234381"/>
                  <a:pt x="3413782" y="2260598"/>
                </a:cubicBezTo>
                <a:cubicBezTo>
                  <a:pt x="3361426" y="2305542"/>
                  <a:pt x="3297851" y="2331759"/>
                  <a:pt x="3241754" y="2369213"/>
                </a:cubicBezTo>
                <a:cubicBezTo>
                  <a:pt x="3234275" y="2436628"/>
                  <a:pt x="3219318" y="2496555"/>
                  <a:pt x="3215577" y="2563970"/>
                </a:cubicBezTo>
                <a:cubicBezTo>
                  <a:pt x="3163221" y="2545243"/>
                  <a:pt x="3110866" y="2477828"/>
                  <a:pt x="3058510" y="2440373"/>
                </a:cubicBezTo>
                <a:cubicBezTo>
                  <a:pt x="2987455" y="2447865"/>
                  <a:pt x="2927621" y="2462848"/>
                  <a:pt x="2860307" y="2470338"/>
                </a:cubicBezTo>
                <a:cubicBezTo>
                  <a:pt x="2864046" y="2395430"/>
                  <a:pt x="2935103" y="2350487"/>
                  <a:pt x="2931362" y="2283071"/>
                </a:cubicBezTo>
                <a:cubicBezTo>
                  <a:pt x="2931362" y="2219400"/>
                  <a:pt x="2856566" y="2174456"/>
                  <a:pt x="2845346" y="2099549"/>
                </a:cubicBezTo>
                <a:cubicBezTo>
                  <a:pt x="2920142" y="2095805"/>
                  <a:pt x="2979975" y="2133258"/>
                  <a:pt x="3039811" y="2114531"/>
                </a:cubicBezTo>
                <a:cubicBezTo>
                  <a:pt x="3107125" y="2095805"/>
                  <a:pt x="3125824" y="1998426"/>
                  <a:pt x="3193139" y="1979699"/>
                </a:cubicBezTo>
                <a:close/>
                <a:moveTo>
                  <a:pt x="9590994" y="1952781"/>
                </a:moveTo>
                <a:cubicBezTo>
                  <a:pt x="9590994" y="2016362"/>
                  <a:pt x="9628495" y="2038802"/>
                  <a:pt x="9669747" y="2053762"/>
                </a:cubicBezTo>
                <a:cubicBezTo>
                  <a:pt x="9635997" y="2079944"/>
                  <a:pt x="9587245" y="2094903"/>
                  <a:pt x="9598494" y="2169704"/>
                </a:cubicBezTo>
                <a:cubicBezTo>
                  <a:pt x="9575994" y="2154744"/>
                  <a:pt x="9553493" y="2143523"/>
                  <a:pt x="9542242" y="2121084"/>
                </a:cubicBezTo>
                <a:cubicBezTo>
                  <a:pt x="9515992" y="2128563"/>
                  <a:pt x="9489741" y="2128563"/>
                  <a:pt x="9463489" y="2132304"/>
                </a:cubicBezTo>
                <a:cubicBezTo>
                  <a:pt x="9493492" y="2087424"/>
                  <a:pt x="9489741" y="2035063"/>
                  <a:pt x="9455989" y="1990181"/>
                </a:cubicBezTo>
                <a:cubicBezTo>
                  <a:pt x="9478490" y="1997661"/>
                  <a:pt x="9508492" y="1990181"/>
                  <a:pt x="9527242" y="2001401"/>
                </a:cubicBezTo>
                <a:cubicBezTo>
                  <a:pt x="9557242" y="1993922"/>
                  <a:pt x="9553493" y="1956521"/>
                  <a:pt x="9590994" y="1952781"/>
                </a:cubicBezTo>
                <a:close/>
                <a:moveTo>
                  <a:pt x="3833210" y="1796025"/>
                </a:moveTo>
                <a:cubicBezTo>
                  <a:pt x="3859394" y="1844727"/>
                  <a:pt x="3866877" y="1915907"/>
                  <a:pt x="3881837" y="1979595"/>
                </a:cubicBezTo>
                <a:cubicBezTo>
                  <a:pt x="3930466" y="2020804"/>
                  <a:pt x="3997796" y="2043282"/>
                  <a:pt x="4061388" y="2073253"/>
                </a:cubicBezTo>
                <a:cubicBezTo>
                  <a:pt x="4012759" y="2114461"/>
                  <a:pt x="3949169" y="2144432"/>
                  <a:pt x="3893059" y="2178150"/>
                </a:cubicBezTo>
                <a:cubicBezTo>
                  <a:pt x="3885578" y="2241836"/>
                  <a:pt x="3870615" y="2301777"/>
                  <a:pt x="3866877" y="2369211"/>
                </a:cubicBezTo>
                <a:cubicBezTo>
                  <a:pt x="3803284" y="2339242"/>
                  <a:pt x="3765878" y="2283045"/>
                  <a:pt x="3709770" y="2245582"/>
                </a:cubicBezTo>
                <a:cubicBezTo>
                  <a:pt x="3646178" y="2256823"/>
                  <a:pt x="3582587" y="2268062"/>
                  <a:pt x="3515259" y="2275553"/>
                </a:cubicBezTo>
                <a:cubicBezTo>
                  <a:pt x="3526478" y="2211867"/>
                  <a:pt x="3590070" y="2159417"/>
                  <a:pt x="3590070" y="2095731"/>
                </a:cubicBezTo>
                <a:cubicBezTo>
                  <a:pt x="3586329" y="2032043"/>
                  <a:pt x="3522738" y="1987087"/>
                  <a:pt x="3504037" y="1923400"/>
                </a:cubicBezTo>
                <a:cubicBezTo>
                  <a:pt x="3560144" y="1912161"/>
                  <a:pt x="3631216" y="1934639"/>
                  <a:pt x="3698546" y="1934639"/>
                </a:cubicBezTo>
                <a:cubicBezTo>
                  <a:pt x="3747175" y="1893429"/>
                  <a:pt x="3788321" y="1844727"/>
                  <a:pt x="3833210" y="1796025"/>
                </a:cubicBezTo>
                <a:close/>
                <a:moveTo>
                  <a:pt x="2354794" y="1724773"/>
                </a:moveTo>
                <a:cubicBezTo>
                  <a:pt x="2362292" y="1784785"/>
                  <a:pt x="2381028" y="1833543"/>
                  <a:pt x="2388523" y="1889804"/>
                </a:cubicBezTo>
                <a:cubicBezTo>
                  <a:pt x="2440991" y="1927312"/>
                  <a:pt x="2500955" y="1953567"/>
                  <a:pt x="2557171" y="1979822"/>
                </a:cubicBezTo>
                <a:cubicBezTo>
                  <a:pt x="2508452" y="2017328"/>
                  <a:pt x="2452234" y="2047336"/>
                  <a:pt x="2396020" y="2077340"/>
                </a:cubicBezTo>
                <a:cubicBezTo>
                  <a:pt x="2392272" y="2141102"/>
                  <a:pt x="2377282" y="2189862"/>
                  <a:pt x="2373533" y="2253624"/>
                </a:cubicBezTo>
                <a:cubicBezTo>
                  <a:pt x="2324812" y="2238622"/>
                  <a:pt x="2276092" y="2174859"/>
                  <a:pt x="2227372" y="2141102"/>
                </a:cubicBezTo>
                <a:cubicBezTo>
                  <a:pt x="2167409" y="2148604"/>
                  <a:pt x="2107446" y="2159856"/>
                  <a:pt x="2047481" y="2171108"/>
                </a:cubicBezTo>
                <a:cubicBezTo>
                  <a:pt x="2066218" y="2107349"/>
                  <a:pt x="2096202" y="2058587"/>
                  <a:pt x="2114939" y="1994824"/>
                </a:cubicBezTo>
                <a:cubicBezTo>
                  <a:pt x="2092454" y="1942314"/>
                  <a:pt x="2062473" y="1889804"/>
                  <a:pt x="2036240" y="1841045"/>
                </a:cubicBezTo>
                <a:cubicBezTo>
                  <a:pt x="2099947" y="1822292"/>
                  <a:pt x="2159912" y="1859798"/>
                  <a:pt x="2212381" y="1844796"/>
                </a:cubicBezTo>
                <a:cubicBezTo>
                  <a:pt x="2279841" y="1826042"/>
                  <a:pt x="2294830" y="1728524"/>
                  <a:pt x="2354794" y="1724773"/>
                </a:cubicBezTo>
                <a:close/>
                <a:moveTo>
                  <a:pt x="8849519" y="1691522"/>
                </a:moveTo>
                <a:cubicBezTo>
                  <a:pt x="8875746" y="1717662"/>
                  <a:pt x="8872001" y="1781148"/>
                  <a:pt x="8886987" y="1818491"/>
                </a:cubicBezTo>
                <a:cubicBezTo>
                  <a:pt x="8924455" y="1840898"/>
                  <a:pt x="8961923" y="1863303"/>
                  <a:pt x="9003139" y="1878241"/>
                </a:cubicBezTo>
                <a:cubicBezTo>
                  <a:pt x="8980659" y="1915585"/>
                  <a:pt x="8928203" y="1926789"/>
                  <a:pt x="8894480" y="1956663"/>
                </a:cubicBezTo>
                <a:cubicBezTo>
                  <a:pt x="8890735" y="2001477"/>
                  <a:pt x="8879494" y="2038821"/>
                  <a:pt x="8875746" y="2087368"/>
                </a:cubicBezTo>
                <a:cubicBezTo>
                  <a:pt x="8834533" y="2064961"/>
                  <a:pt x="8808304" y="2027618"/>
                  <a:pt x="8770836" y="2001477"/>
                </a:cubicBezTo>
                <a:cubicBezTo>
                  <a:pt x="8722127" y="2005211"/>
                  <a:pt x="8680912" y="2016414"/>
                  <a:pt x="8635950" y="2020149"/>
                </a:cubicBezTo>
                <a:cubicBezTo>
                  <a:pt x="8650939" y="1982804"/>
                  <a:pt x="8669673" y="1937992"/>
                  <a:pt x="8688407" y="1900648"/>
                </a:cubicBezTo>
                <a:cubicBezTo>
                  <a:pt x="8673418" y="1855834"/>
                  <a:pt x="8647191" y="1818491"/>
                  <a:pt x="8624710" y="1777413"/>
                </a:cubicBezTo>
                <a:cubicBezTo>
                  <a:pt x="8669673" y="1766210"/>
                  <a:pt x="8718381" y="1796084"/>
                  <a:pt x="8755849" y="1784882"/>
                </a:cubicBezTo>
                <a:cubicBezTo>
                  <a:pt x="8800811" y="1773679"/>
                  <a:pt x="8823292" y="1713929"/>
                  <a:pt x="8849519" y="1691522"/>
                </a:cubicBezTo>
                <a:close/>
                <a:moveTo>
                  <a:pt x="7588138" y="1680438"/>
                </a:moveTo>
                <a:cubicBezTo>
                  <a:pt x="7603098" y="1725306"/>
                  <a:pt x="7610579" y="1773913"/>
                  <a:pt x="7621799" y="1818779"/>
                </a:cubicBezTo>
                <a:cubicBezTo>
                  <a:pt x="7662940" y="1852428"/>
                  <a:pt x="7711561" y="1871124"/>
                  <a:pt x="7760181" y="1893559"/>
                </a:cubicBezTo>
                <a:cubicBezTo>
                  <a:pt x="7726521" y="1934684"/>
                  <a:pt x="7674160" y="1953380"/>
                  <a:pt x="7629279" y="1979552"/>
                </a:cubicBezTo>
                <a:cubicBezTo>
                  <a:pt x="7629279" y="2035636"/>
                  <a:pt x="7606839" y="2069286"/>
                  <a:pt x="7610579" y="2125370"/>
                </a:cubicBezTo>
                <a:cubicBezTo>
                  <a:pt x="7569438" y="2121631"/>
                  <a:pt x="7528297" y="2061810"/>
                  <a:pt x="7487156" y="2035636"/>
                </a:cubicBezTo>
                <a:cubicBezTo>
                  <a:pt x="7434795" y="2039375"/>
                  <a:pt x="7386175" y="2050591"/>
                  <a:pt x="7337553" y="2058069"/>
                </a:cubicBezTo>
                <a:cubicBezTo>
                  <a:pt x="7348774" y="2005724"/>
                  <a:pt x="7371214" y="1960858"/>
                  <a:pt x="7393654" y="1919729"/>
                </a:cubicBezTo>
                <a:cubicBezTo>
                  <a:pt x="7374955" y="1863646"/>
                  <a:pt x="7341293" y="1829995"/>
                  <a:pt x="7326333" y="1773913"/>
                </a:cubicBezTo>
                <a:cubicBezTo>
                  <a:pt x="7378694" y="1773913"/>
                  <a:pt x="7423575" y="1785129"/>
                  <a:pt x="7472196" y="1785129"/>
                </a:cubicBezTo>
                <a:cubicBezTo>
                  <a:pt x="7520816" y="1758956"/>
                  <a:pt x="7543258" y="1706610"/>
                  <a:pt x="7588138" y="1680438"/>
                </a:cubicBezTo>
                <a:close/>
                <a:moveTo>
                  <a:pt x="4488418" y="1672521"/>
                </a:moveTo>
                <a:cubicBezTo>
                  <a:pt x="4514590" y="1721150"/>
                  <a:pt x="4518327" y="1795961"/>
                  <a:pt x="4533280" y="1852071"/>
                </a:cubicBezTo>
                <a:cubicBezTo>
                  <a:pt x="4585621" y="1885736"/>
                  <a:pt x="4649177" y="1911922"/>
                  <a:pt x="4708993" y="1941847"/>
                </a:cubicBezTo>
                <a:cubicBezTo>
                  <a:pt x="4656654" y="1979252"/>
                  <a:pt x="4596837" y="2009177"/>
                  <a:pt x="4540758" y="2042842"/>
                </a:cubicBezTo>
                <a:cubicBezTo>
                  <a:pt x="4533280" y="2102693"/>
                  <a:pt x="4529542" y="2166284"/>
                  <a:pt x="4514590" y="2222392"/>
                </a:cubicBezTo>
                <a:cubicBezTo>
                  <a:pt x="4495896" y="2229873"/>
                  <a:pt x="4465987" y="2192468"/>
                  <a:pt x="4443555" y="2173763"/>
                </a:cubicBezTo>
                <a:cubicBezTo>
                  <a:pt x="4417385" y="2151320"/>
                  <a:pt x="4387476" y="2125136"/>
                  <a:pt x="4368784" y="2106433"/>
                </a:cubicBezTo>
                <a:cubicBezTo>
                  <a:pt x="4305230" y="2117655"/>
                  <a:pt x="4245413" y="2128876"/>
                  <a:pt x="4181856" y="2136359"/>
                </a:cubicBezTo>
                <a:cubicBezTo>
                  <a:pt x="4185595" y="2069027"/>
                  <a:pt x="4249150" y="2024139"/>
                  <a:pt x="4249150" y="1964288"/>
                </a:cubicBezTo>
                <a:cubicBezTo>
                  <a:pt x="4249150" y="1900699"/>
                  <a:pt x="4181856" y="1859552"/>
                  <a:pt x="4170642" y="1792221"/>
                </a:cubicBezTo>
                <a:cubicBezTo>
                  <a:pt x="4234196" y="1792221"/>
                  <a:pt x="4294013" y="1799702"/>
                  <a:pt x="4350092" y="1807183"/>
                </a:cubicBezTo>
                <a:cubicBezTo>
                  <a:pt x="4402432" y="1766037"/>
                  <a:pt x="4443555" y="1717409"/>
                  <a:pt x="4488418" y="1672521"/>
                </a:cubicBezTo>
                <a:close/>
                <a:moveTo>
                  <a:pt x="1444483" y="1650355"/>
                </a:moveTo>
                <a:cubicBezTo>
                  <a:pt x="1455710" y="1684080"/>
                  <a:pt x="1463196" y="1721553"/>
                  <a:pt x="1470679" y="1759028"/>
                </a:cubicBezTo>
                <a:cubicBezTo>
                  <a:pt x="1500619" y="1781512"/>
                  <a:pt x="1534303" y="1800249"/>
                  <a:pt x="1575472" y="1811491"/>
                </a:cubicBezTo>
                <a:cubicBezTo>
                  <a:pt x="1515592" y="1852712"/>
                  <a:pt x="1448225" y="1882690"/>
                  <a:pt x="1463196" y="1987617"/>
                </a:cubicBezTo>
                <a:cubicBezTo>
                  <a:pt x="1422029" y="1972627"/>
                  <a:pt x="1399572" y="1938901"/>
                  <a:pt x="1369632" y="1916416"/>
                </a:cubicBezTo>
                <a:cubicBezTo>
                  <a:pt x="1335949" y="1923911"/>
                  <a:pt x="1291038" y="1923911"/>
                  <a:pt x="1261097" y="1935153"/>
                </a:cubicBezTo>
                <a:cubicBezTo>
                  <a:pt x="1287294" y="1875195"/>
                  <a:pt x="1309752" y="1785261"/>
                  <a:pt x="1246127" y="1725301"/>
                </a:cubicBezTo>
                <a:cubicBezTo>
                  <a:pt x="1272325" y="1717808"/>
                  <a:pt x="1324721" y="1729050"/>
                  <a:pt x="1354661" y="1732796"/>
                </a:cubicBezTo>
                <a:cubicBezTo>
                  <a:pt x="1395830" y="1714060"/>
                  <a:pt x="1410799" y="1676585"/>
                  <a:pt x="1444483" y="1650355"/>
                </a:cubicBezTo>
                <a:close/>
                <a:moveTo>
                  <a:pt x="516989" y="1645604"/>
                </a:moveTo>
                <a:cubicBezTo>
                  <a:pt x="531969" y="1660610"/>
                  <a:pt x="535713" y="1690621"/>
                  <a:pt x="539457" y="1716881"/>
                </a:cubicBezTo>
                <a:cubicBezTo>
                  <a:pt x="558182" y="1739389"/>
                  <a:pt x="588142" y="1746892"/>
                  <a:pt x="614355" y="1761898"/>
                </a:cubicBezTo>
                <a:cubicBezTo>
                  <a:pt x="599375" y="1780654"/>
                  <a:pt x="573162" y="1791909"/>
                  <a:pt x="546947" y="1803164"/>
                </a:cubicBezTo>
                <a:cubicBezTo>
                  <a:pt x="543201" y="1829424"/>
                  <a:pt x="535713" y="1859435"/>
                  <a:pt x="531969" y="1889446"/>
                </a:cubicBezTo>
                <a:cubicBezTo>
                  <a:pt x="505754" y="1878191"/>
                  <a:pt x="494519" y="1851931"/>
                  <a:pt x="468307" y="1840678"/>
                </a:cubicBezTo>
                <a:cubicBezTo>
                  <a:pt x="434602" y="1836926"/>
                  <a:pt x="419624" y="1851931"/>
                  <a:pt x="382175" y="1848180"/>
                </a:cubicBezTo>
                <a:cubicBezTo>
                  <a:pt x="393409" y="1821920"/>
                  <a:pt x="408389" y="1799413"/>
                  <a:pt x="415878" y="1773152"/>
                </a:cubicBezTo>
                <a:cubicBezTo>
                  <a:pt x="404645" y="1746892"/>
                  <a:pt x="393409" y="1720632"/>
                  <a:pt x="378431" y="1701876"/>
                </a:cubicBezTo>
                <a:cubicBezTo>
                  <a:pt x="438348" y="1705627"/>
                  <a:pt x="498264" y="1698125"/>
                  <a:pt x="516989" y="1645604"/>
                </a:cubicBezTo>
                <a:close/>
                <a:moveTo>
                  <a:pt x="5118054" y="1639271"/>
                </a:moveTo>
                <a:cubicBezTo>
                  <a:pt x="5133014" y="1680399"/>
                  <a:pt x="5140493" y="1729003"/>
                  <a:pt x="5151713" y="1777610"/>
                </a:cubicBezTo>
                <a:cubicBezTo>
                  <a:pt x="5192854" y="1811259"/>
                  <a:pt x="5245217" y="1826215"/>
                  <a:pt x="5290097" y="1852388"/>
                </a:cubicBezTo>
                <a:cubicBezTo>
                  <a:pt x="5252696" y="1886038"/>
                  <a:pt x="5200336" y="1908472"/>
                  <a:pt x="5159195" y="1938383"/>
                </a:cubicBezTo>
                <a:cubicBezTo>
                  <a:pt x="5151713" y="1986990"/>
                  <a:pt x="5147975" y="2039333"/>
                  <a:pt x="5133014" y="2084201"/>
                </a:cubicBezTo>
                <a:cubicBezTo>
                  <a:pt x="5088132" y="2061768"/>
                  <a:pt x="5058211" y="2013161"/>
                  <a:pt x="5013331" y="1986990"/>
                </a:cubicBezTo>
                <a:cubicBezTo>
                  <a:pt x="4964711" y="1998206"/>
                  <a:pt x="4919830" y="2005684"/>
                  <a:pt x="4863729" y="2009423"/>
                </a:cubicBezTo>
                <a:cubicBezTo>
                  <a:pt x="4882429" y="1960816"/>
                  <a:pt x="4901128" y="1912211"/>
                  <a:pt x="4923570" y="1867344"/>
                </a:cubicBezTo>
                <a:cubicBezTo>
                  <a:pt x="4897390" y="1822476"/>
                  <a:pt x="4871211" y="1781349"/>
                  <a:pt x="4856250" y="1729003"/>
                </a:cubicBezTo>
                <a:cubicBezTo>
                  <a:pt x="4912350" y="1725265"/>
                  <a:pt x="4960971" y="1751436"/>
                  <a:pt x="5002112" y="1740220"/>
                </a:cubicBezTo>
                <a:cubicBezTo>
                  <a:pt x="5058211" y="1725265"/>
                  <a:pt x="5069433" y="1654225"/>
                  <a:pt x="5118054" y="1639271"/>
                </a:cubicBezTo>
                <a:close/>
                <a:moveTo>
                  <a:pt x="5712985" y="1628187"/>
                </a:moveTo>
                <a:cubicBezTo>
                  <a:pt x="5712985" y="1713930"/>
                  <a:pt x="5758142" y="1747481"/>
                  <a:pt x="5822116" y="1766122"/>
                </a:cubicBezTo>
                <a:cubicBezTo>
                  <a:pt x="5803300" y="1799674"/>
                  <a:pt x="5758142" y="1807129"/>
                  <a:pt x="5731800" y="1829498"/>
                </a:cubicBezTo>
                <a:cubicBezTo>
                  <a:pt x="5735563" y="1866777"/>
                  <a:pt x="5720511" y="1885418"/>
                  <a:pt x="5724274" y="1922697"/>
                </a:cubicBezTo>
                <a:cubicBezTo>
                  <a:pt x="5671591" y="1889146"/>
                  <a:pt x="5626432" y="1840682"/>
                  <a:pt x="5536118" y="1877961"/>
                </a:cubicBezTo>
                <a:cubicBezTo>
                  <a:pt x="5547408" y="1844408"/>
                  <a:pt x="5562460" y="1810858"/>
                  <a:pt x="5577512" y="1781034"/>
                </a:cubicBezTo>
                <a:cubicBezTo>
                  <a:pt x="5562460" y="1747481"/>
                  <a:pt x="5539882" y="1725114"/>
                  <a:pt x="5532357" y="1684106"/>
                </a:cubicBezTo>
                <a:cubicBezTo>
                  <a:pt x="5622669" y="1717657"/>
                  <a:pt x="5664065" y="1661737"/>
                  <a:pt x="5712985" y="1628187"/>
                </a:cubicBezTo>
                <a:close/>
                <a:moveTo>
                  <a:pt x="10837798" y="1556934"/>
                </a:moveTo>
                <a:cubicBezTo>
                  <a:pt x="10849125" y="1560666"/>
                  <a:pt x="10841573" y="1586793"/>
                  <a:pt x="10860453" y="1579327"/>
                </a:cubicBezTo>
                <a:cubicBezTo>
                  <a:pt x="10860453" y="1594257"/>
                  <a:pt x="10837798" y="1586793"/>
                  <a:pt x="10845350" y="1609186"/>
                </a:cubicBezTo>
                <a:cubicBezTo>
                  <a:pt x="10826471" y="1605454"/>
                  <a:pt x="10830248" y="1594257"/>
                  <a:pt x="10811368" y="1601722"/>
                </a:cubicBezTo>
                <a:cubicBezTo>
                  <a:pt x="10815143" y="1586793"/>
                  <a:pt x="10815143" y="1586793"/>
                  <a:pt x="10811368" y="1568131"/>
                </a:cubicBezTo>
                <a:cubicBezTo>
                  <a:pt x="10826471" y="1568131"/>
                  <a:pt x="10837798" y="1568131"/>
                  <a:pt x="10837798" y="1556934"/>
                </a:cubicBezTo>
                <a:close/>
                <a:moveTo>
                  <a:pt x="6285580" y="1537933"/>
                </a:moveTo>
                <a:cubicBezTo>
                  <a:pt x="6285580" y="1605049"/>
                  <a:pt x="6322960" y="1634878"/>
                  <a:pt x="6371551" y="1649792"/>
                </a:cubicBezTo>
                <a:cubicBezTo>
                  <a:pt x="6352862" y="1668434"/>
                  <a:pt x="6322960" y="1679621"/>
                  <a:pt x="6300532" y="1698263"/>
                </a:cubicBezTo>
                <a:cubicBezTo>
                  <a:pt x="6304271" y="1728094"/>
                  <a:pt x="6293056" y="1743006"/>
                  <a:pt x="6293056" y="1769107"/>
                </a:cubicBezTo>
                <a:cubicBezTo>
                  <a:pt x="6263156" y="1765379"/>
                  <a:pt x="6251941" y="1735551"/>
                  <a:pt x="6229513" y="1720636"/>
                </a:cubicBezTo>
                <a:cubicBezTo>
                  <a:pt x="6203348" y="1728094"/>
                  <a:pt x="6173445" y="1728094"/>
                  <a:pt x="6151018" y="1735551"/>
                </a:cubicBezTo>
                <a:cubicBezTo>
                  <a:pt x="6177183" y="1683349"/>
                  <a:pt x="6177183" y="1634878"/>
                  <a:pt x="6143543" y="1582678"/>
                </a:cubicBezTo>
                <a:cubicBezTo>
                  <a:pt x="6169707" y="1590133"/>
                  <a:pt x="6195872" y="1590133"/>
                  <a:pt x="6222037" y="1593862"/>
                </a:cubicBezTo>
                <a:cubicBezTo>
                  <a:pt x="6244463" y="1575219"/>
                  <a:pt x="6255678" y="1549119"/>
                  <a:pt x="6285580" y="1537933"/>
                </a:cubicBezTo>
                <a:close/>
                <a:moveTo>
                  <a:pt x="10100178" y="1515765"/>
                </a:moveTo>
                <a:cubicBezTo>
                  <a:pt x="10096427" y="1560588"/>
                  <a:pt x="10126430" y="1575528"/>
                  <a:pt x="10152679" y="1586734"/>
                </a:cubicBezTo>
                <a:cubicBezTo>
                  <a:pt x="10126430" y="1601675"/>
                  <a:pt x="10096427" y="1616615"/>
                  <a:pt x="10103927" y="1661438"/>
                </a:cubicBezTo>
                <a:cubicBezTo>
                  <a:pt x="10081427" y="1653967"/>
                  <a:pt x="10055177" y="1616615"/>
                  <a:pt x="10017674" y="1642763"/>
                </a:cubicBezTo>
                <a:cubicBezTo>
                  <a:pt x="10013925" y="1616615"/>
                  <a:pt x="10040175" y="1579263"/>
                  <a:pt x="10010174" y="1545648"/>
                </a:cubicBezTo>
                <a:cubicBezTo>
                  <a:pt x="10062677" y="1560588"/>
                  <a:pt x="10066427" y="1534440"/>
                  <a:pt x="10100178" y="1515765"/>
                </a:cubicBezTo>
                <a:close/>
                <a:moveTo>
                  <a:pt x="3010250" y="1428681"/>
                </a:moveTo>
                <a:cubicBezTo>
                  <a:pt x="3032710" y="1488589"/>
                  <a:pt x="3040198" y="1555988"/>
                  <a:pt x="3055173" y="1619642"/>
                </a:cubicBezTo>
                <a:cubicBezTo>
                  <a:pt x="3107581" y="1660830"/>
                  <a:pt x="3178707" y="1683296"/>
                  <a:pt x="3234860" y="1716995"/>
                </a:cubicBezTo>
                <a:cubicBezTo>
                  <a:pt x="3182451" y="1758183"/>
                  <a:pt x="3118811" y="1788139"/>
                  <a:pt x="3062657" y="1825583"/>
                </a:cubicBezTo>
                <a:cubicBezTo>
                  <a:pt x="3058915" y="1892980"/>
                  <a:pt x="3043941" y="1956634"/>
                  <a:pt x="3036454" y="2024033"/>
                </a:cubicBezTo>
                <a:cubicBezTo>
                  <a:pt x="2980301" y="1982846"/>
                  <a:pt x="2935380" y="1934168"/>
                  <a:pt x="2879228" y="1892980"/>
                </a:cubicBezTo>
                <a:cubicBezTo>
                  <a:pt x="2808100" y="1900470"/>
                  <a:pt x="2748206" y="1915446"/>
                  <a:pt x="2680822" y="1922936"/>
                </a:cubicBezTo>
                <a:cubicBezTo>
                  <a:pt x="2703283" y="1859281"/>
                  <a:pt x="2729487" y="1799371"/>
                  <a:pt x="2759435" y="1739461"/>
                </a:cubicBezTo>
                <a:cubicBezTo>
                  <a:pt x="2729487" y="1675808"/>
                  <a:pt x="2695797" y="1619642"/>
                  <a:pt x="2669592" y="1555988"/>
                </a:cubicBezTo>
                <a:cubicBezTo>
                  <a:pt x="2736974" y="1559733"/>
                  <a:pt x="2796870" y="1570966"/>
                  <a:pt x="2867998" y="1570966"/>
                </a:cubicBezTo>
                <a:cubicBezTo>
                  <a:pt x="2916663" y="1526033"/>
                  <a:pt x="2961586" y="1477355"/>
                  <a:pt x="3010250" y="1428681"/>
                </a:cubicBezTo>
                <a:close/>
                <a:moveTo>
                  <a:pt x="8142208" y="1392261"/>
                </a:moveTo>
                <a:cubicBezTo>
                  <a:pt x="8145952" y="1444657"/>
                  <a:pt x="8160921" y="1482081"/>
                  <a:pt x="8168406" y="1534479"/>
                </a:cubicBezTo>
                <a:cubicBezTo>
                  <a:pt x="8213317" y="1560676"/>
                  <a:pt x="8258228" y="1590616"/>
                  <a:pt x="8314366" y="1609330"/>
                </a:cubicBezTo>
                <a:cubicBezTo>
                  <a:pt x="8276941" y="1646754"/>
                  <a:pt x="8217059" y="1665467"/>
                  <a:pt x="8175892" y="1699150"/>
                </a:cubicBezTo>
                <a:cubicBezTo>
                  <a:pt x="8172150" y="1751545"/>
                  <a:pt x="8157179" y="1792714"/>
                  <a:pt x="8157179" y="1845110"/>
                </a:cubicBezTo>
                <a:cubicBezTo>
                  <a:pt x="8116010" y="1837625"/>
                  <a:pt x="8071101" y="1785230"/>
                  <a:pt x="8033675" y="1747803"/>
                </a:cubicBezTo>
                <a:cubicBezTo>
                  <a:pt x="7981279" y="1755289"/>
                  <a:pt x="7936368" y="1770259"/>
                  <a:pt x="7876488" y="1770259"/>
                </a:cubicBezTo>
                <a:cubicBezTo>
                  <a:pt x="7891457" y="1717863"/>
                  <a:pt x="7917655" y="1676694"/>
                  <a:pt x="7932626" y="1628043"/>
                </a:cubicBezTo>
                <a:cubicBezTo>
                  <a:pt x="7910170" y="1579390"/>
                  <a:pt x="7887715" y="1530736"/>
                  <a:pt x="7861517" y="1489568"/>
                </a:cubicBezTo>
                <a:cubicBezTo>
                  <a:pt x="7898943" y="1482081"/>
                  <a:pt x="7973795" y="1493310"/>
                  <a:pt x="8018704" y="1500794"/>
                </a:cubicBezTo>
                <a:cubicBezTo>
                  <a:pt x="8059873" y="1467112"/>
                  <a:pt x="8093555" y="1403488"/>
                  <a:pt x="8142208" y="1392261"/>
                </a:cubicBezTo>
                <a:close/>
                <a:moveTo>
                  <a:pt x="9370289" y="1354261"/>
                </a:moveTo>
                <a:cubicBezTo>
                  <a:pt x="9366527" y="1440248"/>
                  <a:pt x="9419176" y="1458940"/>
                  <a:pt x="9471822" y="1481371"/>
                </a:cubicBezTo>
                <a:cubicBezTo>
                  <a:pt x="9453021" y="1503802"/>
                  <a:pt x="9415414" y="1515019"/>
                  <a:pt x="9389090" y="1533711"/>
                </a:cubicBezTo>
                <a:cubicBezTo>
                  <a:pt x="9392852" y="1571098"/>
                  <a:pt x="9374048" y="1582313"/>
                  <a:pt x="9381569" y="1619698"/>
                </a:cubicBezTo>
                <a:cubicBezTo>
                  <a:pt x="9355245" y="1623436"/>
                  <a:pt x="9328923" y="1578574"/>
                  <a:pt x="9298837" y="1567359"/>
                </a:cubicBezTo>
                <a:cubicBezTo>
                  <a:pt x="9264992" y="1567359"/>
                  <a:pt x="9242429" y="1578574"/>
                  <a:pt x="9208584" y="1582313"/>
                </a:cubicBezTo>
                <a:cubicBezTo>
                  <a:pt x="9219866" y="1548665"/>
                  <a:pt x="9227387" y="1518758"/>
                  <a:pt x="9246190" y="1492588"/>
                </a:cubicBezTo>
                <a:cubicBezTo>
                  <a:pt x="9231148" y="1462681"/>
                  <a:pt x="9216105" y="1436509"/>
                  <a:pt x="9201063" y="1406601"/>
                </a:cubicBezTo>
                <a:cubicBezTo>
                  <a:pt x="9295077" y="1440248"/>
                  <a:pt x="9325161" y="1369215"/>
                  <a:pt x="9370289" y="1354261"/>
                </a:cubicBezTo>
                <a:close/>
                <a:moveTo>
                  <a:pt x="6843599" y="1343176"/>
                </a:moveTo>
                <a:cubicBezTo>
                  <a:pt x="6854880" y="1414429"/>
                  <a:pt x="6884964" y="1463181"/>
                  <a:pt x="6952654" y="1474432"/>
                </a:cubicBezTo>
                <a:cubicBezTo>
                  <a:pt x="6937612" y="1508182"/>
                  <a:pt x="6892486" y="1511933"/>
                  <a:pt x="6869922" y="1534434"/>
                </a:cubicBezTo>
                <a:cubicBezTo>
                  <a:pt x="6873683" y="1571934"/>
                  <a:pt x="6858641" y="1594435"/>
                  <a:pt x="6862401" y="1628187"/>
                </a:cubicBezTo>
                <a:cubicBezTo>
                  <a:pt x="6813514" y="1583186"/>
                  <a:pt x="6779669" y="1549434"/>
                  <a:pt x="6689415" y="1575684"/>
                </a:cubicBezTo>
                <a:cubicBezTo>
                  <a:pt x="6700698" y="1549434"/>
                  <a:pt x="6711980" y="1523182"/>
                  <a:pt x="6723261" y="1493182"/>
                </a:cubicBezTo>
                <a:cubicBezTo>
                  <a:pt x="6715740" y="1459430"/>
                  <a:pt x="6696936" y="1436929"/>
                  <a:pt x="6681894" y="1410680"/>
                </a:cubicBezTo>
                <a:cubicBezTo>
                  <a:pt x="6711980" y="1391928"/>
                  <a:pt x="6745823" y="1414429"/>
                  <a:pt x="6783430" y="1406929"/>
                </a:cubicBezTo>
                <a:cubicBezTo>
                  <a:pt x="6798472" y="1380677"/>
                  <a:pt x="6828556" y="1369428"/>
                  <a:pt x="6843599" y="1343176"/>
                </a:cubicBezTo>
                <a:close/>
                <a:moveTo>
                  <a:pt x="198588" y="1275091"/>
                </a:moveTo>
                <a:cubicBezTo>
                  <a:pt x="202306" y="1320002"/>
                  <a:pt x="224619" y="1342458"/>
                  <a:pt x="258092" y="1353685"/>
                </a:cubicBezTo>
                <a:cubicBezTo>
                  <a:pt x="254374" y="1372398"/>
                  <a:pt x="232059" y="1376140"/>
                  <a:pt x="213464" y="1383626"/>
                </a:cubicBezTo>
                <a:cubicBezTo>
                  <a:pt x="209744" y="1398596"/>
                  <a:pt x="209744" y="1424793"/>
                  <a:pt x="206024" y="1439764"/>
                </a:cubicBezTo>
                <a:cubicBezTo>
                  <a:pt x="172555" y="1421051"/>
                  <a:pt x="153957" y="1394853"/>
                  <a:pt x="101889" y="1413567"/>
                </a:cubicBezTo>
                <a:cubicBezTo>
                  <a:pt x="105609" y="1394853"/>
                  <a:pt x="116767" y="1379882"/>
                  <a:pt x="124204" y="1364913"/>
                </a:cubicBezTo>
                <a:cubicBezTo>
                  <a:pt x="120485" y="1338715"/>
                  <a:pt x="101889" y="1331229"/>
                  <a:pt x="98169" y="1308774"/>
                </a:cubicBezTo>
                <a:cubicBezTo>
                  <a:pt x="146520" y="1323745"/>
                  <a:pt x="172555" y="1297547"/>
                  <a:pt x="198588" y="1275091"/>
                </a:cubicBezTo>
                <a:close/>
                <a:moveTo>
                  <a:pt x="2118784" y="1256091"/>
                </a:moveTo>
                <a:cubicBezTo>
                  <a:pt x="2122533" y="1308670"/>
                  <a:pt x="2141269" y="1346226"/>
                  <a:pt x="2145016" y="1398805"/>
                </a:cubicBezTo>
                <a:cubicBezTo>
                  <a:pt x="2186237" y="1432605"/>
                  <a:pt x="2242446" y="1447628"/>
                  <a:pt x="2291163" y="1477672"/>
                </a:cubicBezTo>
                <a:cubicBezTo>
                  <a:pt x="2246193" y="1507718"/>
                  <a:pt x="2208721" y="1537764"/>
                  <a:pt x="2156258" y="1556541"/>
                </a:cubicBezTo>
                <a:cubicBezTo>
                  <a:pt x="2145016" y="1605364"/>
                  <a:pt x="2137521" y="1657943"/>
                  <a:pt x="2133775" y="1710522"/>
                </a:cubicBezTo>
                <a:cubicBezTo>
                  <a:pt x="2092555" y="1703012"/>
                  <a:pt x="2047586" y="1650433"/>
                  <a:pt x="2010112" y="1612876"/>
                </a:cubicBezTo>
                <a:cubicBezTo>
                  <a:pt x="1961396" y="1627899"/>
                  <a:pt x="1901438" y="1631655"/>
                  <a:pt x="1852722" y="1642920"/>
                </a:cubicBezTo>
                <a:cubicBezTo>
                  <a:pt x="1863965" y="1586587"/>
                  <a:pt x="1893943" y="1545274"/>
                  <a:pt x="1908933" y="1492697"/>
                </a:cubicBezTo>
                <a:cubicBezTo>
                  <a:pt x="1890195" y="1443872"/>
                  <a:pt x="1860217" y="1402560"/>
                  <a:pt x="1841480" y="1353738"/>
                </a:cubicBezTo>
                <a:cubicBezTo>
                  <a:pt x="1893943" y="1353738"/>
                  <a:pt x="1942658" y="1357493"/>
                  <a:pt x="1991374" y="1365003"/>
                </a:cubicBezTo>
                <a:cubicBezTo>
                  <a:pt x="2040090" y="1338714"/>
                  <a:pt x="2070070" y="1267357"/>
                  <a:pt x="2118784" y="1256091"/>
                </a:cubicBezTo>
                <a:close/>
                <a:moveTo>
                  <a:pt x="3672587" y="1233923"/>
                </a:moveTo>
                <a:cubicBezTo>
                  <a:pt x="3683797" y="1297611"/>
                  <a:pt x="3702486" y="1357550"/>
                  <a:pt x="3713699" y="1421238"/>
                </a:cubicBezTo>
                <a:cubicBezTo>
                  <a:pt x="3766029" y="1454955"/>
                  <a:pt x="3825829" y="1484925"/>
                  <a:pt x="3885631" y="1511150"/>
                </a:cubicBezTo>
                <a:cubicBezTo>
                  <a:pt x="3840779" y="1559852"/>
                  <a:pt x="3773501" y="1582330"/>
                  <a:pt x="3721175" y="1619793"/>
                </a:cubicBezTo>
                <a:cubicBezTo>
                  <a:pt x="3713699" y="1683479"/>
                  <a:pt x="3702486" y="1743422"/>
                  <a:pt x="3691273" y="1803363"/>
                </a:cubicBezTo>
                <a:cubicBezTo>
                  <a:pt x="3676323" y="1807108"/>
                  <a:pt x="3642684" y="1777137"/>
                  <a:pt x="3616521" y="1754659"/>
                </a:cubicBezTo>
                <a:cubicBezTo>
                  <a:pt x="3590356" y="1732181"/>
                  <a:pt x="3567931" y="1698466"/>
                  <a:pt x="3541766" y="1683479"/>
                </a:cubicBezTo>
                <a:cubicBezTo>
                  <a:pt x="3485705" y="1698466"/>
                  <a:pt x="3410949" y="1698466"/>
                  <a:pt x="3354884" y="1717196"/>
                </a:cubicBezTo>
                <a:cubicBezTo>
                  <a:pt x="3354884" y="1661001"/>
                  <a:pt x="3403474" y="1597315"/>
                  <a:pt x="3422162" y="1533627"/>
                </a:cubicBezTo>
                <a:cubicBezTo>
                  <a:pt x="3395999" y="1469940"/>
                  <a:pt x="3358623" y="1421238"/>
                  <a:pt x="3336197" y="1353804"/>
                </a:cubicBezTo>
                <a:cubicBezTo>
                  <a:pt x="3395999" y="1365043"/>
                  <a:pt x="3463277" y="1368791"/>
                  <a:pt x="3530553" y="1372536"/>
                </a:cubicBezTo>
                <a:cubicBezTo>
                  <a:pt x="3582881" y="1331326"/>
                  <a:pt x="3620258" y="1275131"/>
                  <a:pt x="3672587" y="1233923"/>
                </a:cubicBezTo>
                <a:close/>
                <a:moveTo>
                  <a:pt x="1179253" y="1189588"/>
                </a:moveTo>
                <a:cubicBezTo>
                  <a:pt x="1179253" y="1230738"/>
                  <a:pt x="1194267" y="1260666"/>
                  <a:pt x="1198021" y="1298077"/>
                </a:cubicBezTo>
                <a:cubicBezTo>
                  <a:pt x="1228051" y="1320522"/>
                  <a:pt x="1265591" y="1335486"/>
                  <a:pt x="1303130" y="1350450"/>
                </a:cubicBezTo>
                <a:cubicBezTo>
                  <a:pt x="1280606" y="1384118"/>
                  <a:pt x="1231804" y="1395342"/>
                  <a:pt x="1201776" y="1421527"/>
                </a:cubicBezTo>
                <a:cubicBezTo>
                  <a:pt x="1198021" y="1458936"/>
                  <a:pt x="1190513" y="1488864"/>
                  <a:pt x="1190513" y="1530016"/>
                </a:cubicBezTo>
                <a:cubicBezTo>
                  <a:pt x="1145467" y="1518792"/>
                  <a:pt x="1130451" y="1481383"/>
                  <a:pt x="1096666" y="1458936"/>
                </a:cubicBezTo>
                <a:cubicBezTo>
                  <a:pt x="1051620" y="1458936"/>
                  <a:pt x="1021588" y="1473900"/>
                  <a:pt x="976542" y="1473900"/>
                </a:cubicBezTo>
                <a:cubicBezTo>
                  <a:pt x="1021588" y="1406563"/>
                  <a:pt x="1025343" y="1328003"/>
                  <a:pt x="969035" y="1264408"/>
                </a:cubicBezTo>
                <a:cubicBezTo>
                  <a:pt x="1074143" y="1283113"/>
                  <a:pt x="1122943" y="1241961"/>
                  <a:pt x="1179253" y="1189588"/>
                </a:cubicBezTo>
                <a:close/>
                <a:moveTo>
                  <a:pt x="4323878" y="1091418"/>
                </a:moveTo>
                <a:cubicBezTo>
                  <a:pt x="4335093" y="1155189"/>
                  <a:pt x="4353785" y="1211458"/>
                  <a:pt x="4365002" y="1271477"/>
                </a:cubicBezTo>
                <a:cubicBezTo>
                  <a:pt x="4421081" y="1305239"/>
                  <a:pt x="4473419" y="1335249"/>
                  <a:pt x="4533237" y="1357756"/>
                </a:cubicBezTo>
                <a:cubicBezTo>
                  <a:pt x="4492113" y="1402771"/>
                  <a:pt x="4428559" y="1425278"/>
                  <a:pt x="4372480" y="1459039"/>
                </a:cubicBezTo>
                <a:cubicBezTo>
                  <a:pt x="4365002" y="1522812"/>
                  <a:pt x="4350048" y="1582830"/>
                  <a:pt x="4346311" y="1650353"/>
                </a:cubicBezTo>
                <a:cubicBezTo>
                  <a:pt x="4290230" y="1616591"/>
                  <a:pt x="4249107" y="1567825"/>
                  <a:pt x="4200506" y="1530312"/>
                </a:cubicBezTo>
                <a:cubicBezTo>
                  <a:pt x="4129473" y="1534065"/>
                  <a:pt x="4069657" y="1545318"/>
                  <a:pt x="4009839" y="1560323"/>
                </a:cubicBezTo>
                <a:cubicBezTo>
                  <a:pt x="4028531" y="1496552"/>
                  <a:pt x="4058440" y="1440284"/>
                  <a:pt x="4080871" y="1380263"/>
                </a:cubicBezTo>
                <a:cubicBezTo>
                  <a:pt x="4054701" y="1320243"/>
                  <a:pt x="4021055" y="1267728"/>
                  <a:pt x="3994885" y="1207706"/>
                </a:cubicBezTo>
                <a:cubicBezTo>
                  <a:pt x="4065918" y="1200204"/>
                  <a:pt x="4125734" y="1233966"/>
                  <a:pt x="4178074" y="1222711"/>
                </a:cubicBezTo>
                <a:cubicBezTo>
                  <a:pt x="4245368" y="1207706"/>
                  <a:pt x="4260322" y="1110174"/>
                  <a:pt x="4323878" y="1091418"/>
                </a:cubicBezTo>
                <a:close/>
                <a:moveTo>
                  <a:pt x="8648228" y="1066084"/>
                </a:moveTo>
                <a:cubicBezTo>
                  <a:pt x="8670717" y="1099758"/>
                  <a:pt x="8666968" y="1163358"/>
                  <a:pt x="8685707" y="1200770"/>
                </a:cubicBezTo>
                <a:cubicBezTo>
                  <a:pt x="8723185" y="1230702"/>
                  <a:pt x="8771908" y="1245666"/>
                  <a:pt x="8813134" y="1271855"/>
                </a:cubicBezTo>
                <a:cubicBezTo>
                  <a:pt x="8775655" y="1298044"/>
                  <a:pt x="8738177" y="1324233"/>
                  <a:pt x="8689456" y="1342939"/>
                </a:cubicBezTo>
                <a:cubicBezTo>
                  <a:pt x="8685707" y="1391575"/>
                  <a:pt x="8678212" y="1436471"/>
                  <a:pt x="8666968" y="1481366"/>
                </a:cubicBezTo>
                <a:cubicBezTo>
                  <a:pt x="8640733" y="1488849"/>
                  <a:pt x="8592011" y="1421505"/>
                  <a:pt x="8554533" y="1399058"/>
                </a:cubicBezTo>
                <a:cubicBezTo>
                  <a:pt x="8505812" y="1402800"/>
                  <a:pt x="8460837" y="1414024"/>
                  <a:pt x="8415863" y="1421505"/>
                </a:cubicBezTo>
                <a:cubicBezTo>
                  <a:pt x="8427106" y="1372869"/>
                  <a:pt x="8449594" y="1331714"/>
                  <a:pt x="8468333" y="1290561"/>
                </a:cubicBezTo>
                <a:cubicBezTo>
                  <a:pt x="8449594" y="1241925"/>
                  <a:pt x="8423358" y="1204512"/>
                  <a:pt x="8404619" y="1155875"/>
                </a:cubicBezTo>
                <a:cubicBezTo>
                  <a:pt x="8457089" y="1148392"/>
                  <a:pt x="8498315" y="1174581"/>
                  <a:pt x="8535793" y="1167098"/>
                </a:cubicBezTo>
                <a:cubicBezTo>
                  <a:pt x="8588263" y="1155875"/>
                  <a:pt x="8603255" y="1092273"/>
                  <a:pt x="8648228" y="1066084"/>
                </a:cubicBezTo>
                <a:close/>
                <a:moveTo>
                  <a:pt x="10568055" y="1028083"/>
                </a:moveTo>
                <a:cubicBezTo>
                  <a:pt x="10564360" y="1054473"/>
                  <a:pt x="10582832" y="1058243"/>
                  <a:pt x="10597611" y="1065783"/>
                </a:cubicBezTo>
                <a:cubicBezTo>
                  <a:pt x="10590221" y="1077093"/>
                  <a:pt x="10564360" y="1077093"/>
                  <a:pt x="10571749" y="1107253"/>
                </a:cubicBezTo>
                <a:cubicBezTo>
                  <a:pt x="10556970" y="1103483"/>
                  <a:pt x="10545887" y="1088403"/>
                  <a:pt x="10520025" y="1095943"/>
                </a:cubicBezTo>
                <a:cubicBezTo>
                  <a:pt x="10531108" y="1073323"/>
                  <a:pt x="10531108" y="1069553"/>
                  <a:pt x="10520025" y="1046933"/>
                </a:cubicBezTo>
                <a:cubicBezTo>
                  <a:pt x="10549581" y="1050703"/>
                  <a:pt x="10549581" y="1028083"/>
                  <a:pt x="10568055" y="1028083"/>
                </a:cubicBezTo>
                <a:close/>
                <a:moveTo>
                  <a:pt x="7408468" y="1028083"/>
                </a:moveTo>
                <a:cubicBezTo>
                  <a:pt x="7427186" y="1069251"/>
                  <a:pt x="7430930" y="1129131"/>
                  <a:pt x="7445906" y="1174042"/>
                </a:cubicBezTo>
                <a:cubicBezTo>
                  <a:pt x="7483343" y="1207725"/>
                  <a:pt x="7539500" y="1222696"/>
                  <a:pt x="7584425" y="1248893"/>
                </a:cubicBezTo>
                <a:cubicBezTo>
                  <a:pt x="7543244" y="1275091"/>
                  <a:pt x="7502061" y="1305031"/>
                  <a:pt x="7449648" y="1327487"/>
                </a:cubicBezTo>
                <a:cubicBezTo>
                  <a:pt x="7445906" y="1379882"/>
                  <a:pt x="7434674" y="1424793"/>
                  <a:pt x="7427186" y="1480931"/>
                </a:cubicBezTo>
                <a:cubicBezTo>
                  <a:pt x="7382261" y="1454734"/>
                  <a:pt x="7344823" y="1421051"/>
                  <a:pt x="7311130" y="1383625"/>
                </a:cubicBezTo>
                <a:cubicBezTo>
                  <a:pt x="7258717" y="1391111"/>
                  <a:pt x="7210048" y="1402338"/>
                  <a:pt x="7153891" y="1406080"/>
                </a:cubicBezTo>
                <a:cubicBezTo>
                  <a:pt x="7161379" y="1349942"/>
                  <a:pt x="7213792" y="1312516"/>
                  <a:pt x="7210048" y="1260120"/>
                </a:cubicBezTo>
                <a:cubicBezTo>
                  <a:pt x="7206304" y="1211467"/>
                  <a:pt x="7150147" y="1177785"/>
                  <a:pt x="7142659" y="1121647"/>
                </a:cubicBezTo>
                <a:cubicBezTo>
                  <a:pt x="7202560" y="1117903"/>
                  <a:pt x="7247485" y="1144101"/>
                  <a:pt x="7292410" y="1132874"/>
                </a:cubicBezTo>
                <a:cubicBezTo>
                  <a:pt x="7344823" y="1117903"/>
                  <a:pt x="7363543" y="1050538"/>
                  <a:pt x="7408468" y="1028083"/>
                </a:cubicBezTo>
                <a:close/>
                <a:moveTo>
                  <a:pt x="4948877" y="1009082"/>
                </a:moveTo>
                <a:cubicBezTo>
                  <a:pt x="4960075" y="1057810"/>
                  <a:pt x="4971273" y="1106536"/>
                  <a:pt x="4982467" y="1159009"/>
                </a:cubicBezTo>
                <a:cubicBezTo>
                  <a:pt x="5023523" y="1192743"/>
                  <a:pt x="5079507" y="1215234"/>
                  <a:pt x="5131758" y="1237720"/>
                </a:cubicBezTo>
                <a:cubicBezTo>
                  <a:pt x="5090702" y="1278951"/>
                  <a:pt x="5030988" y="1297692"/>
                  <a:pt x="4986199" y="1335174"/>
                </a:cubicBezTo>
                <a:cubicBezTo>
                  <a:pt x="4982467" y="1391397"/>
                  <a:pt x="4975003" y="1440123"/>
                  <a:pt x="4963805" y="1488849"/>
                </a:cubicBezTo>
                <a:cubicBezTo>
                  <a:pt x="4915286" y="1462611"/>
                  <a:pt x="4881695" y="1417634"/>
                  <a:pt x="4836909" y="1387649"/>
                </a:cubicBezTo>
                <a:cubicBezTo>
                  <a:pt x="4780925" y="1395144"/>
                  <a:pt x="4732405" y="1406388"/>
                  <a:pt x="4672687" y="1410136"/>
                </a:cubicBezTo>
                <a:cubicBezTo>
                  <a:pt x="4695082" y="1357662"/>
                  <a:pt x="4717478" y="1312686"/>
                  <a:pt x="4736137" y="1260210"/>
                </a:cubicBezTo>
                <a:cubicBezTo>
                  <a:pt x="4713744" y="1207735"/>
                  <a:pt x="4687617" y="1159009"/>
                  <a:pt x="4661492" y="1114031"/>
                </a:cubicBezTo>
                <a:cubicBezTo>
                  <a:pt x="4717478" y="1095290"/>
                  <a:pt x="4773459" y="1132772"/>
                  <a:pt x="4821979" y="1121527"/>
                </a:cubicBezTo>
                <a:cubicBezTo>
                  <a:pt x="4881695" y="1106536"/>
                  <a:pt x="4892892" y="1027823"/>
                  <a:pt x="4948877" y="1009082"/>
                </a:cubicBezTo>
                <a:close/>
                <a:moveTo>
                  <a:pt x="5525905" y="975831"/>
                </a:moveTo>
                <a:cubicBezTo>
                  <a:pt x="5544635" y="1046844"/>
                  <a:pt x="5570857" y="1117856"/>
                  <a:pt x="5649525" y="1125332"/>
                </a:cubicBezTo>
                <a:cubicBezTo>
                  <a:pt x="5638286" y="1158969"/>
                  <a:pt x="5589588" y="1166445"/>
                  <a:pt x="5563366" y="1188870"/>
                </a:cubicBezTo>
                <a:cubicBezTo>
                  <a:pt x="5559620" y="1226244"/>
                  <a:pt x="5548381" y="1252407"/>
                  <a:pt x="5548381" y="1293522"/>
                </a:cubicBezTo>
                <a:cubicBezTo>
                  <a:pt x="5514667" y="1297258"/>
                  <a:pt x="5488444" y="1244931"/>
                  <a:pt x="5454730" y="1226244"/>
                </a:cubicBezTo>
                <a:cubicBezTo>
                  <a:pt x="5421015" y="1233720"/>
                  <a:pt x="5387301" y="1241194"/>
                  <a:pt x="5346094" y="1241194"/>
                </a:cubicBezTo>
                <a:cubicBezTo>
                  <a:pt x="5357332" y="1207559"/>
                  <a:pt x="5376062" y="1177657"/>
                  <a:pt x="5391047" y="1144019"/>
                </a:cubicBezTo>
                <a:cubicBezTo>
                  <a:pt x="5376062" y="1102906"/>
                  <a:pt x="5349842" y="1080482"/>
                  <a:pt x="5342349" y="1039368"/>
                </a:cubicBezTo>
                <a:cubicBezTo>
                  <a:pt x="5368571" y="1050581"/>
                  <a:pt x="5413523" y="1043107"/>
                  <a:pt x="5443493" y="1050581"/>
                </a:cubicBezTo>
                <a:cubicBezTo>
                  <a:pt x="5477207" y="1031894"/>
                  <a:pt x="5495937" y="998257"/>
                  <a:pt x="5525905" y="975831"/>
                </a:cubicBezTo>
                <a:close/>
                <a:moveTo>
                  <a:pt x="9838536" y="937829"/>
                </a:moveTo>
                <a:cubicBezTo>
                  <a:pt x="9849725" y="979062"/>
                  <a:pt x="9864644" y="1016547"/>
                  <a:pt x="9905671" y="1020295"/>
                </a:cubicBezTo>
                <a:cubicBezTo>
                  <a:pt x="9883293" y="1050283"/>
                  <a:pt x="9838536" y="1057780"/>
                  <a:pt x="9853455" y="1121503"/>
                </a:cubicBezTo>
                <a:cubicBezTo>
                  <a:pt x="9831076" y="1095264"/>
                  <a:pt x="9793779" y="1069024"/>
                  <a:pt x="9745292" y="1091516"/>
                </a:cubicBezTo>
                <a:cubicBezTo>
                  <a:pt x="9767670" y="1050283"/>
                  <a:pt x="9763941" y="1012798"/>
                  <a:pt x="9737832" y="975313"/>
                </a:cubicBezTo>
                <a:cubicBezTo>
                  <a:pt x="9786319" y="994057"/>
                  <a:pt x="9827346" y="971565"/>
                  <a:pt x="9838536" y="937829"/>
                </a:cubicBezTo>
                <a:close/>
                <a:moveTo>
                  <a:pt x="2785092" y="926746"/>
                </a:moveTo>
                <a:cubicBezTo>
                  <a:pt x="2800059" y="986704"/>
                  <a:pt x="2815025" y="1042913"/>
                  <a:pt x="2826250" y="1106619"/>
                </a:cubicBezTo>
                <a:cubicBezTo>
                  <a:pt x="2878630" y="1144092"/>
                  <a:pt x="2942237" y="1166577"/>
                  <a:pt x="3002102" y="1196557"/>
                </a:cubicBezTo>
                <a:cubicBezTo>
                  <a:pt x="2949720" y="1237776"/>
                  <a:pt x="2889857" y="1267756"/>
                  <a:pt x="2833732" y="1301481"/>
                </a:cubicBezTo>
                <a:cubicBezTo>
                  <a:pt x="2829991" y="1365187"/>
                  <a:pt x="2815025" y="1425143"/>
                  <a:pt x="2807544" y="1488849"/>
                </a:cubicBezTo>
                <a:cubicBezTo>
                  <a:pt x="2751418" y="1455123"/>
                  <a:pt x="2710260" y="1406408"/>
                  <a:pt x="2661621" y="1368934"/>
                </a:cubicBezTo>
                <a:cubicBezTo>
                  <a:pt x="2590531" y="1368934"/>
                  <a:pt x="2538147" y="1391418"/>
                  <a:pt x="2467059" y="1391418"/>
                </a:cubicBezTo>
                <a:cubicBezTo>
                  <a:pt x="2489508" y="1335207"/>
                  <a:pt x="2515699" y="1275249"/>
                  <a:pt x="2541890" y="1219040"/>
                </a:cubicBezTo>
                <a:cubicBezTo>
                  <a:pt x="2515699" y="1155334"/>
                  <a:pt x="2478285" y="1106619"/>
                  <a:pt x="2455833" y="1039167"/>
                </a:cubicBezTo>
                <a:cubicBezTo>
                  <a:pt x="2526922" y="1039167"/>
                  <a:pt x="2586789" y="1072893"/>
                  <a:pt x="2642912" y="1057903"/>
                </a:cubicBezTo>
                <a:cubicBezTo>
                  <a:pt x="2706520" y="1039167"/>
                  <a:pt x="2728970" y="945484"/>
                  <a:pt x="2785092" y="926746"/>
                </a:cubicBezTo>
                <a:close/>
                <a:moveTo>
                  <a:pt x="6091088" y="874494"/>
                </a:moveTo>
                <a:cubicBezTo>
                  <a:pt x="6106068" y="930857"/>
                  <a:pt x="6124791" y="983464"/>
                  <a:pt x="6184710" y="990980"/>
                </a:cubicBezTo>
                <a:cubicBezTo>
                  <a:pt x="6147261" y="1028555"/>
                  <a:pt x="6094836" y="1047343"/>
                  <a:pt x="6106068" y="1126253"/>
                </a:cubicBezTo>
                <a:cubicBezTo>
                  <a:pt x="6083598" y="1107466"/>
                  <a:pt x="6057385" y="1092436"/>
                  <a:pt x="6038661" y="1069890"/>
                </a:cubicBezTo>
                <a:cubicBezTo>
                  <a:pt x="6016192" y="1077404"/>
                  <a:pt x="5982489" y="1077404"/>
                  <a:pt x="5956275" y="1084920"/>
                </a:cubicBezTo>
                <a:cubicBezTo>
                  <a:pt x="5963765" y="1054859"/>
                  <a:pt x="5974999" y="1032313"/>
                  <a:pt x="5986235" y="1006010"/>
                </a:cubicBezTo>
                <a:cubicBezTo>
                  <a:pt x="5971257" y="979706"/>
                  <a:pt x="5960019" y="957161"/>
                  <a:pt x="5948786" y="927101"/>
                </a:cubicBezTo>
                <a:cubicBezTo>
                  <a:pt x="5974999" y="930857"/>
                  <a:pt x="6004958" y="930857"/>
                  <a:pt x="6031172" y="934617"/>
                </a:cubicBezTo>
                <a:cubicBezTo>
                  <a:pt x="6053641" y="919585"/>
                  <a:pt x="6072364" y="897040"/>
                  <a:pt x="6091088" y="874494"/>
                </a:cubicBezTo>
                <a:close/>
                <a:moveTo>
                  <a:pt x="1833853" y="819077"/>
                </a:moveTo>
                <a:cubicBezTo>
                  <a:pt x="1837597" y="863901"/>
                  <a:pt x="1848824" y="904994"/>
                  <a:pt x="1860051" y="942349"/>
                </a:cubicBezTo>
                <a:cubicBezTo>
                  <a:pt x="1893733" y="968498"/>
                  <a:pt x="1938644" y="983440"/>
                  <a:pt x="1976071" y="1002119"/>
                </a:cubicBezTo>
                <a:cubicBezTo>
                  <a:pt x="1949871" y="1032003"/>
                  <a:pt x="1904960" y="1050680"/>
                  <a:pt x="1867534" y="1073094"/>
                </a:cubicBezTo>
                <a:cubicBezTo>
                  <a:pt x="1856309" y="1114185"/>
                  <a:pt x="1852566" y="1162748"/>
                  <a:pt x="1841338" y="1203839"/>
                </a:cubicBezTo>
                <a:cubicBezTo>
                  <a:pt x="1811398" y="1177689"/>
                  <a:pt x="1777715" y="1147805"/>
                  <a:pt x="1744033" y="1121657"/>
                </a:cubicBezTo>
                <a:cubicBezTo>
                  <a:pt x="1691636" y="1121657"/>
                  <a:pt x="1661697" y="1140334"/>
                  <a:pt x="1613042" y="1140334"/>
                </a:cubicBezTo>
                <a:cubicBezTo>
                  <a:pt x="1624271" y="1099243"/>
                  <a:pt x="1642984" y="1061886"/>
                  <a:pt x="1657953" y="1024530"/>
                </a:cubicBezTo>
                <a:cubicBezTo>
                  <a:pt x="1650469" y="972234"/>
                  <a:pt x="1616786" y="946085"/>
                  <a:pt x="1605556" y="897523"/>
                </a:cubicBezTo>
                <a:cubicBezTo>
                  <a:pt x="1654211" y="897523"/>
                  <a:pt x="1691636" y="916200"/>
                  <a:pt x="1729060" y="908729"/>
                </a:cubicBezTo>
                <a:cubicBezTo>
                  <a:pt x="1777715" y="897523"/>
                  <a:pt x="1788942" y="830283"/>
                  <a:pt x="1833853" y="819077"/>
                </a:cubicBezTo>
                <a:close/>
                <a:moveTo>
                  <a:pt x="857698" y="784241"/>
                </a:moveTo>
                <a:cubicBezTo>
                  <a:pt x="857698" y="821773"/>
                  <a:pt x="868949" y="844293"/>
                  <a:pt x="872698" y="874319"/>
                </a:cubicBezTo>
                <a:cubicBezTo>
                  <a:pt x="898948" y="896837"/>
                  <a:pt x="928949" y="911849"/>
                  <a:pt x="962702" y="923110"/>
                </a:cubicBezTo>
                <a:cubicBezTo>
                  <a:pt x="943952" y="953136"/>
                  <a:pt x="906448" y="964396"/>
                  <a:pt x="876449" y="983161"/>
                </a:cubicBezTo>
                <a:cubicBezTo>
                  <a:pt x="876449" y="1020693"/>
                  <a:pt x="868949" y="1054473"/>
                  <a:pt x="861447" y="1088252"/>
                </a:cubicBezTo>
                <a:cubicBezTo>
                  <a:pt x="835197" y="1069485"/>
                  <a:pt x="812698" y="1039460"/>
                  <a:pt x="786443" y="1020693"/>
                </a:cubicBezTo>
                <a:cubicBezTo>
                  <a:pt x="748944" y="1020693"/>
                  <a:pt x="715193" y="1028200"/>
                  <a:pt x="685190" y="1035707"/>
                </a:cubicBezTo>
                <a:cubicBezTo>
                  <a:pt x="722693" y="964396"/>
                  <a:pt x="718944" y="911849"/>
                  <a:pt x="677690" y="844293"/>
                </a:cubicBezTo>
                <a:cubicBezTo>
                  <a:pt x="703942" y="855553"/>
                  <a:pt x="748944" y="844293"/>
                  <a:pt x="775198" y="855553"/>
                </a:cubicBezTo>
                <a:cubicBezTo>
                  <a:pt x="805197" y="836786"/>
                  <a:pt x="816446" y="795501"/>
                  <a:pt x="857698" y="784241"/>
                </a:cubicBezTo>
                <a:close/>
                <a:moveTo>
                  <a:pt x="7928915" y="758907"/>
                </a:moveTo>
                <a:cubicBezTo>
                  <a:pt x="7936405" y="807528"/>
                  <a:pt x="7951384" y="848669"/>
                  <a:pt x="7958874" y="893550"/>
                </a:cubicBezTo>
                <a:cubicBezTo>
                  <a:pt x="7996325" y="923470"/>
                  <a:pt x="8048756" y="945911"/>
                  <a:pt x="8097441" y="968351"/>
                </a:cubicBezTo>
                <a:cubicBezTo>
                  <a:pt x="8059990" y="1002011"/>
                  <a:pt x="8007560" y="1020712"/>
                  <a:pt x="7962620" y="1050633"/>
                </a:cubicBezTo>
                <a:cubicBezTo>
                  <a:pt x="7962620" y="1102994"/>
                  <a:pt x="7947640" y="1140395"/>
                  <a:pt x="7947640" y="1192757"/>
                </a:cubicBezTo>
                <a:cubicBezTo>
                  <a:pt x="7895208" y="1177797"/>
                  <a:pt x="7868993" y="1129175"/>
                  <a:pt x="7824053" y="1102994"/>
                </a:cubicBezTo>
                <a:cubicBezTo>
                  <a:pt x="7775367" y="1110475"/>
                  <a:pt x="7726682" y="1117955"/>
                  <a:pt x="7677996" y="1125434"/>
                </a:cubicBezTo>
                <a:cubicBezTo>
                  <a:pt x="7692976" y="1073073"/>
                  <a:pt x="7715447" y="1031932"/>
                  <a:pt x="7734172" y="987052"/>
                </a:cubicBezTo>
                <a:cubicBezTo>
                  <a:pt x="7715447" y="934691"/>
                  <a:pt x="7681742" y="901030"/>
                  <a:pt x="7666760" y="848669"/>
                </a:cubicBezTo>
                <a:cubicBezTo>
                  <a:pt x="7715447" y="852409"/>
                  <a:pt x="7764133" y="856148"/>
                  <a:pt x="7809073" y="859889"/>
                </a:cubicBezTo>
                <a:cubicBezTo>
                  <a:pt x="7861503" y="837449"/>
                  <a:pt x="7876483" y="781347"/>
                  <a:pt x="7928915" y="758907"/>
                </a:cubicBezTo>
                <a:close/>
                <a:moveTo>
                  <a:pt x="6629326" y="725656"/>
                </a:moveTo>
                <a:cubicBezTo>
                  <a:pt x="6640535" y="770470"/>
                  <a:pt x="6659219" y="811549"/>
                  <a:pt x="6704061" y="819016"/>
                </a:cubicBezTo>
                <a:cubicBezTo>
                  <a:pt x="6692851" y="837690"/>
                  <a:pt x="6674167" y="848892"/>
                  <a:pt x="6651747" y="856361"/>
                </a:cubicBezTo>
                <a:cubicBezTo>
                  <a:pt x="6651747" y="882502"/>
                  <a:pt x="6640535" y="897440"/>
                  <a:pt x="6640535" y="923581"/>
                </a:cubicBezTo>
                <a:cubicBezTo>
                  <a:pt x="6625589" y="908643"/>
                  <a:pt x="6603168" y="897440"/>
                  <a:pt x="6588221" y="878768"/>
                </a:cubicBezTo>
                <a:cubicBezTo>
                  <a:pt x="6569537" y="886237"/>
                  <a:pt x="6547116" y="889971"/>
                  <a:pt x="6520958" y="889971"/>
                </a:cubicBezTo>
                <a:cubicBezTo>
                  <a:pt x="6528433" y="871299"/>
                  <a:pt x="6539642" y="848892"/>
                  <a:pt x="6547116" y="830221"/>
                </a:cubicBezTo>
                <a:cubicBezTo>
                  <a:pt x="6535905" y="811549"/>
                  <a:pt x="6532170" y="789142"/>
                  <a:pt x="6517221" y="774204"/>
                </a:cubicBezTo>
                <a:cubicBezTo>
                  <a:pt x="6565800" y="770470"/>
                  <a:pt x="6614379" y="770470"/>
                  <a:pt x="6629326" y="725656"/>
                </a:cubicBezTo>
                <a:close/>
                <a:moveTo>
                  <a:pt x="9138092" y="720906"/>
                </a:moveTo>
                <a:cubicBezTo>
                  <a:pt x="9138092" y="818212"/>
                  <a:pt x="9190581" y="855637"/>
                  <a:pt x="9258065" y="874351"/>
                </a:cubicBezTo>
                <a:cubicBezTo>
                  <a:pt x="9239319" y="908035"/>
                  <a:pt x="9194330" y="919261"/>
                  <a:pt x="9164336" y="941717"/>
                </a:cubicBezTo>
                <a:cubicBezTo>
                  <a:pt x="9164336" y="982884"/>
                  <a:pt x="9145590" y="1005340"/>
                  <a:pt x="9149339" y="1050251"/>
                </a:cubicBezTo>
                <a:cubicBezTo>
                  <a:pt x="9119347" y="1050251"/>
                  <a:pt x="9089353" y="1001597"/>
                  <a:pt x="9059360" y="982884"/>
                </a:cubicBezTo>
                <a:cubicBezTo>
                  <a:pt x="9010621" y="982884"/>
                  <a:pt x="8980628" y="997855"/>
                  <a:pt x="8939386" y="997855"/>
                </a:cubicBezTo>
                <a:cubicBezTo>
                  <a:pt x="8958132" y="964171"/>
                  <a:pt x="8969380" y="926746"/>
                  <a:pt x="8984377" y="889323"/>
                </a:cubicBezTo>
                <a:cubicBezTo>
                  <a:pt x="8965631" y="859380"/>
                  <a:pt x="8954383" y="818212"/>
                  <a:pt x="8931888" y="788272"/>
                </a:cubicBezTo>
                <a:cubicBezTo>
                  <a:pt x="8954383" y="784530"/>
                  <a:pt x="9014369" y="788272"/>
                  <a:pt x="9044363" y="795757"/>
                </a:cubicBezTo>
                <a:cubicBezTo>
                  <a:pt x="9078106" y="777046"/>
                  <a:pt x="9108099" y="724648"/>
                  <a:pt x="9138092" y="720906"/>
                </a:cubicBezTo>
                <a:close/>
                <a:moveTo>
                  <a:pt x="3444036" y="712989"/>
                </a:moveTo>
                <a:cubicBezTo>
                  <a:pt x="3458993" y="772981"/>
                  <a:pt x="3470211" y="829225"/>
                  <a:pt x="3485170" y="889217"/>
                </a:cubicBezTo>
                <a:cubicBezTo>
                  <a:pt x="3537522" y="919213"/>
                  <a:pt x="3593615" y="949210"/>
                  <a:pt x="3649708" y="975456"/>
                </a:cubicBezTo>
                <a:cubicBezTo>
                  <a:pt x="3604833" y="1012952"/>
                  <a:pt x="3545001" y="1039199"/>
                  <a:pt x="3488908" y="1072945"/>
                </a:cubicBezTo>
                <a:cubicBezTo>
                  <a:pt x="3485170" y="1136687"/>
                  <a:pt x="3470211" y="1192931"/>
                  <a:pt x="3462733" y="1252923"/>
                </a:cubicBezTo>
                <a:cubicBezTo>
                  <a:pt x="3410379" y="1222928"/>
                  <a:pt x="3369245" y="1177932"/>
                  <a:pt x="3320632" y="1140436"/>
                </a:cubicBezTo>
                <a:cubicBezTo>
                  <a:pt x="3253321" y="1140436"/>
                  <a:pt x="3204707" y="1162933"/>
                  <a:pt x="3137396" y="1162933"/>
                </a:cubicBezTo>
                <a:cubicBezTo>
                  <a:pt x="3159836" y="1106691"/>
                  <a:pt x="3182271" y="1050448"/>
                  <a:pt x="3208448" y="997955"/>
                </a:cubicBezTo>
                <a:cubicBezTo>
                  <a:pt x="3182271" y="941710"/>
                  <a:pt x="3156094" y="885468"/>
                  <a:pt x="3122439" y="832974"/>
                </a:cubicBezTo>
                <a:cubicBezTo>
                  <a:pt x="3189750" y="814226"/>
                  <a:pt x="3249582" y="855471"/>
                  <a:pt x="3305674" y="840474"/>
                </a:cubicBezTo>
                <a:cubicBezTo>
                  <a:pt x="3372984" y="821725"/>
                  <a:pt x="3391682" y="724236"/>
                  <a:pt x="3444036" y="712989"/>
                </a:cubicBezTo>
                <a:close/>
                <a:moveTo>
                  <a:pt x="4091671" y="545150"/>
                </a:moveTo>
                <a:cubicBezTo>
                  <a:pt x="4102896" y="601365"/>
                  <a:pt x="4114119" y="661329"/>
                  <a:pt x="4129085" y="713797"/>
                </a:cubicBezTo>
                <a:cubicBezTo>
                  <a:pt x="4177724" y="743779"/>
                  <a:pt x="4230106" y="770013"/>
                  <a:pt x="4286229" y="792500"/>
                </a:cubicBezTo>
                <a:cubicBezTo>
                  <a:pt x="4245072" y="833726"/>
                  <a:pt x="4188951" y="859958"/>
                  <a:pt x="4136568" y="889941"/>
                </a:cubicBezTo>
                <a:cubicBezTo>
                  <a:pt x="4125344" y="946155"/>
                  <a:pt x="4117863" y="1009868"/>
                  <a:pt x="4110379" y="1066084"/>
                </a:cubicBezTo>
                <a:cubicBezTo>
                  <a:pt x="4057997" y="1036102"/>
                  <a:pt x="4016840" y="987381"/>
                  <a:pt x="3968201" y="953652"/>
                </a:cubicBezTo>
                <a:cubicBezTo>
                  <a:pt x="3912079" y="964896"/>
                  <a:pt x="3852216" y="972389"/>
                  <a:pt x="3792351" y="979886"/>
                </a:cubicBezTo>
                <a:cubicBezTo>
                  <a:pt x="3814801" y="923671"/>
                  <a:pt x="3840991" y="871202"/>
                  <a:pt x="3859700" y="814986"/>
                </a:cubicBezTo>
                <a:cubicBezTo>
                  <a:pt x="3837250" y="758771"/>
                  <a:pt x="3807317" y="710050"/>
                  <a:pt x="3781128" y="653834"/>
                </a:cubicBezTo>
                <a:cubicBezTo>
                  <a:pt x="3837250" y="661329"/>
                  <a:pt x="3897113" y="661329"/>
                  <a:pt x="3953235" y="668826"/>
                </a:cubicBezTo>
                <a:cubicBezTo>
                  <a:pt x="4009357" y="635095"/>
                  <a:pt x="4035548" y="578881"/>
                  <a:pt x="4091671" y="545150"/>
                </a:cubicBezTo>
                <a:close/>
                <a:moveTo>
                  <a:pt x="8408794" y="484980"/>
                </a:moveTo>
                <a:cubicBezTo>
                  <a:pt x="8412537" y="522405"/>
                  <a:pt x="8423765" y="548605"/>
                  <a:pt x="8431250" y="586029"/>
                </a:cubicBezTo>
                <a:cubicBezTo>
                  <a:pt x="8464932" y="604743"/>
                  <a:pt x="8494874" y="627196"/>
                  <a:pt x="8536041" y="638425"/>
                </a:cubicBezTo>
                <a:cubicBezTo>
                  <a:pt x="8506101" y="664623"/>
                  <a:pt x="8472419" y="683336"/>
                  <a:pt x="8434992" y="698307"/>
                </a:cubicBezTo>
                <a:cubicBezTo>
                  <a:pt x="8434992" y="739475"/>
                  <a:pt x="8420023" y="769414"/>
                  <a:pt x="8420023" y="814325"/>
                </a:cubicBezTo>
                <a:cubicBezTo>
                  <a:pt x="8386339" y="795612"/>
                  <a:pt x="8360141" y="765672"/>
                  <a:pt x="8330201" y="743216"/>
                </a:cubicBezTo>
                <a:cubicBezTo>
                  <a:pt x="8285290" y="743216"/>
                  <a:pt x="8259092" y="758187"/>
                  <a:pt x="8214183" y="758187"/>
                </a:cubicBezTo>
                <a:cubicBezTo>
                  <a:pt x="8259092" y="690821"/>
                  <a:pt x="8262834" y="615969"/>
                  <a:pt x="8206697" y="556089"/>
                </a:cubicBezTo>
                <a:cubicBezTo>
                  <a:pt x="8247865" y="537376"/>
                  <a:pt x="8277805" y="563575"/>
                  <a:pt x="8315232" y="556089"/>
                </a:cubicBezTo>
                <a:cubicBezTo>
                  <a:pt x="8363883" y="544861"/>
                  <a:pt x="8371370" y="484980"/>
                  <a:pt x="8408794" y="484980"/>
                </a:cubicBezTo>
                <a:close/>
                <a:moveTo>
                  <a:pt x="2504830" y="477065"/>
                </a:moveTo>
                <a:cubicBezTo>
                  <a:pt x="2512315" y="529604"/>
                  <a:pt x="2527279" y="578389"/>
                  <a:pt x="2538504" y="627174"/>
                </a:cubicBezTo>
                <a:cubicBezTo>
                  <a:pt x="2583401" y="657197"/>
                  <a:pt x="2632037" y="679713"/>
                  <a:pt x="2680675" y="702229"/>
                </a:cubicBezTo>
                <a:cubicBezTo>
                  <a:pt x="2647003" y="743511"/>
                  <a:pt x="2590882" y="762274"/>
                  <a:pt x="2542246" y="792295"/>
                </a:cubicBezTo>
                <a:cubicBezTo>
                  <a:pt x="2538504" y="848589"/>
                  <a:pt x="2523538" y="897372"/>
                  <a:pt x="2519796" y="953664"/>
                </a:cubicBezTo>
                <a:cubicBezTo>
                  <a:pt x="2471160" y="927395"/>
                  <a:pt x="2437486" y="882362"/>
                  <a:pt x="2392588" y="848589"/>
                </a:cubicBezTo>
                <a:cubicBezTo>
                  <a:pt x="2336469" y="856093"/>
                  <a:pt x="2291572" y="871103"/>
                  <a:pt x="2235451" y="871103"/>
                </a:cubicBezTo>
                <a:cubicBezTo>
                  <a:pt x="2246676" y="818564"/>
                  <a:pt x="2272865" y="777285"/>
                  <a:pt x="2291572" y="728500"/>
                </a:cubicBezTo>
                <a:cubicBezTo>
                  <a:pt x="2272865" y="672208"/>
                  <a:pt x="2246676" y="627174"/>
                  <a:pt x="2216745" y="582142"/>
                </a:cubicBezTo>
                <a:cubicBezTo>
                  <a:pt x="2246676" y="567131"/>
                  <a:pt x="2328986" y="585894"/>
                  <a:pt x="2377624" y="589647"/>
                </a:cubicBezTo>
                <a:cubicBezTo>
                  <a:pt x="2430002" y="559625"/>
                  <a:pt x="2448710" y="503333"/>
                  <a:pt x="2504830" y="477065"/>
                </a:cubicBezTo>
                <a:close/>
                <a:moveTo>
                  <a:pt x="10287594" y="470730"/>
                </a:moveTo>
                <a:cubicBezTo>
                  <a:pt x="10291307" y="496855"/>
                  <a:pt x="10306158" y="511784"/>
                  <a:pt x="10328436" y="519250"/>
                </a:cubicBezTo>
                <a:cubicBezTo>
                  <a:pt x="10309871" y="530447"/>
                  <a:pt x="10291307" y="545377"/>
                  <a:pt x="10291307" y="575234"/>
                </a:cubicBezTo>
                <a:cubicBezTo>
                  <a:pt x="10276456" y="564038"/>
                  <a:pt x="10257893" y="549109"/>
                  <a:pt x="10224477" y="556572"/>
                </a:cubicBezTo>
                <a:cubicBezTo>
                  <a:pt x="10235616" y="534179"/>
                  <a:pt x="10246755" y="511784"/>
                  <a:pt x="10220765" y="493123"/>
                </a:cubicBezTo>
                <a:cubicBezTo>
                  <a:pt x="10250467" y="489391"/>
                  <a:pt x="10265319" y="489391"/>
                  <a:pt x="10287594" y="470730"/>
                </a:cubicBezTo>
                <a:close/>
                <a:moveTo>
                  <a:pt x="474957" y="440646"/>
                </a:moveTo>
                <a:cubicBezTo>
                  <a:pt x="486192" y="455617"/>
                  <a:pt x="486192" y="481813"/>
                  <a:pt x="493684" y="504270"/>
                </a:cubicBezTo>
                <a:cubicBezTo>
                  <a:pt x="512411" y="519240"/>
                  <a:pt x="531136" y="530466"/>
                  <a:pt x="557355" y="534210"/>
                </a:cubicBezTo>
                <a:cubicBezTo>
                  <a:pt x="519901" y="560408"/>
                  <a:pt x="482448" y="582862"/>
                  <a:pt x="486192" y="646486"/>
                </a:cubicBezTo>
                <a:cubicBezTo>
                  <a:pt x="459974" y="620288"/>
                  <a:pt x="426269" y="586606"/>
                  <a:pt x="366342" y="609061"/>
                </a:cubicBezTo>
                <a:cubicBezTo>
                  <a:pt x="388815" y="567893"/>
                  <a:pt x="392559" y="526724"/>
                  <a:pt x="362596" y="485557"/>
                </a:cubicBezTo>
                <a:cubicBezTo>
                  <a:pt x="426269" y="496784"/>
                  <a:pt x="448738" y="478072"/>
                  <a:pt x="474957" y="440646"/>
                </a:cubicBezTo>
                <a:close/>
                <a:moveTo>
                  <a:pt x="4706116" y="421645"/>
                </a:moveTo>
                <a:cubicBezTo>
                  <a:pt x="4732314" y="462890"/>
                  <a:pt x="4728569" y="530380"/>
                  <a:pt x="4751024" y="579123"/>
                </a:cubicBezTo>
                <a:cubicBezTo>
                  <a:pt x="4799678" y="597871"/>
                  <a:pt x="4840846" y="624115"/>
                  <a:pt x="4889500" y="646613"/>
                </a:cubicBezTo>
                <a:cubicBezTo>
                  <a:pt x="4848331" y="680357"/>
                  <a:pt x="4799678" y="706604"/>
                  <a:pt x="4751024" y="732850"/>
                </a:cubicBezTo>
                <a:cubicBezTo>
                  <a:pt x="4747282" y="789091"/>
                  <a:pt x="4736057" y="837835"/>
                  <a:pt x="4728569" y="890328"/>
                </a:cubicBezTo>
                <a:cubicBezTo>
                  <a:pt x="4683660" y="860332"/>
                  <a:pt x="4646233" y="819087"/>
                  <a:pt x="4605065" y="789091"/>
                </a:cubicBezTo>
                <a:cubicBezTo>
                  <a:pt x="4548927" y="792841"/>
                  <a:pt x="4504017" y="807840"/>
                  <a:pt x="4447878" y="811589"/>
                </a:cubicBezTo>
                <a:cubicBezTo>
                  <a:pt x="4451620" y="755347"/>
                  <a:pt x="4504017" y="717853"/>
                  <a:pt x="4504017" y="665360"/>
                </a:cubicBezTo>
                <a:cubicBezTo>
                  <a:pt x="4504017" y="612868"/>
                  <a:pt x="4447878" y="575376"/>
                  <a:pt x="4436651" y="519130"/>
                </a:cubicBezTo>
                <a:cubicBezTo>
                  <a:pt x="4500274" y="511632"/>
                  <a:pt x="4545184" y="545378"/>
                  <a:pt x="4590097" y="534129"/>
                </a:cubicBezTo>
                <a:cubicBezTo>
                  <a:pt x="4642491" y="519130"/>
                  <a:pt x="4657462" y="444142"/>
                  <a:pt x="4706116" y="421645"/>
                </a:cubicBezTo>
                <a:close/>
                <a:moveTo>
                  <a:pt x="1497535" y="410562"/>
                </a:moveTo>
                <a:cubicBezTo>
                  <a:pt x="1520053" y="432997"/>
                  <a:pt x="1516302" y="481605"/>
                  <a:pt x="1527560" y="511517"/>
                </a:cubicBezTo>
                <a:cubicBezTo>
                  <a:pt x="1557585" y="530212"/>
                  <a:pt x="1587612" y="545169"/>
                  <a:pt x="1621391" y="560126"/>
                </a:cubicBezTo>
                <a:cubicBezTo>
                  <a:pt x="1598871" y="582561"/>
                  <a:pt x="1565090" y="601255"/>
                  <a:pt x="1531314" y="612473"/>
                </a:cubicBezTo>
                <a:cubicBezTo>
                  <a:pt x="1523807" y="649863"/>
                  <a:pt x="1523807" y="690994"/>
                  <a:pt x="1512547" y="720906"/>
                </a:cubicBezTo>
                <a:cubicBezTo>
                  <a:pt x="1478768" y="709688"/>
                  <a:pt x="1460001" y="676037"/>
                  <a:pt x="1429976" y="657343"/>
                </a:cubicBezTo>
                <a:cubicBezTo>
                  <a:pt x="1392444" y="657343"/>
                  <a:pt x="1362417" y="668559"/>
                  <a:pt x="1324885" y="672298"/>
                </a:cubicBezTo>
                <a:cubicBezTo>
                  <a:pt x="1332391" y="634908"/>
                  <a:pt x="1351158" y="608734"/>
                  <a:pt x="1366173" y="575083"/>
                </a:cubicBezTo>
                <a:cubicBezTo>
                  <a:pt x="1351158" y="537691"/>
                  <a:pt x="1328640" y="511517"/>
                  <a:pt x="1317380" y="474128"/>
                </a:cubicBezTo>
                <a:cubicBezTo>
                  <a:pt x="1407456" y="500301"/>
                  <a:pt x="1460001" y="462909"/>
                  <a:pt x="1497535" y="410562"/>
                </a:cubicBezTo>
                <a:close/>
                <a:moveTo>
                  <a:pt x="7183739" y="391562"/>
                </a:moveTo>
                <a:cubicBezTo>
                  <a:pt x="7191208" y="440353"/>
                  <a:pt x="7202411" y="477885"/>
                  <a:pt x="7213614" y="522925"/>
                </a:cubicBezTo>
                <a:cubicBezTo>
                  <a:pt x="7250959" y="549199"/>
                  <a:pt x="7292036" y="571716"/>
                  <a:pt x="7340583" y="586729"/>
                </a:cubicBezTo>
                <a:cubicBezTo>
                  <a:pt x="7303240" y="616756"/>
                  <a:pt x="7254692" y="635521"/>
                  <a:pt x="7217349" y="665546"/>
                </a:cubicBezTo>
                <a:cubicBezTo>
                  <a:pt x="7213614" y="710587"/>
                  <a:pt x="7202411" y="748117"/>
                  <a:pt x="7198676" y="796909"/>
                </a:cubicBezTo>
                <a:cubicBezTo>
                  <a:pt x="7150130" y="778144"/>
                  <a:pt x="7123989" y="736857"/>
                  <a:pt x="7090379" y="710587"/>
                </a:cubicBezTo>
                <a:cubicBezTo>
                  <a:pt x="7049301" y="721845"/>
                  <a:pt x="7000753" y="725597"/>
                  <a:pt x="6952206" y="733104"/>
                </a:cubicBezTo>
                <a:cubicBezTo>
                  <a:pt x="6967144" y="688065"/>
                  <a:pt x="6985815" y="646781"/>
                  <a:pt x="7004487" y="609249"/>
                </a:cubicBezTo>
                <a:cubicBezTo>
                  <a:pt x="6989551" y="560457"/>
                  <a:pt x="6959675" y="526677"/>
                  <a:pt x="6944737" y="474133"/>
                </a:cubicBezTo>
                <a:cubicBezTo>
                  <a:pt x="6985815" y="481640"/>
                  <a:pt x="7030627" y="481640"/>
                  <a:pt x="7075441" y="489145"/>
                </a:cubicBezTo>
                <a:cubicBezTo>
                  <a:pt x="7120254" y="462873"/>
                  <a:pt x="7138925" y="414081"/>
                  <a:pt x="7183739" y="391562"/>
                </a:cubicBezTo>
                <a:close/>
                <a:moveTo>
                  <a:pt x="5293673" y="358333"/>
                </a:moveTo>
                <a:cubicBezTo>
                  <a:pt x="5293673" y="395635"/>
                  <a:pt x="5308607" y="410562"/>
                  <a:pt x="5308607" y="447885"/>
                </a:cubicBezTo>
                <a:cubicBezTo>
                  <a:pt x="5331011" y="477745"/>
                  <a:pt x="5375815" y="485209"/>
                  <a:pt x="5405684" y="507602"/>
                </a:cubicBezTo>
                <a:cubicBezTo>
                  <a:pt x="5383282" y="529995"/>
                  <a:pt x="5349679" y="548658"/>
                  <a:pt x="5316075" y="563586"/>
                </a:cubicBezTo>
                <a:cubicBezTo>
                  <a:pt x="5312341" y="597177"/>
                  <a:pt x="5308607" y="638231"/>
                  <a:pt x="5297407" y="671822"/>
                </a:cubicBezTo>
                <a:cubicBezTo>
                  <a:pt x="5260070" y="627035"/>
                  <a:pt x="5196599" y="585981"/>
                  <a:pt x="5110725" y="619570"/>
                </a:cubicBezTo>
                <a:cubicBezTo>
                  <a:pt x="5121926" y="585981"/>
                  <a:pt x="5136860" y="556120"/>
                  <a:pt x="5151796" y="522531"/>
                </a:cubicBezTo>
                <a:cubicBezTo>
                  <a:pt x="5140595" y="485209"/>
                  <a:pt x="5118192" y="459082"/>
                  <a:pt x="5103257" y="421760"/>
                </a:cubicBezTo>
                <a:cubicBezTo>
                  <a:pt x="5207799" y="451616"/>
                  <a:pt x="5233935" y="403097"/>
                  <a:pt x="5293673" y="358333"/>
                </a:cubicBezTo>
                <a:close/>
                <a:moveTo>
                  <a:pt x="9572340" y="336182"/>
                </a:moveTo>
                <a:cubicBezTo>
                  <a:pt x="9587352" y="384662"/>
                  <a:pt x="9606119" y="425717"/>
                  <a:pt x="9658664" y="433182"/>
                </a:cubicBezTo>
                <a:cubicBezTo>
                  <a:pt x="9647404" y="459307"/>
                  <a:pt x="9617379" y="463041"/>
                  <a:pt x="9594859" y="477968"/>
                </a:cubicBezTo>
                <a:cubicBezTo>
                  <a:pt x="9594859" y="500364"/>
                  <a:pt x="9591107" y="522757"/>
                  <a:pt x="9587352" y="545150"/>
                </a:cubicBezTo>
                <a:cubicBezTo>
                  <a:pt x="9557327" y="537686"/>
                  <a:pt x="9553573" y="511559"/>
                  <a:pt x="9527301" y="500364"/>
                </a:cubicBezTo>
                <a:cubicBezTo>
                  <a:pt x="9504781" y="504095"/>
                  <a:pt x="9489769" y="511559"/>
                  <a:pt x="9459744" y="511559"/>
                </a:cubicBezTo>
                <a:cubicBezTo>
                  <a:pt x="9467249" y="489166"/>
                  <a:pt x="9474756" y="463041"/>
                  <a:pt x="9486016" y="448111"/>
                </a:cubicBezTo>
                <a:cubicBezTo>
                  <a:pt x="9478509" y="421985"/>
                  <a:pt x="9459744" y="410787"/>
                  <a:pt x="9455989" y="380930"/>
                </a:cubicBezTo>
                <a:cubicBezTo>
                  <a:pt x="9512288" y="395860"/>
                  <a:pt x="9553573" y="369773"/>
                  <a:pt x="9572340" y="336182"/>
                </a:cubicBezTo>
                <a:close/>
                <a:moveTo>
                  <a:pt x="5840024" y="241163"/>
                </a:moveTo>
                <a:cubicBezTo>
                  <a:pt x="5851245" y="259982"/>
                  <a:pt x="5851245" y="293857"/>
                  <a:pt x="5858723" y="316440"/>
                </a:cubicBezTo>
                <a:cubicBezTo>
                  <a:pt x="5881166" y="331494"/>
                  <a:pt x="5903604" y="342785"/>
                  <a:pt x="5929785" y="354076"/>
                </a:cubicBezTo>
                <a:cubicBezTo>
                  <a:pt x="5907345" y="365369"/>
                  <a:pt x="5888644" y="384164"/>
                  <a:pt x="5862464" y="387926"/>
                </a:cubicBezTo>
                <a:cubicBezTo>
                  <a:pt x="5858723" y="418037"/>
                  <a:pt x="5851245" y="440620"/>
                  <a:pt x="5854984" y="470730"/>
                </a:cubicBezTo>
                <a:cubicBezTo>
                  <a:pt x="5825063" y="459439"/>
                  <a:pt x="5813843" y="433092"/>
                  <a:pt x="5787663" y="421801"/>
                </a:cubicBezTo>
                <a:cubicBezTo>
                  <a:pt x="5765223" y="425564"/>
                  <a:pt x="5739042" y="429329"/>
                  <a:pt x="5716601" y="433092"/>
                </a:cubicBezTo>
                <a:cubicBezTo>
                  <a:pt x="5724082" y="406746"/>
                  <a:pt x="5735302" y="384164"/>
                  <a:pt x="5746522" y="365369"/>
                </a:cubicBezTo>
                <a:cubicBezTo>
                  <a:pt x="5731561" y="346550"/>
                  <a:pt x="5727824" y="316440"/>
                  <a:pt x="5712863" y="297620"/>
                </a:cubicBezTo>
                <a:cubicBezTo>
                  <a:pt x="5765223" y="297620"/>
                  <a:pt x="5821323" y="290094"/>
                  <a:pt x="5840024" y="241163"/>
                </a:cubicBezTo>
                <a:close/>
                <a:moveTo>
                  <a:pt x="3159032" y="226902"/>
                </a:moveTo>
                <a:cubicBezTo>
                  <a:pt x="3166522" y="279313"/>
                  <a:pt x="3181502" y="327981"/>
                  <a:pt x="3192736" y="376650"/>
                </a:cubicBezTo>
                <a:cubicBezTo>
                  <a:pt x="3233929" y="410328"/>
                  <a:pt x="3290101" y="432789"/>
                  <a:pt x="3342530" y="458996"/>
                </a:cubicBezTo>
                <a:cubicBezTo>
                  <a:pt x="3301337" y="492688"/>
                  <a:pt x="3248908" y="518895"/>
                  <a:pt x="3200225" y="548844"/>
                </a:cubicBezTo>
                <a:cubicBezTo>
                  <a:pt x="3196479" y="604999"/>
                  <a:pt x="3181502" y="649924"/>
                  <a:pt x="3174014" y="702333"/>
                </a:cubicBezTo>
                <a:cubicBezTo>
                  <a:pt x="3144055" y="709821"/>
                  <a:pt x="3087880" y="627460"/>
                  <a:pt x="3046687" y="604999"/>
                </a:cubicBezTo>
                <a:cubicBezTo>
                  <a:pt x="2994259" y="612487"/>
                  <a:pt x="2938088" y="619973"/>
                  <a:pt x="2889405" y="634948"/>
                </a:cubicBezTo>
                <a:cubicBezTo>
                  <a:pt x="2885661" y="582536"/>
                  <a:pt x="2930598" y="530125"/>
                  <a:pt x="2945580" y="477714"/>
                </a:cubicBezTo>
                <a:cubicBezTo>
                  <a:pt x="2923109" y="425303"/>
                  <a:pt x="2893149" y="380380"/>
                  <a:pt x="2870682" y="327981"/>
                </a:cubicBezTo>
                <a:cubicBezTo>
                  <a:pt x="2934344" y="324236"/>
                  <a:pt x="2986769" y="350443"/>
                  <a:pt x="3031708" y="339213"/>
                </a:cubicBezTo>
                <a:cubicBezTo>
                  <a:pt x="3091624" y="324236"/>
                  <a:pt x="3106604" y="245621"/>
                  <a:pt x="3159032" y="226902"/>
                </a:cubicBezTo>
                <a:close/>
                <a:moveTo>
                  <a:pt x="7670832" y="166333"/>
                </a:moveTo>
                <a:cubicBezTo>
                  <a:pt x="7667100" y="260062"/>
                  <a:pt x="7723084" y="293805"/>
                  <a:pt x="7790265" y="312551"/>
                </a:cubicBezTo>
                <a:cubicBezTo>
                  <a:pt x="7767872" y="342544"/>
                  <a:pt x="7730549" y="357541"/>
                  <a:pt x="7696959" y="372538"/>
                </a:cubicBezTo>
                <a:cubicBezTo>
                  <a:pt x="7693227" y="413747"/>
                  <a:pt x="7682029" y="443739"/>
                  <a:pt x="7682029" y="481231"/>
                </a:cubicBezTo>
                <a:cubicBezTo>
                  <a:pt x="7652170" y="484980"/>
                  <a:pt x="7622313" y="436242"/>
                  <a:pt x="7588723" y="417496"/>
                </a:cubicBezTo>
                <a:cubicBezTo>
                  <a:pt x="7551400" y="421245"/>
                  <a:pt x="7521542" y="432493"/>
                  <a:pt x="7484219" y="432493"/>
                </a:cubicBezTo>
                <a:cubicBezTo>
                  <a:pt x="7491683" y="391252"/>
                  <a:pt x="7510344" y="365040"/>
                  <a:pt x="7525274" y="327548"/>
                </a:cubicBezTo>
                <a:cubicBezTo>
                  <a:pt x="7506612" y="293805"/>
                  <a:pt x="7484219" y="267560"/>
                  <a:pt x="7476754" y="230070"/>
                </a:cubicBezTo>
                <a:cubicBezTo>
                  <a:pt x="7517810" y="218822"/>
                  <a:pt x="7547667" y="245065"/>
                  <a:pt x="7577525" y="237568"/>
                </a:cubicBezTo>
                <a:cubicBezTo>
                  <a:pt x="7622313" y="226319"/>
                  <a:pt x="7629777" y="158835"/>
                  <a:pt x="7670832" y="166333"/>
                </a:cubicBezTo>
                <a:close/>
                <a:moveTo>
                  <a:pt x="8857468" y="130337"/>
                </a:moveTo>
                <a:cubicBezTo>
                  <a:pt x="8872397" y="190155"/>
                  <a:pt x="8894790" y="246234"/>
                  <a:pt x="8961972" y="257450"/>
                </a:cubicBezTo>
                <a:cubicBezTo>
                  <a:pt x="8917185" y="291096"/>
                  <a:pt x="8864933" y="317266"/>
                  <a:pt x="8872397" y="399477"/>
                </a:cubicBezTo>
                <a:cubicBezTo>
                  <a:pt x="8842539" y="384524"/>
                  <a:pt x="8820145" y="365868"/>
                  <a:pt x="8801484" y="339698"/>
                </a:cubicBezTo>
                <a:cubicBezTo>
                  <a:pt x="8775359" y="347175"/>
                  <a:pt x="8745500" y="354653"/>
                  <a:pt x="8711910" y="354653"/>
                </a:cubicBezTo>
                <a:cubicBezTo>
                  <a:pt x="8715642" y="321005"/>
                  <a:pt x="8734303" y="298574"/>
                  <a:pt x="8741768" y="268665"/>
                </a:cubicBezTo>
                <a:cubicBezTo>
                  <a:pt x="8726839" y="246234"/>
                  <a:pt x="8719374" y="212588"/>
                  <a:pt x="8700712" y="190155"/>
                </a:cubicBezTo>
                <a:cubicBezTo>
                  <a:pt x="8719374" y="178940"/>
                  <a:pt x="8764162" y="190155"/>
                  <a:pt x="8786555" y="193894"/>
                </a:cubicBezTo>
                <a:cubicBezTo>
                  <a:pt x="8812682" y="178940"/>
                  <a:pt x="8835075" y="152770"/>
                  <a:pt x="8857468" y="130337"/>
                </a:cubicBezTo>
                <a:close/>
                <a:moveTo>
                  <a:pt x="71201" y="125554"/>
                </a:moveTo>
                <a:cubicBezTo>
                  <a:pt x="63706" y="166920"/>
                  <a:pt x="89938" y="174443"/>
                  <a:pt x="112422" y="181964"/>
                </a:cubicBezTo>
                <a:cubicBezTo>
                  <a:pt x="97432" y="200765"/>
                  <a:pt x="67453" y="204525"/>
                  <a:pt x="74948" y="245891"/>
                </a:cubicBezTo>
                <a:cubicBezTo>
                  <a:pt x="44970" y="234610"/>
                  <a:pt x="44970" y="212047"/>
                  <a:pt x="0" y="227089"/>
                </a:cubicBezTo>
                <a:cubicBezTo>
                  <a:pt x="14990" y="193244"/>
                  <a:pt x="14990" y="181964"/>
                  <a:pt x="0" y="151878"/>
                </a:cubicBezTo>
                <a:cubicBezTo>
                  <a:pt x="41223" y="159399"/>
                  <a:pt x="48716" y="136836"/>
                  <a:pt x="71201" y="125554"/>
                </a:cubicBezTo>
                <a:close/>
                <a:moveTo>
                  <a:pt x="2160044" y="84394"/>
                </a:moveTo>
                <a:cubicBezTo>
                  <a:pt x="2160044" y="177958"/>
                  <a:pt x="2208808" y="222867"/>
                  <a:pt x="2280078" y="241580"/>
                </a:cubicBezTo>
                <a:cubicBezTo>
                  <a:pt x="2261323" y="271522"/>
                  <a:pt x="2216310" y="282749"/>
                  <a:pt x="2186301" y="305205"/>
                </a:cubicBezTo>
                <a:cubicBezTo>
                  <a:pt x="2182550" y="346372"/>
                  <a:pt x="2171295" y="376312"/>
                  <a:pt x="2171295" y="413728"/>
                </a:cubicBezTo>
                <a:cubicBezTo>
                  <a:pt x="2133786" y="398759"/>
                  <a:pt x="2115029" y="361343"/>
                  <a:pt x="2077518" y="342630"/>
                </a:cubicBezTo>
                <a:cubicBezTo>
                  <a:pt x="2043759" y="350114"/>
                  <a:pt x="2009999" y="357600"/>
                  <a:pt x="1972488" y="357600"/>
                </a:cubicBezTo>
                <a:cubicBezTo>
                  <a:pt x="2013750" y="290234"/>
                  <a:pt x="2013750" y="222867"/>
                  <a:pt x="1964986" y="155501"/>
                </a:cubicBezTo>
                <a:cubicBezTo>
                  <a:pt x="2070016" y="181699"/>
                  <a:pt x="2107527" y="133045"/>
                  <a:pt x="2160044" y="84394"/>
                </a:cubicBezTo>
                <a:close/>
                <a:moveTo>
                  <a:pt x="6368323" y="70157"/>
                </a:moveTo>
                <a:cubicBezTo>
                  <a:pt x="6383304" y="81386"/>
                  <a:pt x="6383304" y="107583"/>
                  <a:pt x="6387048" y="133781"/>
                </a:cubicBezTo>
                <a:cubicBezTo>
                  <a:pt x="6405775" y="145010"/>
                  <a:pt x="6428248" y="156237"/>
                  <a:pt x="6450719" y="163723"/>
                </a:cubicBezTo>
                <a:cubicBezTo>
                  <a:pt x="6435738" y="178692"/>
                  <a:pt x="6413267" y="193663"/>
                  <a:pt x="6390794" y="201148"/>
                </a:cubicBezTo>
                <a:cubicBezTo>
                  <a:pt x="6394540" y="227346"/>
                  <a:pt x="6383304" y="238574"/>
                  <a:pt x="6387048" y="264772"/>
                </a:cubicBezTo>
                <a:cubicBezTo>
                  <a:pt x="6364577" y="275999"/>
                  <a:pt x="6349596" y="231088"/>
                  <a:pt x="6327123" y="227346"/>
                </a:cubicBezTo>
                <a:cubicBezTo>
                  <a:pt x="6308397" y="231088"/>
                  <a:pt x="6289670" y="234832"/>
                  <a:pt x="6267198" y="234832"/>
                </a:cubicBezTo>
                <a:cubicBezTo>
                  <a:pt x="6270943" y="212376"/>
                  <a:pt x="6278435" y="193663"/>
                  <a:pt x="6285925" y="174950"/>
                </a:cubicBezTo>
                <a:cubicBezTo>
                  <a:pt x="6278435" y="156237"/>
                  <a:pt x="6274689" y="130039"/>
                  <a:pt x="6255962" y="118812"/>
                </a:cubicBezTo>
                <a:cubicBezTo>
                  <a:pt x="6304652" y="115070"/>
                  <a:pt x="6353341" y="118812"/>
                  <a:pt x="6368323" y="70157"/>
                </a:cubicBezTo>
                <a:close/>
                <a:moveTo>
                  <a:pt x="3788645" y="43232"/>
                </a:moveTo>
                <a:cubicBezTo>
                  <a:pt x="3811154" y="80719"/>
                  <a:pt x="3811154" y="144447"/>
                  <a:pt x="3826162" y="185683"/>
                </a:cubicBezTo>
                <a:cubicBezTo>
                  <a:pt x="3863676" y="215672"/>
                  <a:pt x="3912447" y="230667"/>
                  <a:pt x="3953718" y="253161"/>
                </a:cubicBezTo>
                <a:cubicBezTo>
                  <a:pt x="3923704" y="286898"/>
                  <a:pt x="3874933" y="305643"/>
                  <a:pt x="3833664" y="331884"/>
                </a:cubicBezTo>
                <a:cubicBezTo>
                  <a:pt x="3822409" y="380600"/>
                  <a:pt x="3818658" y="433082"/>
                  <a:pt x="3811154" y="481815"/>
                </a:cubicBezTo>
                <a:cubicBezTo>
                  <a:pt x="3766134" y="455574"/>
                  <a:pt x="3732371" y="414339"/>
                  <a:pt x="3691103" y="384349"/>
                </a:cubicBezTo>
                <a:cubicBezTo>
                  <a:pt x="3646083" y="391846"/>
                  <a:pt x="3601063" y="403092"/>
                  <a:pt x="3544792" y="406841"/>
                </a:cubicBezTo>
                <a:cubicBezTo>
                  <a:pt x="3567299" y="361872"/>
                  <a:pt x="3586057" y="316889"/>
                  <a:pt x="3604816" y="271903"/>
                </a:cubicBezTo>
                <a:cubicBezTo>
                  <a:pt x="3582305" y="226920"/>
                  <a:pt x="3563547" y="181934"/>
                  <a:pt x="3537286" y="144447"/>
                </a:cubicBezTo>
                <a:cubicBezTo>
                  <a:pt x="3578556" y="129452"/>
                  <a:pt x="3638579" y="144447"/>
                  <a:pt x="3679847" y="151944"/>
                </a:cubicBezTo>
                <a:cubicBezTo>
                  <a:pt x="3721116" y="118206"/>
                  <a:pt x="3754880" y="80719"/>
                  <a:pt x="3788645" y="43232"/>
                </a:cubicBezTo>
                <a:close/>
                <a:moveTo>
                  <a:pt x="1130625" y="9972"/>
                </a:moveTo>
                <a:cubicBezTo>
                  <a:pt x="1138115" y="84974"/>
                  <a:pt x="1175559" y="133726"/>
                  <a:pt x="1242958" y="148726"/>
                </a:cubicBezTo>
                <a:cubicBezTo>
                  <a:pt x="1216750" y="163727"/>
                  <a:pt x="1190538" y="186227"/>
                  <a:pt x="1160579" y="197478"/>
                </a:cubicBezTo>
                <a:cubicBezTo>
                  <a:pt x="1156837" y="227479"/>
                  <a:pt x="1149347" y="261231"/>
                  <a:pt x="1145602" y="294982"/>
                </a:cubicBezTo>
                <a:cubicBezTo>
                  <a:pt x="1115646" y="279982"/>
                  <a:pt x="1096926" y="257480"/>
                  <a:pt x="1074458" y="234981"/>
                </a:cubicBezTo>
                <a:cubicBezTo>
                  <a:pt x="1037013" y="234981"/>
                  <a:pt x="1007057" y="246230"/>
                  <a:pt x="973357" y="249979"/>
                </a:cubicBezTo>
                <a:cubicBezTo>
                  <a:pt x="984588" y="216230"/>
                  <a:pt x="995823" y="186227"/>
                  <a:pt x="1010801" y="156226"/>
                </a:cubicBezTo>
                <a:cubicBezTo>
                  <a:pt x="995823" y="126226"/>
                  <a:pt x="977101" y="103724"/>
                  <a:pt x="965868" y="73724"/>
                </a:cubicBezTo>
                <a:cubicBezTo>
                  <a:pt x="1051991" y="88723"/>
                  <a:pt x="1100668" y="58724"/>
                  <a:pt x="1130625" y="9972"/>
                </a:cubicBezTo>
                <a:close/>
                <a:moveTo>
                  <a:pt x="8029743" y="0"/>
                </a:moveTo>
                <a:lnTo>
                  <a:pt x="8185131" y="0"/>
                </a:lnTo>
                <a:lnTo>
                  <a:pt x="8161399" y="13870"/>
                </a:lnTo>
                <a:cubicBezTo>
                  <a:pt x="8137327" y="31004"/>
                  <a:pt x="8121161" y="55028"/>
                  <a:pt x="8123973" y="100250"/>
                </a:cubicBezTo>
                <a:cubicBezTo>
                  <a:pt x="8105230" y="85176"/>
                  <a:pt x="8090237" y="70102"/>
                  <a:pt x="8075243" y="55029"/>
                </a:cubicBezTo>
                <a:cubicBezTo>
                  <a:pt x="8063998" y="66333"/>
                  <a:pt x="8030261" y="55029"/>
                  <a:pt x="8019016" y="66333"/>
                </a:cubicBezTo>
                <a:cubicBezTo>
                  <a:pt x="8004022" y="51260"/>
                  <a:pt x="8026514" y="24881"/>
                  <a:pt x="8034011" y="9806"/>
                </a:cubicBezTo>
                <a:close/>
                <a:moveTo>
                  <a:pt x="6736356" y="0"/>
                </a:moveTo>
                <a:lnTo>
                  <a:pt x="6919614" y="0"/>
                </a:lnTo>
                <a:lnTo>
                  <a:pt x="6912966" y="37072"/>
                </a:lnTo>
                <a:cubicBezTo>
                  <a:pt x="6909686" y="53929"/>
                  <a:pt x="6906875" y="71723"/>
                  <a:pt x="6906875" y="92327"/>
                </a:cubicBezTo>
                <a:cubicBezTo>
                  <a:pt x="6858151" y="47374"/>
                  <a:pt x="6813174" y="6166"/>
                  <a:pt x="6719475" y="39881"/>
                </a:cubicBezTo>
                <a:close/>
                <a:moveTo>
                  <a:pt x="4933808" y="0"/>
                </a:moveTo>
                <a:lnTo>
                  <a:pt x="4997847" y="0"/>
                </a:lnTo>
                <a:lnTo>
                  <a:pt x="4994485" y="51153"/>
                </a:lnTo>
                <a:cubicBezTo>
                  <a:pt x="4981394" y="41791"/>
                  <a:pt x="4970173" y="31493"/>
                  <a:pt x="4958951" y="21196"/>
                </a:cubicBezTo>
                <a:close/>
                <a:moveTo>
                  <a:pt x="4827288" y="0"/>
                </a:moveTo>
                <a:lnTo>
                  <a:pt x="4847578" y="0"/>
                </a:lnTo>
                <a:lnTo>
                  <a:pt x="4826165" y="2474"/>
                </a:lnTo>
                <a:close/>
                <a:moveTo>
                  <a:pt x="4186003" y="0"/>
                </a:moveTo>
                <a:lnTo>
                  <a:pt x="4438104" y="0"/>
                </a:lnTo>
                <a:lnTo>
                  <a:pt x="4440305" y="9735"/>
                </a:lnTo>
                <a:cubicBezTo>
                  <a:pt x="4477758" y="35971"/>
                  <a:pt x="4522702" y="50963"/>
                  <a:pt x="4560155" y="73449"/>
                </a:cubicBezTo>
                <a:cubicBezTo>
                  <a:pt x="4530193" y="103431"/>
                  <a:pt x="4488995" y="125919"/>
                  <a:pt x="4444051" y="144658"/>
                </a:cubicBezTo>
                <a:cubicBezTo>
                  <a:pt x="4440305" y="197127"/>
                  <a:pt x="4432814" y="245849"/>
                  <a:pt x="4421578" y="287077"/>
                </a:cubicBezTo>
                <a:cubicBezTo>
                  <a:pt x="4387870" y="257094"/>
                  <a:pt x="4350417" y="230859"/>
                  <a:pt x="4320455" y="197127"/>
                </a:cubicBezTo>
                <a:cubicBezTo>
                  <a:pt x="4275511" y="200876"/>
                  <a:pt x="4230567" y="212118"/>
                  <a:pt x="4181877" y="215868"/>
                </a:cubicBezTo>
                <a:cubicBezTo>
                  <a:pt x="4193113" y="167145"/>
                  <a:pt x="4215586" y="133414"/>
                  <a:pt x="4234312" y="92188"/>
                </a:cubicBezTo>
                <a:cubicBezTo>
                  <a:pt x="4224949" y="67827"/>
                  <a:pt x="4212777" y="48151"/>
                  <a:pt x="4201072" y="28006"/>
                </a:cubicBezTo>
                <a:close/>
                <a:moveTo>
                  <a:pt x="2644002" y="0"/>
                </a:moveTo>
                <a:lnTo>
                  <a:pt x="2907200" y="0"/>
                </a:lnTo>
                <a:lnTo>
                  <a:pt x="2897116" y="6712"/>
                </a:lnTo>
                <a:cubicBezTo>
                  <a:pt x="2878916" y="17476"/>
                  <a:pt x="2860248" y="27772"/>
                  <a:pt x="2841580" y="39003"/>
                </a:cubicBezTo>
                <a:cubicBezTo>
                  <a:pt x="2845317" y="83931"/>
                  <a:pt x="2822913" y="110141"/>
                  <a:pt x="2826647" y="158814"/>
                </a:cubicBezTo>
                <a:cubicBezTo>
                  <a:pt x="2781845" y="147582"/>
                  <a:pt x="2763179" y="102653"/>
                  <a:pt x="2729579" y="80189"/>
                </a:cubicBezTo>
                <a:cubicBezTo>
                  <a:pt x="2681044" y="83931"/>
                  <a:pt x="2651177" y="98909"/>
                  <a:pt x="2602641" y="98909"/>
                </a:cubicBezTo>
                <a:cubicBezTo>
                  <a:pt x="2610107" y="78317"/>
                  <a:pt x="2618508" y="59597"/>
                  <a:pt x="2626908" y="40876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2191014" cy="6857999"/>
          </a:xfrm>
          <a:custGeom>
            <a:avLst/>
            <a:gdLst>
              <a:gd name="connsiteX0" fmla="*/ 12191014 w 12191014"/>
              <a:gd name="connsiteY0" fmla="*/ 4871443 h 6857999"/>
              <a:gd name="connsiteX1" fmla="*/ 12191014 w 12191014"/>
              <a:gd name="connsiteY1" fmla="*/ 6469136 h 6857999"/>
              <a:gd name="connsiteX2" fmla="*/ 11784036 w 12191014"/>
              <a:gd name="connsiteY2" fmla="*/ 6857999 h 6857999"/>
              <a:gd name="connsiteX3" fmla="*/ 10247115 w 12191014"/>
              <a:gd name="connsiteY3" fmla="*/ 6857999 h 6857999"/>
              <a:gd name="connsiteX4" fmla="*/ 10482157 w 12191014"/>
              <a:gd name="connsiteY4" fmla="*/ 6637560 h 6857999"/>
              <a:gd name="connsiteX5" fmla="*/ 11352795 w 12191014"/>
              <a:gd name="connsiteY5" fmla="*/ 5766820 h 6857999"/>
              <a:gd name="connsiteX6" fmla="*/ 12191014 w 12191014"/>
              <a:gd name="connsiteY6" fmla="*/ 1988977 h 6857999"/>
              <a:gd name="connsiteX7" fmla="*/ 12191014 w 12191014"/>
              <a:gd name="connsiteY7" fmla="*/ 3887001 h 6857999"/>
              <a:gd name="connsiteX8" fmla="*/ 11715972 w 12191014"/>
              <a:gd name="connsiteY8" fmla="*/ 4481796 h 6857999"/>
              <a:gd name="connsiteX9" fmla="*/ 9653744 w 12191014"/>
              <a:gd name="connsiteY9" fmla="*/ 6739743 h 6857999"/>
              <a:gd name="connsiteX10" fmla="*/ 9530715 w 12191014"/>
              <a:gd name="connsiteY10" fmla="*/ 6857999 h 6857999"/>
              <a:gd name="connsiteX11" fmla="*/ 8258556 w 12191014"/>
              <a:gd name="connsiteY11" fmla="*/ 6857999 h 6857999"/>
              <a:gd name="connsiteX12" fmla="*/ 8985890 w 12191014"/>
              <a:gd name="connsiteY12" fmla="*/ 6111332 h 6857999"/>
              <a:gd name="connsiteX13" fmla="*/ 11616162 w 12191014"/>
              <a:gd name="connsiteY13" fmla="*/ 2857638 h 6857999"/>
              <a:gd name="connsiteX14" fmla="*/ 11295888 w 12191014"/>
              <a:gd name="connsiteY14" fmla="*/ 0 h 6857999"/>
              <a:gd name="connsiteX15" fmla="*/ 12191014 w 12191014"/>
              <a:gd name="connsiteY15" fmla="*/ 0 h 6857999"/>
              <a:gd name="connsiteX16" fmla="*/ 12191014 w 12191014"/>
              <a:gd name="connsiteY16" fmla="*/ 613045 h 6857999"/>
              <a:gd name="connsiteX17" fmla="*/ 11914902 w 12191014"/>
              <a:gd name="connsiteY17" fmla="*/ 1165649 h 6857999"/>
              <a:gd name="connsiteX18" fmla="*/ 7873807 w 12191014"/>
              <a:gd name="connsiteY18" fmla="*/ 6628266 h 6857999"/>
              <a:gd name="connsiteX19" fmla="*/ 7635207 w 12191014"/>
              <a:gd name="connsiteY19" fmla="*/ 6857999 h 6857999"/>
              <a:gd name="connsiteX20" fmla="*/ 6587253 w 12191014"/>
              <a:gd name="connsiteY20" fmla="*/ 6857999 h 6857999"/>
              <a:gd name="connsiteX21" fmla="*/ 7031671 w 12191014"/>
              <a:gd name="connsiteY21" fmla="*/ 6411107 h 6857999"/>
              <a:gd name="connsiteX22" fmla="*/ 11246357 w 12191014"/>
              <a:gd name="connsiteY22" fmla="*/ 120097 h 6857999"/>
              <a:gd name="connsiteX23" fmla="*/ 9659038 w 12191014"/>
              <a:gd name="connsiteY23" fmla="*/ 0 h 6857999"/>
              <a:gd name="connsiteX24" fmla="*/ 10657415 w 12191014"/>
              <a:gd name="connsiteY24" fmla="*/ 0 h 6857999"/>
              <a:gd name="connsiteX25" fmla="*/ 10605227 w 12191014"/>
              <a:gd name="connsiteY25" fmla="*/ 147638 h 6857999"/>
              <a:gd name="connsiteX26" fmla="*/ 6296553 w 12191014"/>
              <a:gd name="connsiteY26" fmla="*/ 6513756 h 6857999"/>
              <a:gd name="connsiteX27" fmla="*/ 5910697 w 12191014"/>
              <a:gd name="connsiteY27" fmla="*/ 6857999 h 6857999"/>
              <a:gd name="connsiteX28" fmla="*/ 5060174 w 12191014"/>
              <a:gd name="connsiteY28" fmla="*/ 6857999 h 6857999"/>
              <a:gd name="connsiteX29" fmla="*/ 5425886 w 12191014"/>
              <a:gd name="connsiteY29" fmla="*/ 6526660 h 6857999"/>
              <a:gd name="connsiteX30" fmla="*/ 9608683 w 12191014"/>
              <a:gd name="connsiteY30" fmla="*/ 150663 h 6857999"/>
              <a:gd name="connsiteX31" fmla="*/ 8337921 w 12191014"/>
              <a:gd name="connsiteY31" fmla="*/ 0 h 6857999"/>
              <a:gd name="connsiteX32" fmla="*/ 9175239 w 12191014"/>
              <a:gd name="connsiteY32" fmla="*/ 0 h 6857999"/>
              <a:gd name="connsiteX33" fmla="*/ 9112784 w 12191014"/>
              <a:gd name="connsiteY33" fmla="*/ 208082 h 6857999"/>
              <a:gd name="connsiteX34" fmla="*/ 4226515 w 12191014"/>
              <a:gd name="connsiteY34" fmla="*/ 6744276 h 6857999"/>
              <a:gd name="connsiteX35" fmla="*/ 4061460 w 12191014"/>
              <a:gd name="connsiteY35" fmla="*/ 6857999 h 6857999"/>
              <a:gd name="connsiteX36" fmla="*/ 3375976 w 12191014"/>
              <a:gd name="connsiteY36" fmla="*/ 6857999 h 6857999"/>
              <a:gd name="connsiteX37" fmla="*/ 3496949 w 12191014"/>
              <a:gd name="connsiteY37" fmla="*/ 6774777 h 6857999"/>
              <a:gd name="connsiteX38" fmla="*/ 8274721 w 12191014"/>
              <a:gd name="connsiteY38" fmla="*/ 215597 h 6857999"/>
              <a:gd name="connsiteX39" fmla="*/ 7244507 w 12191014"/>
              <a:gd name="connsiteY39" fmla="*/ 0 h 6857999"/>
              <a:gd name="connsiteX40" fmla="*/ 7945530 w 12191014"/>
              <a:gd name="connsiteY40" fmla="*/ 0 h 6857999"/>
              <a:gd name="connsiteX41" fmla="*/ 7896196 w 12191014"/>
              <a:gd name="connsiteY41" fmla="*/ 171647 h 6857999"/>
              <a:gd name="connsiteX42" fmla="*/ 1564528 w 12191014"/>
              <a:gd name="connsiteY42" fmla="*/ 6743844 h 6857999"/>
              <a:gd name="connsiteX43" fmla="*/ 1264655 w 12191014"/>
              <a:gd name="connsiteY43" fmla="*/ 6857999 h 6857999"/>
              <a:gd name="connsiteX44" fmla="*/ 641011 w 12191014"/>
              <a:gd name="connsiteY44" fmla="*/ 6857999 h 6857999"/>
              <a:gd name="connsiteX45" fmla="*/ 738167 w 12191014"/>
              <a:gd name="connsiteY45" fmla="*/ 6824695 h 6857999"/>
              <a:gd name="connsiteX46" fmla="*/ 7206064 w 12191014"/>
              <a:gd name="connsiteY46" fmla="*/ 147998 h 6857999"/>
              <a:gd name="connsiteX47" fmla="*/ 6297829 w 12191014"/>
              <a:gd name="connsiteY47" fmla="*/ 0 h 6857999"/>
              <a:gd name="connsiteX48" fmla="*/ 6869613 w 12191014"/>
              <a:gd name="connsiteY48" fmla="*/ 0 h 6857999"/>
              <a:gd name="connsiteX49" fmla="*/ 6857952 w 12191014"/>
              <a:gd name="connsiteY49" fmla="*/ 43086 h 6857999"/>
              <a:gd name="connsiteX50" fmla="*/ 359283 w 12191014"/>
              <a:gd name="connsiteY50" fmla="*/ 5579483 h 6857999"/>
              <a:gd name="connsiteX51" fmla="*/ 0 w 12191014"/>
              <a:gd name="connsiteY51" fmla="*/ 5662791 h 6857999"/>
              <a:gd name="connsiteX52" fmla="*/ 0 w 12191014"/>
              <a:gd name="connsiteY52" fmla="*/ 5508471 h 6857999"/>
              <a:gd name="connsiteX53" fmla="*/ 333576 w 12191014"/>
              <a:gd name="connsiteY53" fmla="*/ 5424606 h 6857999"/>
              <a:gd name="connsiteX54" fmla="*/ 6291880 w 12191014"/>
              <a:gd name="connsiteY54" fmla="*/ 2476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191014" h="6857999">
                <a:moveTo>
                  <a:pt x="12191014" y="4871443"/>
                </a:moveTo>
                <a:lnTo>
                  <a:pt x="12191014" y="6469136"/>
                </a:lnTo>
                <a:lnTo>
                  <a:pt x="11784036" y="6857999"/>
                </a:lnTo>
                <a:lnTo>
                  <a:pt x="10247115" y="6857999"/>
                </a:lnTo>
                <a:lnTo>
                  <a:pt x="10482157" y="6637560"/>
                </a:lnTo>
                <a:cubicBezTo>
                  <a:pt x="10777533" y="6351550"/>
                  <a:pt x="11067866" y="6061238"/>
                  <a:pt x="11352795" y="5766820"/>
                </a:cubicBezTo>
                <a:close/>
                <a:moveTo>
                  <a:pt x="12191014" y="1988977"/>
                </a:moveTo>
                <a:lnTo>
                  <a:pt x="12191014" y="3887001"/>
                </a:lnTo>
                <a:lnTo>
                  <a:pt x="11715972" y="4481796"/>
                </a:lnTo>
                <a:cubicBezTo>
                  <a:pt x="11071537" y="5266948"/>
                  <a:pt x="10383167" y="6020292"/>
                  <a:pt x="9653744" y="6739743"/>
                </a:cubicBezTo>
                <a:lnTo>
                  <a:pt x="9530715" y="6857999"/>
                </a:lnTo>
                <a:lnTo>
                  <a:pt x="8258556" y="6857999"/>
                </a:lnTo>
                <a:lnTo>
                  <a:pt x="8985890" y="6111332"/>
                </a:lnTo>
                <a:cubicBezTo>
                  <a:pt x="9946375" y="5088731"/>
                  <a:pt x="10826734" y="4001733"/>
                  <a:pt x="11616162" y="2857638"/>
                </a:cubicBezTo>
                <a:close/>
                <a:moveTo>
                  <a:pt x="11295888" y="0"/>
                </a:moveTo>
                <a:lnTo>
                  <a:pt x="12191014" y="0"/>
                </a:lnTo>
                <a:lnTo>
                  <a:pt x="12191014" y="613045"/>
                </a:lnTo>
                <a:lnTo>
                  <a:pt x="11914902" y="1165649"/>
                </a:lnTo>
                <a:cubicBezTo>
                  <a:pt x="10872842" y="3176197"/>
                  <a:pt x="9506458" y="5012883"/>
                  <a:pt x="7873807" y="6628266"/>
                </a:cubicBezTo>
                <a:lnTo>
                  <a:pt x="7635207" y="6857999"/>
                </a:lnTo>
                <a:lnTo>
                  <a:pt x="6587253" y="6857999"/>
                </a:lnTo>
                <a:lnTo>
                  <a:pt x="7031671" y="6411107"/>
                </a:lnTo>
                <a:cubicBezTo>
                  <a:pt x="8802998" y="4573481"/>
                  <a:pt x="10237232" y="2453436"/>
                  <a:pt x="11246357" y="120097"/>
                </a:cubicBezTo>
                <a:close/>
                <a:moveTo>
                  <a:pt x="9659038" y="0"/>
                </a:moveTo>
                <a:lnTo>
                  <a:pt x="10657415" y="0"/>
                </a:lnTo>
                <a:lnTo>
                  <a:pt x="10605227" y="147638"/>
                </a:lnTo>
                <a:cubicBezTo>
                  <a:pt x="9687063" y="2576740"/>
                  <a:pt x="8212764" y="4734020"/>
                  <a:pt x="6296553" y="6513756"/>
                </a:cubicBezTo>
                <a:lnTo>
                  <a:pt x="5910697" y="6857999"/>
                </a:lnTo>
                <a:lnTo>
                  <a:pt x="5060174" y="6857999"/>
                </a:lnTo>
                <a:lnTo>
                  <a:pt x="5425886" y="6526660"/>
                </a:lnTo>
                <a:cubicBezTo>
                  <a:pt x="7302975" y="4753735"/>
                  <a:pt x="8734067" y="2590451"/>
                  <a:pt x="9608683" y="150663"/>
                </a:cubicBezTo>
                <a:close/>
                <a:moveTo>
                  <a:pt x="8337921" y="0"/>
                </a:moveTo>
                <a:lnTo>
                  <a:pt x="9175239" y="0"/>
                </a:lnTo>
                <a:lnTo>
                  <a:pt x="9112784" y="208082"/>
                </a:lnTo>
                <a:cubicBezTo>
                  <a:pt x="8236217" y="2847900"/>
                  <a:pt x="6554414" y="5093047"/>
                  <a:pt x="4226515" y="6744276"/>
                </a:cubicBezTo>
                <a:lnTo>
                  <a:pt x="4061460" y="6857999"/>
                </a:lnTo>
                <a:lnTo>
                  <a:pt x="3375976" y="6857999"/>
                </a:lnTo>
                <a:lnTo>
                  <a:pt x="3496949" y="6774777"/>
                </a:lnTo>
                <a:cubicBezTo>
                  <a:pt x="5802071" y="5140037"/>
                  <a:pt x="7450205" y="2881807"/>
                  <a:pt x="8274721" y="215597"/>
                </a:cubicBezTo>
                <a:close/>
                <a:moveTo>
                  <a:pt x="7244507" y="0"/>
                </a:moveTo>
                <a:lnTo>
                  <a:pt x="7945530" y="0"/>
                </a:lnTo>
                <a:lnTo>
                  <a:pt x="7896196" y="171647"/>
                </a:lnTo>
                <a:cubicBezTo>
                  <a:pt x="6990073" y="3127901"/>
                  <a:pt x="4798139" y="5457349"/>
                  <a:pt x="1564528" y="6743844"/>
                </a:cubicBezTo>
                <a:lnTo>
                  <a:pt x="1264655" y="6857999"/>
                </a:lnTo>
                <a:lnTo>
                  <a:pt x="641011" y="6857999"/>
                </a:lnTo>
                <a:lnTo>
                  <a:pt x="738167" y="6824695"/>
                </a:lnTo>
                <a:cubicBezTo>
                  <a:pt x="4107562" y="5613632"/>
                  <a:pt x="6351014" y="3224128"/>
                  <a:pt x="7206064" y="147998"/>
                </a:cubicBezTo>
                <a:close/>
                <a:moveTo>
                  <a:pt x="6297829" y="0"/>
                </a:moveTo>
                <a:lnTo>
                  <a:pt x="6869613" y="0"/>
                </a:lnTo>
                <a:lnTo>
                  <a:pt x="6857952" y="43086"/>
                </a:lnTo>
                <a:cubicBezTo>
                  <a:pt x="6023351" y="2726001"/>
                  <a:pt x="3799952" y="4731834"/>
                  <a:pt x="359283" y="5579483"/>
                </a:cubicBezTo>
                <a:lnTo>
                  <a:pt x="0" y="5662791"/>
                </a:lnTo>
                <a:lnTo>
                  <a:pt x="0" y="5508471"/>
                </a:lnTo>
                <a:lnTo>
                  <a:pt x="333576" y="5424606"/>
                </a:lnTo>
                <a:cubicBezTo>
                  <a:pt x="3527877" y="4573386"/>
                  <a:pt x="5566867" y="2621348"/>
                  <a:pt x="6291880" y="24768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2191014" cy="6141996"/>
          </a:xfrm>
          <a:custGeom>
            <a:avLst/>
            <a:gdLst>
              <a:gd name="connsiteX0" fmla="*/ 11796699 w 12191014"/>
              <a:gd name="connsiteY0" fmla="*/ 0 h 6141996"/>
              <a:gd name="connsiteX1" fmla="*/ 12191014 w 12191014"/>
              <a:gd name="connsiteY1" fmla="*/ 0 h 6141996"/>
              <a:gd name="connsiteX2" fmla="*/ 12191014 w 12191014"/>
              <a:gd name="connsiteY2" fmla="*/ 5344271 h 6141996"/>
              <a:gd name="connsiteX3" fmla="*/ 11971039 w 12191014"/>
              <a:gd name="connsiteY3" fmla="*/ 5507966 h 6141996"/>
              <a:gd name="connsiteX4" fmla="*/ 736973 w 12191014"/>
              <a:gd name="connsiteY4" fmla="*/ 1916171 h 6141996"/>
              <a:gd name="connsiteX5" fmla="*/ 361509 w 12191014"/>
              <a:gd name="connsiteY5" fmla="*/ 1555837 h 6141996"/>
              <a:gd name="connsiteX6" fmla="*/ 0 w 12191014"/>
              <a:gd name="connsiteY6" fmla="*/ 1193031 h 6141996"/>
              <a:gd name="connsiteX7" fmla="*/ 0 w 12191014"/>
              <a:gd name="connsiteY7" fmla="*/ 695081 h 6141996"/>
              <a:gd name="connsiteX8" fmla="*/ 246203 w 12191014"/>
              <a:gd name="connsiteY8" fmla="*/ 986220 h 6141996"/>
              <a:gd name="connsiteX9" fmla="*/ 506361 w 12191014"/>
              <a:gd name="connsiteY9" fmla="*/ 1275064 h 6141996"/>
              <a:gd name="connsiteX10" fmla="*/ 10981885 w 12191014"/>
              <a:gd name="connsiteY10" fmla="*/ 5107868 h 6141996"/>
              <a:gd name="connsiteX11" fmla="*/ 11825311 w 12191014"/>
              <a:gd name="connsiteY11" fmla="*/ 85056 h 6141996"/>
              <a:gd name="connsiteX12" fmla="*/ 3298548 w 12191014"/>
              <a:gd name="connsiteY12" fmla="*/ 0 h 6141996"/>
              <a:gd name="connsiteX13" fmla="*/ 4593008 w 12191014"/>
              <a:gd name="connsiteY13" fmla="*/ 0 h 6141996"/>
              <a:gd name="connsiteX14" fmla="*/ 4454707 w 12191014"/>
              <a:gd name="connsiteY14" fmla="*/ 82787 h 6141996"/>
              <a:gd name="connsiteX15" fmla="*/ 3551276 w 12191014"/>
              <a:gd name="connsiteY15" fmla="*/ 186172 h 6141996"/>
              <a:gd name="connsiteX16" fmla="*/ 3338352 w 12191014"/>
              <a:gd name="connsiteY16" fmla="*/ 43342 h 6141996"/>
              <a:gd name="connsiteX17" fmla="*/ 3129751 w 12191014"/>
              <a:gd name="connsiteY17" fmla="*/ 0 h 6141996"/>
              <a:gd name="connsiteX18" fmla="*/ 3265106 w 12191014"/>
              <a:gd name="connsiteY18" fmla="*/ 0 h 6141996"/>
              <a:gd name="connsiteX19" fmla="*/ 3319233 w 12191014"/>
              <a:gd name="connsiteY19" fmla="*/ 56713 h 6141996"/>
              <a:gd name="connsiteX20" fmla="*/ 3545151 w 12191014"/>
              <a:gd name="connsiteY20" fmla="*/ 205104 h 6141996"/>
              <a:gd name="connsiteX21" fmla="*/ 4600358 w 12191014"/>
              <a:gd name="connsiteY21" fmla="*/ 44921 h 6141996"/>
              <a:gd name="connsiteX22" fmla="*/ 4671552 w 12191014"/>
              <a:gd name="connsiteY22" fmla="*/ 0 h 6141996"/>
              <a:gd name="connsiteX23" fmla="*/ 5033236 w 12191014"/>
              <a:gd name="connsiteY23" fmla="*/ 0 h 6141996"/>
              <a:gd name="connsiteX24" fmla="*/ 4934296 w 12191014"/>
              <a:gd name="connsiteY24" fmla="*/ 91725 h 6141996"/>
              <a:gd name="connsiteX25" fmla="*/ 3660471 w 12191014"/>
              <a:gd name="connsiteY25" fmla="*/ 504949 h 6141996"/>
              <a:gd name="connsiteX26" fmla="*/ 3169970 w 12191014"/>
              <a:gd name="connsiteY26" fmla="*/ 80904 h 6141996"/>
              <a:gd name="connsiteX27" fmla="*/ 3016983 w 12191014"/>
              <a:gd name="connsiteY27" fmla="*/ 0 h 6141996"/>
              <a:gd name="connsiteX28" fmla="*/ 3089299 w 12191014"/>
              <a:gd name="connsiteY28" fmla="*/ 0 h 6141996"/>
              <a:gd name="connsiteX29" fmla="*/ 3135995 w 12191014"/>
              <a:gd name="connsiteY29" fmla="*/ 89838 h 6141996"/>
              <a:gd name="connsiteX30" fmla="*/ 3648123 w 12191014"/>
              <a:gd name="connsiteY30" fmla="*/ 523913 h 6141996"/>
              <a:gd name="connsiteX31" fmla="*/ 5100601 w 12191014"/>
              <a:gd name="connsiteY31" fmla="*/ 4970 h 6141996"/>
              <a:gd name="connsiteX32" fmla="*/ 5105521 w 12191014"/>
              <a:gd name="connsiteY32" fmla="*/ 0 h 6141996"/>
              <a:gd name="connsiteX33" fmla="*/ 5411446 w 12191014"/>
              <a:gd name="connsiteY33" fmla="*/ 0 h 6141996"/>
              <a:gd name="connsiteX34" fmla="*/ 5341491 w 12191014"/>
              <a:gd name="connsiteY34" fmla="*/ 90294 h 6141996"/>
              <a:gd name="connsiteX35" fmla="*/ 3809572 w 12191014"/>
              <a:gd name="connsiteY35" fmla="*/ 847012 h 6141996"/>
              <a:gd name="connsiteX36" fmla="*/ 3046566 w 12191014"/>
              <a:gd name="connsiteY36" fmla="*/ 86935 h 6141996"/>
              <a:gd name="connsiteX37" fmla="*/ 2913419 w 12191014"/>
              <a:gd name="connsiteY37" fmla="*/ 0 h 6141996"/>
              <a:gd name="connsiteX38" fmla="*/ 2965917 w 12191014"/>
              <a:gd name="connsiteY38" fmla="*/ 0 h 6141996"/>
              <a:gd name="connsiteX39" fmla="*/ 3000552 w 12191014"/>
              <a:gd name="connsiteY39" fmla="*/ 96238 h 6141996"/>
              <a:gd name="connsiteX40" fmla="*/ 3804551 w 12191014"/>
              <a:gd name="connsiteY40" fmla="*/ 869696 h 6141996"/>
              <a:gd name="connsiteX41" fmla="*/ 5408172 w 12191014"/>
              <a:gd name="connsiteY41" fmla="*/ 101639 h 6141996"/>
              <a:gd name="connsiteX42" fmla="*/ 5488504 w 12191014"/>
              <a:gd name="connsiteY42" fmla="*/ 0 h 6141996"/>
              <a:gd name="connsiteX43" fmla="*/ 5778788 w 12191014"/>
              <a:gd name="connsiteY43" fmla="*/ 0 h 6141996"/>
              <a:gd name="connsiteX44" fmla="*/ 5768343 w 12191014"/>
              <a:gd name="connsiteY44" fmla="*/ 18905 h 6141996"/>
              <a:gd name="connsiteX45" fmla="*/ 4012036 w 12191014"/>
              <a:gd name="connsiteY45" fmla="*/ 1211148 h 6141996"/>
              <a:gd name="connsiteX46" fmla="*/ 2997310 w 12191014"/>
              <a:gd name="connsiteY46" fmla="*/ 241730 h 6141996"/>
              <a:gd name="connsiteX47" fmla="*/ 2808394 w 12191014"/>
              <a:gd name="connsiteY47" fmla="*/ 0 h 6141996"/>
              <a:gd name="connsiteX48" fmla="*/ 2846925 w 12191014"/>
              <a:gd name="connsiteY48" fmla="*/ 0 h 6141996"/>
              <a:gd name="connsiteX49" fmla="*/ 2937865 w 12191014"/>
              <a:gd name="connsiteY49" fmla="*/ 251117 h 6141996"/>
              <a:gd name="connsiteX50" fmla="*/ 4005435 w 12191014"/>
              <a:gd name="connsiteY50" fmla="*/ 1238490 h 6141996"/>
              <a:gd name="connsiteX51" fmla="*/ 5841212 w 12191014"/>
              <a:gd name="connsiteY51" fmla="*/ 26827 h 6141996"/>
              <a:gd name="connsiteX52" fmla="*/ 5856289 w 12191014"/>
              <a:gd name="connsiteY52" fmla="*/ 0 h 6141996"/>
              <a:gd name="connsiteX53" fmla="*/ 6146432 w 12191014"/>
              <a:gd name="connsiteY53" fmla="*/ 0 h 6141996"/>
              <a:gd name="connsiteX54" fmla="*/ 6110323 w 12191014"/>
              <a:gd name="connsiteY54" fmla="*/ 84861 h 6141996"/>
              <a:gd name="connsiteX55" fmla="*/ 4276357 w 12191014"/>
              <a:gd name="connsiteY55" fmla="*/ 1598320 h 6141996"/>
              <a:gd name="connsiteX56" fmla="*/ 2822331 w 12191014"/>
              <a:gd name="connsiteY56" fmla="*/ 49289 h 6141996"/>
              <a:gd name="connsiteX57" fmla="*/ 2685982 w 12191014"/>
              <a:gd name="connsiteY57" fmla="*/ 0 h 6141996"/>
              <a:gd name="connsiteX58" fmla="*/ 2727319 w 12191014"/>
              <a:gd name="connsiteY58" fmla="*/ 0 h 6141996"/>
              <a:gd name="connsiteX59" fmla="*/ 2743912 w 12191014"/>
              <a:gd name="connsiteY59" fmla="*/ 55774 h 6141996"/>
              <a:gd name="connsiteX60" fmla="*/ 4271160 w 12191014"/>
              <a:gd name="connsiteY60" fmla="*/ 1630557 h 6141996"/>
              <a:gd name="connsiteX61" fmla="*/ 6193657 w 12191014"/>
              <a:gd name="connsiteY61" fmla="*/ 91724 h 6141996"/>
              <a:gd name="connsiteX62" fmla="*/ 6234074 w 12191014"/>
              <a:gd name="connsiteY62" fmla="*/ 0 h 6141996"/>
              <a:gd name="connsiteX63" fmla="*/ 6530669 w 12191014"/>
              <a:gd name="connsiteY63" fmla="*/ 0 h 6141996"/>
              <a:gd name="connsiteX64" fmla="*/ 6482877 w 12191014"/>
              <a:gd name="connsiteY64" fmla="*/ 149973 h 6141996"/>
              <a:gd name="connsiteX65" fmla="*/ 4611205 w 12191014"/>
              <a:gd name="connsiteY65" fmla="*/ 2004218 h 6141996"/>
              <a:gd name="connsiteX66" fmla="*/ 2733780 w 12191014"/>
              <a:gd name="connsiteY66" fmla="*/ 149973 h 6141996"/>
              <a:gd name="connsiteX67" fmla="*/ 2536273 w 12191014"/>
              <a:gd name="connsiteY67" fmla="*/ 0 h 6141996"/>
              <a:gd name="connsiteX68" fmla="*/ 2590966 w 12191014"/>
              <a:gd name="connsiteY68" fmla="*/ 0 h 6141996"/>
              <a:gd name="connsiteX69" fmla="*/ 2642798 w 12191014"/>
              <a:gd name="connsiteY69" fmla="*/ 156730 h 6141996"/>
              <a:gd name="connsiteX70" fmla="*/ 4610929 w 12191014"/>
              <a:gd name="connsiteY70" fmla="*/ 2036852 h 6141996"/>
              <a:gd name="connsiteX71" fmla="*/ 6573308 w 12191014"/>
              <a:gd name="connsiteY71" fmla="*/ 156730 h 6141996"/>
              <a:gd name="connsiteX72" fmla="*/ 6625133 w 12191014"/>
              <a:gd name="connsiteY72" fmla="*/ 0 h 6141996"/>
              <a:gd name="connsiteX73" fmla="*/ 6941206 w 12191014"/>
              <a:gd name="connsiteY73" fmla="*/ 0 h 6141996"/>
              <a:gd name="connsiteX74" fmla="*/ 6894459 w 12191014"/>
              <a:gd name="connsiteY74" fmla="*/ 213681 h 6141996"/>
              <a:gd name="connsiteX75" fmla="*/ 5020187 w 12191014"/>
              <a:gd name="connsiteY75" fmla="*/ 2419794 h 6141996"/>
              <a:gd name="connsiteX76" fmla="*/ 2630673 w 12191014"/>
              <a:gd name="connsiteY76" fmla="*/ 258909 h 6141996"/>
              <a:gd name="connsiteX77" fmla="*/ 2354690 w 12191014"/>
              <a:gd name="connsiteY77" fmla="*/ 0 h 6141996"/>
              <a:gd name="connsiteX78" fmla="*/ 2424862 w 12191014"/>
              <a:gd name="connsiteY78" fmla="*/ 0 h 6141996"/>
              <a:gd name="connsiteX79" fmla="*/ 2525745 w 12191014"/>
              <a:gd name="connsiteY79" fmla="*/ 268360 h 6141996"/>
              <a:gd name="connsiteX80" fmla="*/ 5020467 w 12191014"/>
              <a:gd name="connsiteY80" fmla="*/ 2455468 h 6141996"/>
              <a:gd name="connsiteX81" fmla="*/ 6994513 w 12191014"/>
              <a:gd name="connsiteY81" fmla="*/ 220126 h 6141996"/>
              <a:gd name="connsiteX82" fmla="*/ 7045992 w 12191014"/>
              <a:gd name="connsiteY82" fmla="*/ 0 h 6141996"/>
              <a:gd name="connsiteX83" fmla="*/ 7394007 w 12191014"/>
              <a:gd name="connsiteY83" fmla="*/ 0 h 6141996"/>
              <a:gd name="connsiteX84" fmla="*/ 7358331 w 12191014"/>
              <a:gd name="connsiteY84" fmla="*/ 274043 h 6141996"/>
              <a:gd name="connsiteX85" fmla="*/ 5516108 w 12191014"/>
              <a:gd name="connsiteY85" fmla="*/ 2847464 h 6141996"/>
              <a:gd name="connsiteX86" fmla="*/ 2363227 w 12191014"/>
              <a:gd name="connsiteY86" fmla="*/ 24058 h 6141996"/>
              <a:gd name="connsiteX87" fmla="*/ 2126791 w 12191014"/>
              <a:gd name="connsiteY87" fmla="*/ 0 h 6141996"/>
              <a:gd name="connsiteX88" fmla="*/ 2220831 w 12191014"/>
              <a:gd name="connsiteY88" fmla="*/ 0 h 6141996"/>
              <a:gd name="connsiteX89" fmla="*/ 2231878 w 12191014"/>
              <a:gd name="connsiteY89" fmla="*/ 30091 h 6141996"/>
              <a:gd name="connsiteX90" fmla="*/ 5522785 w 12191014"/>
              <a:gd name="connsiteY90" fmla="*/ 2890219 h 6141996"/>
              <a:gd name="connsiteX91" fmla="*/ 7465484 w 12191014"/>
              <a:gd name="connsiteY91" fmla="*/ 280988 h 6141996"/>
              <a:gd name="connsiteX92" fmla="*/ 7506130 w 12191014"/>
              <a:gd name="connsiteY92" fmla="*/ 0 h 6141996"/>
              <a:gd name="connsiteX93" fmla="*/ 7892295 w 12191014"/>
              <a:gd name="connsiteY93" fmla="*/ 0 h 6141996"/>
              <a:gd name="connsiteX94" fmla="*/ 7876687 w 12191014"/>
              <a:gd name="connsiteY94" fmla="*/ 331691 h 6141996"/>
              <a:gd name="connsiteX95" fmla="*/ 6110761 w 12191014"/>
              <a:gd name="connsiteY95" fmla="*/ 3273139 h 6141996"/>
              <a:gd name="connsiteX96" fmla="*/ 2164764 w 12191014"/>
              <a:gd name="connsiteY96" fmla="*/ 92274 h 6141996"/>
              <a:gd name="connsiteX97" fmla="*/ 1842093 w 12191014"/>
              <a:gd name="connsiteY97" fmla="*/ 0 h 6141996"/>
              <a:gd name="connsiteX98" fmla="*/ 1973217 w 12191014"/>
              <a:gd name="connsiteY98" fmla="*/ 0 h 6141996"/>
              <a:gd name="connsiteX99" fmla="*/ 2015118 w 12191014"/>
              <a:gd name="connsiteY99" fmla="*/ 99772 h 6141996"/>
              <a:gd name="connsiteX100" fmla="*/ 6121225 w 12191014"/>
              <a:gd name="connsiteY100" fmla="*/ 3318739 h 6141996"/>
              <a:gd name="connsiteX101" fmla="*/ 8013586 w 12191014"/>
              <a:gd name="connsiteY101" fmla="*/ 291 h 6141996"/>
              <a:gd name="connsiteX102" fmla="*/ 8013589 w 12191014"/>
              <a:gd name="connsiteY102" fmla="*/ 0 h 6141996"/>
              <a:gd name="connsiteX103" fmla="*/ 8444307 w 12191014"/>
              <a:gd name="connsiteY103" fmla="*/ 0 h 6141996"/>
              <a:gd name="connsiteX104" fmla="*/ 8446155 w 12191014"/>
              <a:gd name="connsiteY104" fmla="*/ 22276 h 6141996"/>
              <a:gd name="connsiteX105" fmla="*/ 6812933 w 12191014"/>
              <a:gd name="connsiteY105" fmla="*/ 3692378 h 6141996"/>
              <a:gd name="connsiteX106" fmla="*/ 1920739 w 12191014"/>
              <a:gd name="connsiteY106" fmla="*/ 165998 h 6141996"/>
              <a:gd name="connsiteX107" fmla="*/ 1479939 w 12191014"/>
              <a:gd name="connsiteY107" fmla="*/ 0 h 6141996"/>
              <a:gd name="connsiteX108" fmla="*/ 1659361 w 12191014"/>
              <a:gd name="connsiteY108" fmla="*/ 0 h 6141996"/>
              <a:gd name="connsiteX109" fmla="*/ 1743855 w 12191014"/>
              <a:gd name="connsiteY109" fmla="*/ 175959 h 6141996"/>
              <a:gd name="connsiteX110" fmla="*/ 6830929 w 12191014"/>
              <a:gd name="connsiteY110" fmla="*/ 3738637 h 6141996"/>
              <a:gd name="connsiteX111" fmla="*/ 8584811 w 12191014"/>
              <a:gd name="connsiteY111" fmla="*/ 25695 h 6141996"/>
              <a:gd name="connsiteX112" fmla="*/ 8583148 w 12191014"/>
              <a:gd name="connsiteY112" fmla="*/ 0 h 6141996"/>
              <a:gd name="connsiteX113" fmla="*/ 9077020 w 12191014"/>
              <a:gd name="connsiteY113" fmla="*/ 0 h 6141996"/>
              <a:gd name="connsiteX114" fmla="*/ 9084145 w 12191014"/>
              <a:gd name="connsiteY114" fmla="*/ 44989 h 6141996"/>
              <a:gd name="connsiteX115" fmla="*/ 7638106 w 12191014"/>
              <a:gd name="connsiteY115" fmla="*/ 4093836 h 6141996"/>
              <a:gd name="connsiteX116" fmla="*/ 1617557 w 12191014"/>
              <a:gd name="connsiteY116" fmla="*/ 246136 h 6141996"/>
              <a:gd name="connsiteX117" fmla="*/ 1040449 w 12191014"/>
              <a:gd name="connsiteY117" fmla="*/ 0 h 6141996"/>
              <a:gd name="connsiteX118" fmla="*/ 1273773 w 12191014"/>
              <a:gd name="connsiteY118" fmla="*/ 0 h 6141996"/>
              <a:gd name="connsiteX119" fmla="*/ 1419501 w 12191014"/>
              <a:gd name="connsiteY119" fmla="*/ 258519 h 6141996"/>
              <a:gd name="connsiteX120" fmla="*/ 7661201 w 12191014"/>
              <a:gd name="connsiteY120" fmla="*/ 4144233 h 6141996"/>
              <a:gd name="connsiteX121" fmla="*/ 9233171 w 12191014"/>
              <a:gd name="connsiteY121" fmla="*/ 48367 h 6141996"/>
              <a:gd name="connsiteX122" fmla="*/ 9226383 w 12191014"/>
              <a:gd name="connsiteY122" fmla="*/ 0 h 6141996"/>
              <a:gd name="connsiteX123" fmla="*/ 9799931 w 12191014"/>
              <a:gd name="connsiteY123" fmla="*/ 0 h 6141996"/>
              <a:gd name="connsiteX124" fmla="*/ 9814413 w 12191014"/>
              <a:gd name="connsiteY124" fmla="*/ 62684 h 6141996"/>
              <a:gd name="connsiteX125" fmla="*/ 8589420 w 12191014"/>
              <a:gd name="connsiteY125" fmla="*/ 4462503 h 6141996"/>
              <a:gd name="connsiteX126" fmla="*/ 1106015 w 12191014"/>
              <a:gd name="connsiteY126" fmla="*/ 108192 h 6141996"/>
              <a:gd name="connsiteX127" fmla="*/ 486763 w 12191014"/>
              <a:gd name="connsiteY127" fmla="*/ 0 h 6141996"/>
              <a:gd name="connsiteX128" fmla="*/ 792653 w 12191014"/>
              <a:gd name="connsiteY128" fmla="*/ 0 h 6141996"/>
              <a:gd name="connsiteX129" fmla="*/ 852561 w 12191014"/>
              <a:gd name="connsiteY129" fmla="*/ 98918 h 6141996"/>
              <a:gd name="connsiteX130" fmla="*/ 8623606 w 12191014"/>
              <a:gd name="connsiteY130" fmla="*/ 4517326 h 6141996"/>
              <a:gd name="connsiteX131" fmla="*/ 9978209 w 12191014"/>
              <a:gd name="connsiteY131" fmla="*/ 65996 h 6141996"/>
              <a:gd name="connsiteX132" fmla="*/ 9964462 w 12191014"/>
              <a:gd name="connsiteY132" fmla="*/ 0 h 6141996"/>
              <a:gd name="connsiteX133" fmla="*/ 10630345 w 12191014"/>
              <a:gd name="connsiteY133" fmla="*/ 0 h 6141996"/>
              <a:gd name="connsiteX134" fmla="*/ 10652856 w 12191014"/>
              <a:gd name="connsiteY134" fmla="*/ 75182 h 6141996"/>
              <a:gd name="connsiteX135" fmla="*/ 9678577 w 12191014"/>
              <a:gd name="connsiteY135" fmla="*/ 4784829 h 6141996"/>
              <a:gd name="connsiteX136" fmla="*/ 939034 w 12191014"/>
              <a:gd name="connsiteY136" fmla="*/ 638535 h 6141996"/>
              <a:gd name="connsiteX137" fmla="*/ 585216 w 12191014"/>
              <a:gd name="connsiteY137" fmla="*/ 146768 h 6141996"/>
              <a:gd name="connsiteX138" fmla="*/ 0 w 12191014"/>
              <a:gd name="connsiteY138" fmla="*/ 0 h 6141996"/>
              <a:gd name="connsiteX139" fmla="*/ 193993 w 12191014"/>
              <a:gd name="connsiteY139" fmla="*/ 0 h 6141996"/>
              <a:gd name="connsiteX140" fmla="*/ 314643 w 12191014"/>
              <a:gd name="connsiteY140" fmla="*/ 181375 h 6141996"/>
              <a:gd name="connsiteX141" fmla="*/ 656211 w 12191014"/>
              <a:gd name="connsiteY141" fmla="*/ 652401 h 6141996"/>
              <a:gd name="connsiteX142" fmla="*/ 9724333 w 12191014"/>
              <a:gd name="connsiteY142" fmla="*/ 4844933 h 6141996"/>
              <a:gd name="connsiteX143" fmla="*/ 10833005 w 12191014"/>
              <a:gd name="connsiteY143" fmla="*/ 78554 h 6141996"/>
              <a:gd name="connsiteX144" fmla="*/ 10811460 w 12191014"/>
              <a:gd name="connsiteY144" fmla="*/ 0 h 6141996"/>
              <a:gd name="connsiteX145" fmla="*/ 11597959 w 12191014"/>
              <a:gd name="connsiteY145" fmla="*/ 0 h 6141996"/>
              <a:gd name="connsiteX146" fmla="*/ 11627705 w 12191014"/>
              <a:gd name="connsiteY146" fmla="*/ 81695 h 6141996"/>
              <a:gd name="connsiteX147" fmla="*/ 10923423 w 12191014"/>
              <a:gd name="connsiteY147" fmla="*/ 5047872 h 6141996"/>
              <a:gd name="connsiteX148" fmla="*/ 817627 w 12191014"/>
              <a:gd name="connsiteY148" fmla="*/ 1238156 h 6141996"/>
              <a:gd name="connsiteX149" fmla="*/ 393189 w 12191014"/>
              <a:gd name="connsiteY149" fmla="*/ 757330 h 6141996"/>
              <a:gd name="connsiteX150" fmla="*/ 0 w 12191014"/>
              <a:gd name="connsiteY150" fmla="*/ 270800 h 614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2191014" h="6141996">
                <a:moveTo>
                  <a:pt x="11796699" y="0"/>
                </a:moveTo>
                <a:lnTo>
                  <a:pt x="12191014" y="0"/>
                </a:lnTo>
                <a:lnTo>
                  <a:pt x="12191014" y="5344271"/>
                </a:lnTo>
                <a:lnTo>
                  <a:pt x="11971039" y="5507966"/>
                </a:lnTo>
                <a:cubicBezTo>
                  <a:pt x="9599511" y="7110530"/>
                  <a:pt x="4719164" y="5588987"/>
                  <a:pt x="736973" y="1916171"/>
                </a:cubicBezTo>
                <a:cubicBezTo>
                  <a:pt x="610137" y="1796252"/>
                  <a:pt x="484742" y="1676333"/>
                  <a:pt x="361509" y="1555837"/>
                </a:cubicBezTo>
                <a:lnTo>
                  <a:pt x="0" y="1193031"/>
                </a:lnTo>
                <a:lnTo>
                  <a:pt x="0" y="695081"/>
                </a:lnTo>
                <a:lnTo>
                  <a:pt x="246203" y="986220"/>
                </a:lnTo>
                <a:cubicBezTo>
                  <a:pt x="330520" y="1083655"/>
                  <a:pt x="416999" y="1180513"/>
                  <a:pt x="506361" y="1275064"/>
                </a:cubicBezTo>
                <a:cubicBezTo>
                  <a:pt x="4023186" y="5149379"/>
                  <a:pt x="8716127" y="6865147"/>
                  <a:pt x="10981885" y="5107868"/>
                </a:cubicBezTo>
                <a:cubicBezTo>
                  <a:pt x="12257454" y="4117669"/>
                  <a:pt x="12494259" y="2235645"/>
                  <a:pt x="11825311" y="85056"/>
                </a:cubicBezTo>
                <a:close/>
                <a:moveTo>
                  <a:pt x="3298548" y="0"/>
                </a:moveTo>
                <a:lnTo>
                  <a:pt x="4593008" y="0"/>
                </a:lnTo>
                <a:lnTo>
                  <a:pt x="4454707" y="82787"/>
                </a:lnTo>
                <a:cubicBezTo>
                  <a:pt x="4131418" y="252425"/>
                  <a:pt x="3814322" y="298513"/>
                  <a:pt x="3551276" y="186172"/>
                </a:cubicBezTo>
                <a:cubicBezTo>
                  <a:pt x="3471282" y="151606"/>
                  <a:pt x="3400205" y="103429"/>
                  <a:pt x="3338352" y="43342"/>
                </a:cubicBezTo>
                <a:close/>
                <a:moveTo>
                  <a:pt x="3129751" y="0"/>
                </a:moveTo>
                <a:lnTo>
                  <a:pt x="3265106" y="0"/>
                </a:lnTo>
                <a:lnTo>
                  <a:pt x="3319233" y="56713"/>
                </a:lnTo>
                <a:cubicBezTo>
                  <a:pt x="3385417" y="118826"/>
                  <a:pt x="3460825" y="168777"/>
                  <a:pt x="3545151" y="205104"/>
                </a:cubicBezTo>
                <a:cubicBezTo>
                  <a:pt x="3850387" y="335133"/>
                  <a:pt x="4226479" y="266749"/>
                  <a:pt x="4600358" y="44921"/>
                </a:cubicBezTo>
                <a:lnTo>
                  <a:pt x="4671552" y="0"/>
                </a:lnTo>
                <a:lnTo>
                  <a:pt x="5033236" y="0"/>
                </a:lnTo>
                <a:lnTo>
                  <a:pt x="4934296" y="91725"/>
                </a:lnTo>
                <a:cubicBezTo>
                  <a:pt x="4508066" y="466892"/>
                  <a:pt x="4045348" y="636420"/>
                  <a:pt x="3660471" y="504949"/>
                </a:cubicBezTo>
                <a:cubicBezTo>
                  <a:pt x="3451455" y="435754"/>
                  <a:pt x="3287485" y="287273"/>
                  <a:pt x="3169970" y="80904"/>
                </a:cubicBezTo>
                <a:close/>
                <a:moveTo>
                  <a:pt x="3016983" y="0"/>
                </a:moveTo>
                <a:lnTo>
                  <a:pt x="3089299" y="0"/>
                </a:lnTo>
                <a:lnTo>
                  <a:pt x="3135995" y="89838"/>
                </a:lnTo>
                <a:cubicBezTo>
                  <a:pt x="3260719" y="300339"/>
                  <a:pt x="3431898" y="451792"/>
                  <a:pt x="3648123" y="523913"/>
                </a:cubicBezTo>
                <a:cubicBezTo>
                  <a:pt x="4093186" y="673923"/>
                  <a:pt x="4625799" y="461330"/>
                  <a:pt x="5100601" y="4970"/>
                </a:cubicBezTo>
                <a:lnTo>
                  <a:pt x="5105521" y="0"/>
                </a:lnTo>
                <a:lnTo>
                  <a:pt x="5411446" y="0"/>
                </a:lnTo>
                <a:lnTo>
                  <a:pt x="5341491" y="90294"/>
                </a:lnTo>
                <a:cubicBezTo>
                  <a:pt x="4873040" y="664890"/>
                  <a:pt x="4310854" y="970771"/>
                  <a:pt x="3809572" y="847012"/>
                </a:cubicBezTo>
                <a:cubicBezTo>
                  <a:pt x="3463611" y="760468"/>
                  <a:pt x="3205222" y="484391"/>
                  <a:pt x="3046566" y="86935"/>
                </a:cubicBezTo>
                <a:close/>
                <a:moveTo>
                  <a:pt x="2913419" y="0"/>
                </a:moveTo>
                <a:lnTo>
                  <a:pt x="2965917" y="0"/>
                </a:lnTo>
                <a:lnTo>
                  <a:pt x="3000552" y="96238"/>
                </a:lnTo>
                <a:cubicBezTo>
                  <a:pt x="3171294" y="502001"/>
                  <a:pt x="3445778" y="783180"/>
                  <a:pt x="3804551" y="869696"/>
                </a:cubicBezTo>
                <a:cubicBezTo>
                  <a:pt x="4329025" y="1000913"/>
                  <a:pt x="4918179" y="690445"/>
                  <a:pt x="5408172" y="101639"/>
                </a:cubicBezTo>
                <a:lnTo>
                  <a:pt x="5488504" y="0"/>
                </a:lnTo>
                <a:lnTo>
                  <a:pt x="5778788" y="0"/>
                </a:lnTo>
                <a:lnTo>
                  <a:pt x="5768343" y="18905"/>
                </a:lnTo>
                <a:cubicBezTo>
                  <a:pt x="5293591" y="831124"/>
                  <a:pt x="4637370" y="1316121"/>
                  <a:pt x="4012036" y="1211148"/>
                </a:cubicBezTo>
                <a:cubicBezTo>
                  <a:pt x="3566811" y="1138474"/>
                  <a:pt x="3215601" y="777700"/>
                  <a:pt x="2997310" y="241730"/>
                </a:cubicBezTo>
                <a:close/>
                <a:moveTo>
                  <a:pt x="2808394" y="0"/>
                </a:moveTo>
                <a:lnTo>
                  <a:pt x="2846925" y="0"/>
                </a:lnTo>
                <a:lnTo>
                  <a:pt x="2937865" y="251117"/>
                </a:lnTo>
                <a:cubicBezTo>
                  <a:pt x="3168888" y="795621"/>
                  <a:pt x="3538525" y="1162372"/>
                  <a:pt x="4005435" y="1238490"/>
                </a:cubicBezTo>
                <a:cubicBezTo>
                  <a:pt x="4661125" y="1347477"/>
                  <a:pt x="5347711" y="856026"/>
                  <a:pt x="5841212" y="26827"/>
                </a:cubicBezTo>
                <a:lnTo>
                  <a:pt x="5856289" y="0"/>
                </a:lnTo>
                <a:lnTo>
                  <a:pt x="6146432" y="0"/>
                </a:lnTo>
                <a:lnTo>
                  <a:pt x="6110323" y="84861"/>
                </a:lnTo>
                <a:cubicBezTo>
                  <a:pt x="5672223" y="1047330"/>
                  <a:pt x="4987531" y="1654832"/>
                  <a:pt x="4276357" y="1598320"/>
                </a:cubicBezTo>
                <a:cubicBezTo>
                  <a:pt x="3620667" y="1545845"/>
                  <a:pt x="3097374" y="938847"/>
                  <a:pt x="2822331" y="49289"/>
                </a:cubicBezTo>
                <a:close/>
                <a:moveTo>
                  <a:pt x="2685982" y="0"/>
                </a:moveTo>
                <a:lnTo>
                  <a:pt x="2727319" y="0"/>
                </a:lnTo>
                <a:lnTo>
                  <a:pt x="2743912" y="55774"/>
                </a:lnTo>
                <a:cubicBezTo>
                  <a:pt x="3037510" y="959498"/>
                  <a:pt x="3590352" y="1574047"/>
                  <a:pt x="4271160" y="1630557"/>
                </a:cubicBezTo>
                <a:cubicBezTo>
                  <a:pt x="5017528" y="1691105"/>
                  <a:pt x="5733008" y="1069996"/>
                  <a:pt x="6193657" y="91724"/>
                </a:cubicBezTo>
                <a:lnTo>
                  <a:pt x="6234074" y="0"/>
                </a:lnTo>
                <a:lnTo>
                  <a:pt x="6530669" y="0"/>
                </a:lnTo>
                <a:lnTo>
                  <a:pt x="6482877" y="149973"/>
                </a:lnTo>
                <a:cubicBezTo>
                  <a:pt x="6097637" y="1262521"/>
                  <a:pt x="5402961" y="2004218"/>
                  <a:pt x="4611205" y="2004218"/>
                </a:cubicBezTo>
                <a:cubicBezTo>
                  <a:pt x="3814407" y="2004218"/>
                  <a:pt x="3119099" y="1262521"/>
                  <a:pt x="2733780" y="149973"/>
                </a:cubicBezTo>
                <a:close/>
                <a:moveTo>
                  <a:pt x="2536273" y="0"/>
                </a:moveTo>
                <a:lnTo>
                  <a:pt x="2590966" y="0"/>
                </a:lnTo>
                <a:lnTo>
                  <a:pt x="2642798" y="156730"/>
                </a:lnTo>
                <a:cubicBezTo>
                  <a:pt x="3048025" y="1284450"/>
                  <a:pt x="3778725" y="2036852"/>
                  <a:pt x="4610929" y="2036852"/>
                </a:cubicBezTo>
                <a:cubicBezTo>
                  <a:pt x="5438090" y="2036852"/>
                  <a:pt x="6168160" y="1284450"/>
                  <a:pt x="6573308" y="156730"/>
                </a:cubicBezTo>
                <a:lnTo>
                  <a:pt x="6625133" y="0"/>
                </a:lnTo>
                <a:lnTo>
                  <a:pt x="6941206" y="0"/>
                </a:lnTo>
                <a:lnTo>
                  <a:pt x="6894459" y="213681"/>
                </a:lnTo>
                <a:cubicBezTo>
                  <a:pt x="6585613" y="1473614"/>
                  <a:pt x="5897784" y="2351165"/>
                  <a:pt x="5020187" y="2419794"/>
                </a:cubicBezTo>
                <a:cubicBezTo>
                  <a:pt x="4071979" y="2496498"/>
                  <a:pt x="3163488" y="1612388"/>
                  <a:pt x="2630673" y="258909"/>
                </a:cubicBezTo>
                <a:close/>
                <a:moveTo>
                  <a:pt x="2354690" y="0"/>
                </a:moveTo>
                <a:lnTo>
                  <a:pt x="2424862" y="0"/>
                </a:lnTo>
                <a:lnTo>
                  <a:pt x="2525745" y="268360"/>
                </a:lnTo>
                <a:cubicBezTo>
                  <a:pt x="3083376" y="1642364"/>
                  <a:pt x="4032065" y="2536174"/>
                  <a:pt x="5020467" y="2455468"/>
                </a:cubicBezTo>
                <a:cubicBezTo>
                  <a:pt x="5938269" y="2382834"/>
                  <a:pt x="6661920" y="1494573"/>
                  <a:pt x="6994513" y="220126"/>
                </a:cubicBezTo>
                <a:lnTo>
                  <a:pt x="7045992" y="0"/>
                </a:lnTo>
                <a:lnTo>
                  <a:pt x="7394007" y="0"/>
                </a:lnTo>
                <a:lnTo>
                  <a:pt x="7358331" y="274043"/>
                </a:lnTo>
                <a:cubicBezTo>
                  <a:pt x="7139912" y="1674718"/>
                  <a:pt x="6469210" y="2690089"/>
                  <a:pt x="5516108" y="2847464"/>
                </a:cubicBezTo>
                <a:cubicBezTo>
                  <a:pt x="4327432" y="3037698"/>
                  <a:pt x="3062777" y="1845766"/>
                  <a:pt x="2363227" y="24058"/>
                </a:cubicBezTo>
                <a:close/>
                <a:moveTo>
                  <a:pt x="2126791" y="0"/>
                </a:moveTo>
                <a:lnTo>
                  <a:pt x="2220831" y="0"/>
                </a:lnTo>
                <a:lnTo>
                  <a:pt x="2231878" y="30091"/>
                </a:lnTo>
                <a:cubicBezTo>
                  <a:pt x="2966596" y="1881106"/>
                  <a:pt x="4285222" y="3089176"/>
                  <a:pt x="5522785" y="2890219"/>
                </a:cubicBezTo>
                <a:cubicBezTo>
                  <a:pt x="6516438" y="2724709"/>
                  <a:pt x="7223218" y="1697341"/>
                  <a:pt x="7465484" y="280988"/>
                </a:cubicBezTo>
                <a:lnTo>
                  <a:pt x="7506130" y="0"/>
                </a:lnTo>
                <a:lnTo>
                  <a:pt x="7892295" y="0"/>
                </a:lnTo>
                <a:lnTo>
                  <a:pt x="7876687" y="331691"/>
                </a:lnTo>
                <a:cubicBezTo>
                  <a:pt x="7765799" y="1867319"/>
                  <a:pt x="7134678" y="3018820"/>
                  <a:pt x="6110761" y="3273139"/>
                </a:cubicBezTo>
                <a:cubicBezTo>
                  <a:pt x="4743498" y="3610501"/>
                  <a:pt x="3117846" y="2244834"/>
                  <a:pt x="2164764" y="92274"/>
                </a:cubicBezTo>
                <a:close/>
                <a:moveTo>
                  <a:pt x="1842093" y="0"/>
                </a:moveTo>
                <a:lnTo>
                  <a:pt x="1973217" y="0"/>
                </a:lnTo>
                <a:lnTo>
                  <a:pt x="2015118" y="99772"/>
                </a:lnTo>
                <a:cubicBezTo>
                  <a:pt x="3004488" y="2288691"/>
                  <a:pt x="4694578" y="3673350"/>
                  <a:pt x="6121225" y="3318739"/>
                </a:cubicBezTo>
                <a:cubicBezTo>
                  <a:pt x="7266867" y="3033321"/>
                  <a:pt x="7951482" y="1718125"/>
                  <a:pt x="8013586" y="291"/>
                </a:cubicBezTo>
                <a:lnTo>
                  <a:pt x="8013589" y="0"/>
                </a:lnTo>
                <a:lnTo>
                  <a:pt x="8444307" y="0"/>
                </a:lnTo>
                <a:lnTo>
                  <a:pt x="8446155" y="22276"/>
                </a:lnTo>
                <a:cubicBezTo>
                  <a:pt x="8554024" y="1851753"/>
                  <a:pt x="7974786" y="3303171"/>
                  <a:pt x="6812933" y="3692378"/>
                </a:cubicBezTo>
                <a:cubicBezTo>
                  <a:pt x="5261995" y="4215646"/>
                  <a:pt x="3194302" y="2675305"/>
                  <a:pt x="1920739" y="165998"/>
                </a:cubicBezTo>
                <a:close/>
                <a:moveTo>
                  <a:pt x="1479939" y="0"/>
                </a:moveTo>
                <a:lnTo>
                  <a:pt x="1659361" y="0"/>
                </a:lnTo>
                <a:lnTo>
                  <a:pt x="1743855" y="175959"/>
                </a:lnTo>
                <a:cubicBezTo>
                  <a:pt x="3060127" y="2732883"/>
                  <a:pt x="5203965" y="4287870"/>
                  <a:pt x="6830929" y="3738637"/>
                </a:cubicBezTo>
                <a:cubicBezTo>
                  <a:pt x="8041695" y="3336443"/>
                  <a:pt x="8659576" y="1872005"/>
                  <a:pt x="8584811" y="25695"/>
                </a:cubicBezTo>
                <a:lnTo>
                  <a:pt x="8583148" y="0"/>
                </a:lnTo>
                <a:lnTo>
                  <a:pt x="9077020" y="0"/>
                </a:lnTo>
                <a:lnTo>
                  <a:pt x="9084145" y="44989"/>
                </a:lnTo>
                <a:cubicBezTo>
                  <a:pt x="9345136" y="1989077"/>
                  <a:pt x="8848871" y="3570552"/>
                  <a:pt x="7638106" y="4093836"/>
                </a:cubicBezTo>
                <a:cubicBezTo>
                  <a:pt x="5892226" y="4842003"/>
                  <a:pt x="3289960" y="3141329"/>
                  <a:pt x="1617557" y="246136"/>
                </a:cubicBezTo>
                <a:close/>
                <a:moveTo>
                  <a:pt x="1040449" y="0"/>
                </a:moveTo>
                <a:lnTo>
                  <a:pt x="1273773" y="0"/>
                </a:lnTo>
                <a:lnTo>
                  <a:pt x="1419501" y="258519"/>
                </a:lnTo>
                <a:cubicBezTo>
                  <a:pt x="3140932" y="3212880"/>
                  <a:pt x="5834311" y="4931261"/>
                  <a:pt x="7661201" y="4144233"/>
                </a:cubicBezTo>
                <a:cubicBezTo>
                  <a:pt x="8920566" y="3603691"/>
                  <a:pt x="9460391" y="2009095"/>
                  <a:pt x="9233171" y="48367"/>
                </a:cubicBezTo>
                <a:lnTo>
                  <a:pt x="9226383" y="0"/>
                </a:lnTo>
                <a:lnTo>
                  <a:pt x="9799931" y="0"/>
                </a:lnTo>
                <a:lnTo>
                  <a:pt x="9814413" y="62684"/>
                </a:lnTo>
                <a:cubicBezTo>
                  <a:pt x="10234568" y="2097365"/>
                  <a:pt x="9832570" y="3800881"/>
                  <a:pt x="8589420" y="4462503"/>
                </a:cubicBezTo>
                <a:cubicBezTo>
                  <a:pt x="6617675" y="5514180"/>
                  <a:pt x="3262251" y="3567655"/>
                  <a:pt x="1106015" y="108192"/>
                </a:cubicBezTo>
                <a:close/>
                <a:moveTo>
                  <a:pt x="486763" y="0"/>
                </a:moveTo>
                <a:lnTo>
                  <a:pt x="792653" y="0"/>
                </a:lnTo>
                <a:lnTo>
                  <a:pt x="852561" y="98918"/>
                </a:lnTo>
                <a:cubicBezTo>
                  <a:pt x="3066272" y="3645636"/>
                  <a:pt x="6548252" y="5624234"/>
                  <a:pt x="8623606" y="4517326"/>
                </a:cubicBezTo>
                <a:cubicBezTo>
                  <a:pt x="9909893" y="3829832"/>
                  <a:pt x="10355093" y="2116773"/>
                  <a:pt x="9978209" y="65996"/>
                </a:cubicBezTo>
                <a:lnTo>
                  <a:pt x="9964462" y="0"/>
                </a:lnTo>
                <a:lnTo>
                  <a:pt x="10630345" y="0"/>
                </a:lnTo>
                <a:lnTo>
                  <a:pt x="10652856" y="75182"/>
                </a:lnTo>
                <a:cubicBezTo>
                  <a:pt x="11229349" y="2174569"/>
                  <a:pt x="10937840" y="3976267"/>
                  <a:pt x="9678577" y="4784829"/>
                </a:cubicBezTo>
                <a:cubicBezTo>
                  <a:pt x="7608989" y="6126955"/>
                  <a:pt x="3694642" y="4272884"/>
                  <a:pt x="939034" y="638535"/>
                </a:cubicBezTo>
                <a:cubicBezTo>
                  <a:pt x="817972" y="474805"/>
                  <a:pt x="699793" y="311075"/>
                  <a:pt x="585216" y="146768"/>
                </a:cubicBezTo>
                <a:close/>
                <a:moveTo>
                  <a:pt x="0" y="0"/>
                </a:moveTo>
                <a:lnTo>
                  <a:pt x="193993" y="0"/>
                </a:lnTo>
                <a:lnTo>
                  <a:pt x="314643" y="181375"/>
                </a:lnTo>
                <a:cubicBezTo>
                  <a:pt x="424176" y="338768"/>
                  <a:pt x="538032" y="495585"/>
                  <a:pt x="656211" y="652401"/>
                </a:cubicBezTo>
                <a:cubicBezTo>
                  <a:pt x="3486757" y="4379096"/>
                  <a:pt x="7545216" y="6256280"/>
                  <a:pt x="9724333" y="4844933"/>
                </a:cubicBezTo>
                <a:cubicBezTo>
                  <a:pt x="11021426" y="4006081"/>
                  <a:pt x="11360900" y="2194332"/>
                  <a:pt x="10833005" y="78554"/>
                </a:cubicBezTo>
                <a:lnTo>
                  <a:pt x="10811460" y="0"/>
                </a:lnTo>
                <a:lnTo>
                  <a:pt x="11597959" y="0"/>
                </a:lnTo>
                <a:lnTo>
                  <a:pt x="11627705" y="81695"/>
                </a:lnTo>
                <a:cubicBezTo>
                  <a:pt x="12350564" y="2215934"/>
                  <a:pt x="12166471" y="4087948"/>
                  <a:pt x="10923423" y="5047872"/>
                </a:cubicBezTo>
                <a:cubicBezTo>
                  <a:pt x="8767366" y="6717505"/>
                  <a:pt x="4241952" y="5010974"/>
                  <a:pt x="817627" y="1238156"/>
                </a:cubicBezTo>
                <a:cubicBezTo>
                  <a:pt x="670623" y="1079034"/>
                  <a:pt x="529384" y="918758"/>
                  <a:pt x="393189" y="757330"/>
                </a:cubicBezTo>
                <a:lnTo>
                  <a:pt x="0" y="270800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8"/>
          <p:cNvSpPr>
            <a:spLocks noGrp="1"/>
          </p:cNvSpPr>
          <p:nvPr>
            <p:ph type="pic" sz="quarter" idx="10"/>
          </p:nvPr>
        </p:nvSpPr>
        <p:spPr>
          <a:xfrm>
            <a:off x="986" y="0"/>
            <a:ext cx="12176796" cy="6857999"/>
          </a:xfrm>
          <a:custGeom>
            <a:avLst/>
            <a:gdLst>
              <a:gd name="connsiteX0" fmla="*/ 0 w 12176796"/>
              <a:gd name="connsiteY0" fmla="*/ 6705229 h 6857999"/>
              <a:gd name="connsiteX1" fmla="*/ 517237 w 12176796"/>
              <a:gd name="connsiteY1" fmla="*/ 6856007 h 6857999"/>
              <a:gd name="connsiteX2" fmla="*/ 525026 w 12176796"/>
              <a:gd name="connsiteY2" fmla="*/ 6857999 h 6857999"/>
              <a:gd name="connsiteX3" fmla="*/ 0 w 12176796"/>
              <a:gd name="connsiteY3" fmla="*/ 6857999 h 6857999"/>
              <a:gd name="connsiteX4" fmla="*/ 11500117 w 12176796"/>
              <a:gd name="connsiteY4" fmla="*/ 0 h 6857999"/>
              <a:gd name="connsiteX5" fmla="*/ 11984305 w 12176796"/>
              <a:gd name="connsiteY5" fmla="*/ 0 h 6857999"/>
              <a:gd name="connsiteX6" fmla="*/ 12062975 w 12176796"/>
              <a:gd name="connsiteY6" fmla="*/ 729554 h 6857999"/>
              <a:gd name="connsiteX7" fmla="*/ 11961855 w 12176796"/>
              <a:gd name="connsiteY7" fmla="*/ 6297955 h 6857999"/>
              <a:gd name="connsiteX8" fmla="*/ 11874882 w 12176796"/>
              <a:gd name="connsiteY8" fmla="*/ 6857999 h 6857999"/>
              <a:gd name="connsiteX9" fmla="*/ 11609626 w 12176796"/>
              <a:gd name="connsiteY9" fmla="*/ 6857999 h 6857999"/>
              <a:gd name="connsiteX10" fmla="*/ 11684441 w 12176796"/>
              <a:gd name="connsiteY10" fmla="*/ 6390799 h 6857999"/>
              <a:gd name="connsiteX11" fmla="*/ 11622387 w 12176796"/>
              <a:gd name="connsiteY11" fmla="*/ 746832 h 6857999"/>
              <a:gd name="connsiteX12" fmla="*/ 10526335 w 12176796"/>
              <a:gd name="connsiteY12" fmla="*/ 0 h 6857999"/>
              <a:gd name="connsiteX13" fmla="*/ 10906519 w 12176796"/>
              <a:gd name="connsiteY13" fmla="*/ 0 h 6857999"/>
              <a:gd name="connsiteX14" fmla="*/ 11042610 w 12176796"/>
              <a:gd name="connsiteY14" fmla="*/ 747765 h 6857999"/>
              <a:gd name="connsiteX15" fmla="*/ 11211619 w 12176796"/>
              <a:gd name="connsiteY15" fmla="*/ 6396558 h 6857999"/>
              <a:gd name="connsiteX16" fmla="*/ 11146870 w 12176796"/>
              <a:gd name="connsiteY16" fmla="*/ 6857999 h 6857999"/>
              <a:gd name="connsiteX17" fmla="*/ 10880778 w 12176796"/>
              <a:gd name="connsiteY17" fmla="*/ 6857999 h 6857999"/>
              <a:gd name="connsiteX18" fmla="*/ 10937588 w 12176796"/>
              <a:gd name="connsiteY18" fmla="*/ 6546537 h 6857999"/>
              <a:gd name="connsiteX19" fmla="*/ 10704817 w 12176796"/>
              <a:gd name="connsiteY19" fmla="*/ 775136 h 6857999"/>
              <a:gd name="connsiteX20" fmla="*/ 9696889 w 12176796"/>
              <a:gd name="connsiteY20" fmla="*/ 0 h 6857999"/>
              <a:gd name="connsiteX21" fmla="*/ 10002225 w 12176796"/>
              <a:gd name="connsiteY21" fmla="*/ 0 h 6857999"/>
              <a:gd name="connsiteX22" fmla="*/ 10196820 w 12176796"/>
              <a:gd name="connsiteY22" fmla="*/ 777056 h 6857999"/>
              <a:gd name="connsiteX23" fmla="*/ 10550927 w 12176796"/>
              <a:gd name="connsiteY23" fmla="*/ 6560129 h 6857999"/>
              <a:gd name="connsiteX24" fmla="*/ 10502955 w 12176796"/>
              <a:gd name="connsiteY24" fmla="*/ 6857999 h 6857999"/>
              <a:gd name="connsiteX25" fmla="*/ 10185281 w 12176796"/>
              <a:gd name="connsiteY25" fmla="*/ 6857999 h 6857999"/>
              <a:gd name="connsiteX26" fmla="*/ 10186233 w 12176796"/>
              <a:gd name="connsiteY26" fmla="*/ 6854326 h 6857999"/>
              <a:gd name="connsiteX27" fmla="*/ 9822998 w 12176796"/>
              <a:gd name="connsiteY27" fmla="*/ 414591 h 6857999"/>
              <a:gd name="connsiteX28" fmla="*/ 8999553 w 12176796"/>
              <a:gd name="connsiteY28" fmla="*/ 0 h 6857999"/>
              <a:gd name="connsiteX29" fmla="*/ 9241499 w 12176796"/>
              <a:gd name="connsiteY29" fmla="*/ 0 h 6857999"/>
              <a:gd name="connsiteX30" fmla="*/ 9377646 w 12176796"/>
              <a:gd name="connsiteY30" fmla="*/ 417850 h 6857999"/>
              <a:gd name="connsiteX31" fmla="*/ 9944567 w 12176796"/>
              <a:gd name="connsiteY31" fmla="*/ 6561701 h 6857999"/>
              <a:gd name="connsiteX32" fmla="*/ 9885439 w 12176796"/>
              <a:gd name="connsiteY32" fmla="*/ 6857999 h 6857999"/>
              <a:gd name="connsiteX33" fmla="*/ 9410515 w 12176796"/>
              <a:gd name="connsiteY33" fmla="*/ 6857999 h 6857999"/>
              <a:gd name="connsiteX34" fmla="*/ 9496238 w 12176796"/>
              <a:gd name="connsiteY34" fmla="*/ 6626282 h 6857999"/>
              <a:gd name="connsiteX35" fmla="*/ 9147934 w 12176796"/>
              <a:gd name="connsiteY35" fmla="*/ 409280 h 6857999"/>
              <a:gd name="connsiteX36" fmla="*/ 8400514 w 12176796"/>
              <a:gd name="connsiteY36" fmla="*/ 0 h 6857999"/>
              <a:gd name="connsiteX37" fmla="*/ 8596396 w 12176796"/>
              <a:gd name="connsiteY37" fmla="*/ 0 h 6857999"/>
              <a:gd name="connsiteX38" fmla="*/ 8753915 w 12176796"/>
              <a:gd name="connsiteY38" fmla="*/ 406034 h 6857999"/>
              <a:gd name="connsiteX39" fmla="*/ 9274089 w 12176796"/>
              <a:gd name="connsiteY39" fmla="*/ 6574185 h 6857999"/>
              <a:gd name="connsiteX40" fmla="*/ 9178284 w 12176796"/>
              <a:gd name="connsiteY40" fmla="*/ 6857999 h 6857999"/>
              <a:gd name="connsiteX41" fmla="*/ 8359108 w 12176796"/>
              <a:gd name="connsiteY41" fmla="*/ 6857999 h 6857999"/>
              <a:gd name="connsiteX42" fmla="*/ 8455289 w 12176796"/>
              <a:gd name="connsiteY42" fmla="*/ 6728996 h 6857999"/>
              <a:gd name="connsiteX43" fmla="*/ 8536048 w 12176796"/>
              <a:gd name="connsiteY43" fmla="*/ 326847 h 6857999"/>
              <a:gd name="connsiteX44" fmla="*/ 7881111 w 12176796"/>
              <a:gd name="connsiteY44" fmla="*/ 0 h 6857999"/>
              <a:gd name="connsiteX45" fmla="*/ 8048218 w 12176796"/>
              <a:gd name="connsiteY45" fmla="*/ 0 h 6857999"/>
              <a:gd name="connsiteX46" fmla="*/ 8192777 w 12176796"/>
              <a:gd name="connsiteY46" fmla="*/ 324498 h 6857999"/>
              <a:gd name="connsiteX47" fmla="*/ 8313599 w 12176796"/>
              <a:gd name="connsiteY47" fmla="*/ 6672414 h 6857999"/>
              <a:gd name="connsiteX48" fmla="*/ 8180800 w 12176796"/>
              <a:gd name="connsiteY48" fmla="*/ 6857999 h 6857999"/>
              <a:gd name="connsiteX49" fmla="*/ 6378551 w 12176796"/>
              <a:gd name="connsiteY49" fmla="*/ 6857999 h 6857999"/>
              <a:gd name="connsiteX50" fmla="*/ 6670579 w 12176796"/>
              <a:gd name="connsiteY50" fmla="*/ 6722603 h 6857999"/>
              <a:gd name="connsiteX51" fmla="*/ 6991213 w 12176796"/>
              <a:gd name="connsiteY51" fmla="*/ 6540195 h 6857999"/>
              <a:gd name="connsiteX52" fmla="*/ 7998184 w 12176796"/>
              <a:gd name="connsiteY52" fmla="*/ 255536 h 6857999"/>
              <a:gd name="connsiteX53" fmla="*/ 7431165 w 12176796"/>
              <a:gd name="connsiteY53" fmla="*/ 0 h 6857999"/>
              <a:gd name="connsiteX54" fmla="*/ 7581159 w 12176796"/>
              <a:gd name="connsiteY54" fmla="*/ 0 h 6857999"/>
              <a:gd name="connsiteX55" fmla="*/ 7705653 w 12176796"/>
              <a:gd name="connsiteY55" fmla="*/ 253725 h 6857999"/>
              <a:gd name="connsiteX56" fmla="*/ 6910186 w 12176796"/>
              <a:gd name="connsiteY56" fmla="*/ 6466446 h 6857999"/>
              <a:gd name="connsiteX57" fmla="*/ 6264741 w 12176796"/>
              <a:gd name="connsiteY57" fmla="*/ 6798085 h 6857999"/>
              <a:gd name="connsiteX58" fmla="*/ 6100271 w 12176796"/>
              <a:gd name="connsiteY58" fmla="*/ 6857999 h 6857999"/>
              <a:gd name="connsiteX59" fmla="*/ 1240204 w 12176796"/>
              <a:gd name="connsiteY59" fmla="*/ 6857999 h 6857999"/>
              <a:gd name="connsiteX60" fmla="*/ 1022732 w 12176796"/>
              <a:gd name="connsiteY60" fmla="*/ 6805459 h 6857999"/>
              <a:gd name="connsiteX61" fmla="*/ 513965 w 12176796"/>
              <a:gd name="connsiteY61" fmla="*/ 6663603 h 6857999"/>
              <a:gd name="connsiteX62" fmla="*/ 0 w 12176796"/>
              <a:gd name="connsiteY62" fmla="*/ 6501709 h 6857999"/>
              <a:gd name="connsiteX63" fmla="*/ 0 w 12176796"/>
              <a:gd name="connsiteY63" fmla="*/ 5557939 h 6857999"/>
              <a:gd name="connsiteX64" fmla="*/ 528464 w 12176796"/>
              <a:gd name="connsiteY64" fmla="*/ 5696373 h 6857999"/>
              <a:gd name="connsiteX65" fmla="*/ 6898657 w 12176796"/>
              <a:gd name="connsiteY65" fmla="*/ 5163216 h 6857999"/>
              <a:gd name="connsiteX66" fmla="*/ 7613170 w 12176796"/>
              <a:gd name="connsiteY66" fmla="*/ 392405 h 6857999"/>
              <a:gd name="connsiteX67" fmla="*/ 7016730 w 12176796"/>
              <a:gd name="connsiteY67" fmla="*/ 0 h 6857999"/>
              <a:gd name="connsiteX68" fmla="*/ 7178334 w 12176796"/>
              <a:gd name="connsiteY68" fmla="*/ 0 h 6857999"/>
              <a:gd name="connsiteX69" fmla="*/ 7373146 w 12176796"/>
              <a:gd name="connsiteY69" fmla="*/ 389654 h 6857999"/>
              <a:gd name="connsiteX70" fmla="*/ 6824312 w 12176796"/>
              <a:gd name="connsiteY70" fmla="*/ 5108369 h 6857999"/>
              <a:gd name="connsiteX71" fmla="*/ 525260 w 12176796"/>
              <a:gd name="connsiteY71" fmla="*/ 5516074 h 6857999"/>
              <a:gd name="connsiteX72" fmla="*/ 0 w 12176796"/>
              <a:gd name="connsiteY72" fmla="*/ 5368298 h 6857999"/>
              <a:gd name="connsiteX73" fmla="*/ 0 w 12176796"/>
              <a:gd name="connsiteY73" fmla="*/ 4579301 h 6857999"/>
              <a:gd name="connsiteX74" fmla="*/ 529974 w 12176796"/>
              <a:gd name="connsiteY74" fmla="*/ 4698186 h 6857999"/>
              <a:gd name="connsiteX75" fmla="*/ 6674432 w 12176796"/>
              <a:gd name="connsiteY75" fmla="*/ 3939939 h 6857999"/>
              <a:gd name="connsiteX76" fmla="*/ 7148725 w 12176796"/>
              <a:gd name="connsiteY76" fmla="*/ 287553 h 6857999"/>
              <a:gd name="connsiteX77" fmla="*/ 6613319 w 12176796"/>
              <a:gd name="connsiteY77" fmla="*/ 0 h 6857999"/>
              <a:gd name="connsiteX78" fmla="*/ 6809713 w 12176796"/>
              <a:gd name="connsiteY78" fmla="*/ 0 h 6857999"/>
              <a:gd name="connsiteX79" fmla="*/ 6952197 w 12176796"/>
              <a:gd name="connsiteY79" fmla="*/ 285554 h 6857999"/>
              <a:gd name="connsiteX80" fmla="*/ 6599801 w 12176796"/>
              <a:gd name="connsiteY80" fmla="*/ 3889114 h 6857999"/>
              <a:gd name="connsiteX81" fmla="*/ 525802 w 12176796"/>
              <a:gd name="connsiteY81" fmla="*/ 4530859 h 6857999"/>
              <a:gd name="connsiteX82" fmla="*/ 0 w 12176796"/>
              <a:gd name="connsiteY82" fmla="*/ 4403542 h 6857999"/>
              <a:gd name="connsiteX83" fmla="*/ 0 w 12176796"/>
              <a:gd name="connsiteY83" fmla="*/ 3739528 h 6857999"/>
              <a:gd name="connsiteX84" fmla="*/ 520863 w 12176796"/>
              <a:gd name="connsiteY84" fmla="*/ 3834453 h 6857999"/>
              <a:gd name="connsiteX85" fmla="*/ 6346146 w 12176796"/>
              <a:gd name="connsiteY85" fmla="*/ 2850746 h 6857999"/>
              <a:gd name="connsiteX86" fmla="*/ 6696832 w 12176796"/>
              <a:gd name="connsiteY86" fmla="*/ 200071 h 6857999"/>
              <a:gd name="connsiteX87" fmla="*/ 6186060 w 12176796"/>
              <a:gd name="connsiteY87" fmla="*/ 0 h 6857999"/>
              <a:gd name="connsiteX88" fmla="*/ 6452045 w 12176796"/>
              <a:gd name="connsiteY88" fmla="*/ 0 h 6857999"/>
              <a:gd name="connsiteX89" fmla="*/ 6541870 w 12176796"/>
              <a:gd name="connsiteY89" fmla="*/ 198254 h 6857999"/>
              <a:gd name="connsiteX90" fmla="*/ 6276942 w 12176796"/>
              <a:gd name="connsiteY90" fmla="*/ 2811636 h 6857999"/>
              <a:gd name="connsiteX91" fmla="*/ 517611 w 12176796"/>
              <a:gd name="connsiteY91" fmla="*/ 3679217 h 6857999"/>
              <a:gd name="connsiteX92" fmla="*/ 0 w 12176796"/>
              <a:gd name="connsiteY92" fmla="*/ 3575857 h 6857999"/>
              <a:gd name="connsiteX93" fmla="*/ 0 w 12176796"/>
              <a:gd name="connsiteY93" fmla="*/ 3016511 h 6857999"/>
              <a:gd name="connsiteX94" fmla="*/ 505177 w 12176796"/>
              <a:gd name="connsiteY94" fmla="*/ 3085776 h 6857999"/>
              <a:gd name="connsiteX95" fmla="*/ 5936815 w 12176796"/>
              <a:gd name="connsiteY95" fmla="*/ 1897805 h 6857999"/>
              <a:gd name="connsiteX96" fmla="*/ 6259174 w 12176796"/>
              <a:gd name="connsiteY96" fmla="*/ 256817 h 6857999"/>
              <a:gd name="connsiteX97" fmla="*/ 5694224 w 12176796"/>
              <a:gd name="connsiteY97" fmla="*/ 0 h 6857999"/>
              <a:gd name="connsiteX98" fmla="*/ 6064180 w 12176796"/>
              <a:gd name="connsiteY98" fmla="*/ 0 h 6857999"/>
              <a:gd name="connsiteX99" fmla="*/ 6145485 w 12176796"/>
              <a:gd name="connsiteY99" fmla="*/ 253284 h 6857999"/>
              <a:gd name="connsiteX100" fmla="*/ 5866678 w 12176796"/>
              <a:gd name="connsiteY100" fmla="*/ 1867882 h 6857999"/>
              <a:gd name="connsiteX101" fmla="*/ 500837 w 12176796"/>
              <a:gd name="connsiteY101" fmla="*/ 2946807 h 6857999"/>
              <a:gd name="connsiteX102" fmla="*/ 0 w 12176796"/>
              <a:gd name="connsiteY102" fmla="*/ 2871764 h 6857999"/>
              <a:gd name="connsiteX103" fmla="*/ 0 w 12176796"/>
              <a:gd name="connsiteY103" fmla="*/ 2392306 h 6857999"/>
              <a:gd name="connsiteX104" fmla="*/ 481996 w 12176796"/>
              <a:gd name="connsiteY104" fmla="*/ 2434305 h 6857999"/>
              <a:gd name="connsiteX105" fmla="*/ 5468968 w 12176796"/>
              <a:gd name="connsiteY105" fmla="*/ 1063894 h 6857999"/>
              <a:gd name="connsiteX106" fmla="*/ 5707507 w 12176796"/>
              <a:gd name="connsiteY106" fmla="*/ 136809 h 6857999"/>
              <a:gd name="connsiteX107" fmla="*/ 5075784 w 12176796"/>
              <a:gd name="connsiteY107" fmla="*/ 0 h 6857999"/>
              <a:gd name="connsiteX108" fmla="*/ 5602010 w 12176796"/>
              <a:gd name="connsiteY108" fmla="*/ 0 h 6857999"/>
              <a:gd name="connsiteX109" fmla="*/ 5619222 w 12176796"/>
              <a:gd name="connsiteY109" fmla="*/ 134733 h 6857999"/>
              <a:gd name="connsiteX110" fmla="*/ 5405433 w 12176796"/>
              <a:gd name="connsiteY110" fmla="*/ 1044008 h 6857999"/>
              <a:gd name="connsiteX111" fmla="*/ 477726 w 12176796"/>
              <a:gd name="connsiteY111" fmla="*/ 2310343 h 6857999"/>
              <a:gd name="connsiteX112" fmla="*/ 0 w 12176796"/>
              <a:gd name="connsiteY112" fmla="*/ 2262675 h 6857999"/>
              <a:gd name="connsiteX113" fmla="*/ 0 w 12176796"/>
              <a:gd name="connsiteY113" fmla="*/ 1853093 h 6857999"/>
              <a:gd name="connsiteX114" fmla="*/ 454506 w 12176796"/>
              <a:gd name="connsiteY114" fmla="*/ 1868767 h 6857999"/>
              <a:gd name="connsiteX115" fmla="*/ 4967386 w 12176796"/>
              <a:gd name="connsiteY115" fmla="*/ 344829 h 6857999"/>
              <a:gd name="connsiteX116" fmla="*/ 5035111 w 12176796"/>
              <a:gd name="connsiteY116" fmla="*/ 173780 h 6857999"/>
              <a:gd name="connsiteX117" fmla="*/ 4301411 w 12176796"/>
              <a:gd name="connsiteY117" fmla="*/ 0 h 6857999"/>
              <a:gd name="connsiteX118" fmla="*/ 5012691 w 12176796"/>
              <a:gd name="connsiteY118" fmla="*/ 0 h 6857999"/>
              <a:gd name="connsiteX119" fmla="*/ 4969975 w 12176796"/>
              <a:gd name="connsiteY119" fmla="*/ 164393 h 6857999"/>
              <a:gd name="connsiteX120" fmla="*/ 4904406 w 12176796"/>
              <a:gd name="connsiteY120" fmla="*/ 329802 h 6857999"/>
              <a:gd name="connsiteX121" fmla="*/ 449336 w 12176796"/>
              <a:gd name="connsiteY121" fmla="*/ 1749362 h 6857999"/>
              <a:gd name="connsiteX122" fmla="*/ 0 w 12176796"/>
              <a:gd name="connsiteY122" fmla="*/ 1728025 h 6857999"/>
              <a:gd name="connsiteX123" fmla="*/ 0 w 12176796"/>
              <a:gd name="connsiteY123" fmla="*/ 1373423 h 6857999"/>
              <a:gd name="connsiteX124" fmla="*/ 385102 w 12176796"/>
              <a:gd name="connsiteY124" fmla="*/ 1366740 h 6857999"/>
              <a:gd name="connsiteX125" fmla="*/ 4187348 w 12176796"/>
              <a:gd name="connsiteY125" fmla="*/ 154669 h 6857999"/>
              <a:gd name="connsiteX126" fmla="*/ 3335959 w 12176796"/>
              <a:gd name="connsiteY126" fmla="*/ 0 h 6857999"/>
              <a:gd name="connsiteX127" fmla="*/ 4232332 w 12176796"/>
              <a:gd name="connsiteY127" fmla="*/ 0 h 6857999"/>
              <a:gd name="connsiteX128" fmla="*/ 4118740 w 12176796"/>
              <a:gd name="connsiteY128" fmla="*/ 145353 h 6857999"/>
              <a:gd name="connsiteX129" fmla="*/ 376753 w 12176796"/>
              <a:gd name="connsiteY129" fmla="*/ 1260244 h 6857999"/>
              <a:gd name="connsiteX130" fmla="*/ 0 w 12176796"/>
              <a:gd name="connsiteY130" fmla="*/ 1262959 h 6857999"/>
              <a:gd name="connsiteX131" fmla="*/ 0 w 12176796"/>
              <a:gd name="connsiteY131" fmla="*/ 953437 h 6857999"/>
              <a:gd name="connsiteX132" fmla="*/ 533758 w 12176796"/>
              <a:gd name="connsiteY132" fmla="*/ 908045 h 6857999"/>
              <a:gd name="connsiteX133" fmla="*/ 3209854 w 12176796"/>
              <a:gd name="connsiteY133" fmla="*/ 91377 h 6857999"/>
              <a:gd name="connsiteX134" fmla="*/ 2184007 w 12176796"/>
              <a:gd name="connsiteY134" fmla="*/ 0 h 6857999"/>
              <a:gd name="connsiteX135" fmla="*/ 3236698 w 12176796"/>
              <a:gd name="connsiteY135" fmla="*/ 0 h 6857999"/>
              <a:gd name="connsiteX136" fmla="*/ 3111685 w 12176796"/>
              <a:gd name="connsiteY136" fmla="*/ 83055 h 6857999"/>
              <a:gd name="connsiteX137" fmla="*/ 512890 w 12176796"/>
              <a:gd name="connsiteY137" fmla="*/ 815330 h 6857999"/>
              <a:gd name="connsiteX138" fmla="*/ 0 w 12176796"/>
              <a:gd name="connsiteY138" fmla="*/ 854002 h 6857999"/>
              <a:gd name="connsiteX139" fmla="*/ 0 w 12176796"/>
              <a:gd name="connsiteY139" fmla="*/ 574319 h 6857999"/>
              <a:gd name="connsiteX140" fmla="*/ 317944 w 12176796"/>
              <a:gd name="connsiteY140" fmla="*/ 530520 h 6857999"/>
              <a:gd name="connsiteX141" fmla="*/ 1970538 w 12176796"/>
              <a:gd name="connsiteY141" fmla="*/ 93240 h 6857999"/>
              <a:gd name="connsiteX142" fmla="*/ 916340 w 12176796"/>
              <a:gd name="connsiteY142" fmla="*/ 0 h 6857999"/>
              <a:gd name="connsiteX143" fmla="*/ 2022013 w 12176796"/>
              <a:gd name="connsiteY143" fmla="*/ 0 h 6857999"/>
              <a:gd name="connsiteX144" fmla="*/ 1821884 w 12176796"/>
              <a:gd name="connsiteY144" fmla="*/ 78282 h 6857999"/>
              <a:gd name="connsiteX145" fmla="*/ 290773 w 12176796"/>
              <a:gd name="connsiteY145" fmla="*/ 442242 h 6857999"/>
              <a:gd name="connsiteX146" fmla="*/ 0 w 12176796"/>
              <a:gd name="connsiteY146" fmla="*/ 479300 h 6857999"/>
              <a:gd name="connsiteX147" fmla="*/ 0 w 12176796"/>
              <a:gd name="connsiteY147" fmla="*/ 229628 h 6857999"/>
              <a:gd name="connsiteX148" fmla="*/ 483305 w 12176796"/>
              <a:gd name="connsiteY148" fmla="*/ 123772 h 6857999"/>
              <a:gd name="connsiteX149" fmla="*/ 0 w 12176796"/>
              <a:gd name="connsiteY149" fmla="*/ 0 h 6857999"/>
              <a:gd name="connsiteX150" fmla="*/ 648476 w 12176796"/>
              <a:gd name="connsiteY150" fmla="*/ 0 h 6857999"/>
              <a:gd name="connsiteX151" fmla="*/ 341829 w 12176796"/>
              <a:gd name="connsiteY151" fmla="*/ 77314 h 6857999"/>
              <a:gd name="connsiteX152" fmla="*/ 0 w 12176796"/>
              <a:gd name="connsiteY152" fmla="*/ 14427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2176796" h="6857999">
                <a:moveTo>
                  <a:pt x="0" y="6705229"/>
                </a:moveTo>
                <a:lnTo>
                  <a:pt x="517237" y="6856007"/>
                </a:lnTo>
                <a:lnTo>
                  <a:pt x="525026" y="6857999"/>
                </a:lnTo>
                <a:lnTo>
                  <a:pt x="0" y="6857999"/>
                </a:lnTo>
                <a:close/>
                <a:moveTo>
                  <a:pt x="11500117" y="0"/>
                </a:moveTo>
                <a:lnTo>
                  <a:pt x="11984305" y="0"/>
                </a:lnTo>
                <a:lnTo>
                  <a:pt x="12062975" y="729554"/>
                </a:lnTo>
                <a:cubicBezTo>
                  <a:pt x="12246053" y="2678471"/>
                  <a:pt x="12205377" y="4551247"/>
                  <a:pt x="11961855" y="6297955"/>
                </a:cubicBezTo>
                <a:lnTo>
                  <a:pt x="11874882" y="6857999"/>
                </a:lnTo>
                <a:lnTo>
                  <a:pt x="11609626" y="6857999"/>
                </a:lnTo>
                <a:lnTo>
                  <a:pt x="11684441" y="6390799"/>
                </a:lnTo>
                <a:cubicBezTo>
                  <a:pt x="11928662" y="4645193"/>
                  <a:pt x="11915427" y="2740363"/>
                  <a:pt x="11622387" y="746832"/>
                </a:cubicBezTo>
                <a:close/>
                <a:moveTo>
                  <a:pt x="10526335" y="0"/>
                </a:moveTo>
                <a:lnTo>
                  <a:pt x="10906519" y="0"/>
                </a:lnTo>
                <a:lnTo>
                  <a:pt x="11042610" y="747765"/>
                </a:lnTo>
                <a:cubicBezTo>
                  <a:pt x="11372579" y="2743763"/>
                  <a:pt x="11421470" y="4650826"/>
                  <a:pt x="11211619" y="6396558"/>
                </a:cubicBezTo>
                <a:lnTo>
                  <a:pt x="11146870" y="6857999"/>
                </a:lnTo>
                <a:lnTo>
                  <a:pt x="10880778" y="6857999"/>
                </a:lnTo>
                <a:lnTo>
                  <a:pt x="10937588" y="6546537"/>
                </a:lnTo>
                <a:cubicBezTo>
                  <a:pt x="11208320" y="4801828"/>
                  <a:pt x="11138174" y="2842038"/>
                  <a:pt x="10704817" y="775136"/>
                </a:cubicBezTo>
                <a:close/>
                <a:moveTo>
                  <a:pt x="9696889" y="0"/>
                </a:moveTo>
                <a:lnTo>
                  <a:pt x="10002225" y="0"/>
                </a:lnTo>
                <a:lnTo>
                  <a:pt x="10196820" y="777056"/>
                </a:lnTo>
                <a:cubicBezTo>
                  <a:pt x="10673182" y="2849175"/>
                  <a:pt x="10784491" y="4814728"/>
                  <a:pt x="10550927" y="6560129"/>
                </a:cubicBezTo>
                <a:lnTo>
                  <a:pt x="10502955" y="6857999"/>
                </a:lnTo>
                <a:lnTo>
                  <a:pt x="10185281" y="6857999"/>
                </a:lnTo>
                <a:lnTo>
                  <a:pt x="10186233" y="6854326"/>
                </a:lnTo>
                <a:cubicBezTo>
                  <a:pt x="10627671" y="5002148"/>
                  <a:pt x="10512067" y="2782458"/>
                  <a:pt x="9822998" y="414591"/>
                </a:cubicBezTo>
                <a:close/>
                <a:moveTo>
                  <a:pt x="8999553" y="0"/>
                </a:moveTo>
                <a:lnTo>
                  <a:pt x="9241499" y="0"/>
                </a:lnTo>
                <a:lnTo>
                  <a:pt x="9377646" y="417850"/>
                </a:lnTo>
                <a:cubicBezTo>
                  <a:pt x="10079729" y="2663706"/>
                  <a:pt x="10265100" y="4776355"/>
                  <a:pt x="9944567" y="6561701"/>
                </a:cubicBezTo>
                <a:lnTo>
                  <a:pt x="9885439" y="6857999"/>
                </a:lnTo>
                <a:lnTo>
                  <a:pt x="9410515" y="6857999"/>
                </a:lnTo>
                <a:lnTo>
                  <a:pt x="9496238" y="6626282"/>
                </a:lnTo>
                <a:cubicBezTo>
                  <a:pt x="10077497" y="4916206"/>
                  <a:pt x="9957939" y="2746056"/>
                  <a:pt x="9147934" y="409280"/>
                </a:cubicBezTo>
                <a:close/>
                <a:moveTo>
                  <a:pt x="8400514" y="0"/>
                </a:moveTo>
                <a:lnTo>
                  <a:pt x="8596396" y="0"/>
                </a:lnTo>
                <a:lnTo>
                  <a:pt x="8753915" y="406034"/>
                </a:lnTo>
                <a:cubicBezTo>
                  <a:pt x="9616756" y="2724639"/>
                  <a:pt x="9795334" y="4880497"/>
                  <a:pt x="9274089" y="6574185"/>
                </a:cubicBezTo>
                <a:lnTo>
                  <a:pt x="9178284" y="6857999"/>
                </a:lnTo>
                <a:lnTo>
                  <a:pt x="8359108" y="6857999"/>
                </a:lnTo>
                <a:lnTo>
                  <a:pt x="8455289" y="6728996"/>
                </a:lnTo>
                <a:cubicBezTo>
                  <a:pt x="9546598" y="5168686"/>
                  <a:pt x="9546403" y="2859761"/>
                  <a:pt x="8536048" y="326847"/>
                </a:cubicBezTo>
                <a:close/>
                <a:moveTo>
                  <a:pt x="7881111" y="0"/>
                </a:moveTo>
                <a:lnTo>
                  <a:pt x="8048218" y="0"/>
                </a:lnTo>
                <a:lnTo>
                  <a:pt x="8192777" y="324498"/>
                </a:lnTo>
                <a:cubicBezTo>
                  <a:pt x="9273451" y="2839524"/>
                  <a:pt x="9343690" y="5132833"/>
                  <a:pt x="8313599" y="6672414"/>
                </a:cubicBezTo>
                <a:lnTo>
                  <a:pt x="8180800" y="6857999"/>
                </a:lnTo>
                <a:lnTo>
                  <a:pt x="6378551" y="6857999"/>
                </a:lnTo>
                <a:lnTo>
                  <a:pt x="6670579" y="6722603"/>
                </a:lnTo>
                <a:cubicBezTo>
                  <a:pt x="6780881" y="6665881"/>
                  <a:pt x="6887815" y="6605096"/>
                  <a:pt x="6991213" y="6540195"/>
                </a:cubicBezTo>
                <a:cubicBezTo>
                  <a:pt x="8923363" y="5321440"/>
                  <a:pt x="9183902" y="2936072"/>
                  <a:pt x="7998184" y="255536"/>
                </a:cubicBezTo>
                <a:close/>
                <a:moveTo>
                  <a:pt x="7431165" y="0"/>
                </a:moveTo>
                <a:lnTo>
                  <a:pt x="7581159" y="0"/>
                </a:lnTo>
                <a:lnTo>
                  <a:pt x="7705653" y="253725"/>
                </a:lnTo>
                <a:cubicBezTo>
                  <a:pt x="8969803" y="2915655"/>
                  <a:pt x="8791989" y="5286175"/>
                  <a:pt x="6910186" y="6466446"/>
                </a:cubicBezTo>
                <a:cubicBezTo>
                  <a:pt x="6709163" y="6593773"/>
                  <a:pt x="6493549" y="6704170"/>
                  <a:pt x="6264741" y="6798085"/>
                </a:cubicBezTo>
                <a:lnTo>
                  <a:pt x="6100271" y="6857999"/>
                </a:lnTo>
                <a:lnTo>
                  <a:pt x="1240204" y="6857999"/>
                </a:lnTo>
                <a:lnTo>
                  <a:pt x="1022732" y="6805459"/>
                </a:lnTo>
                <a:cubicBezTo>
                  <a:pt x="854290" y="6761602"/>
                  <a:pt x="684642" y="6714298"/>
                  <a:pt x="513965" y="6663603"/>
                </a:cubicBezTo>
                <a:lnTo>
                  <a:pt x="0" y="6501709"/>
                </a:lnTo>
                <a:lnTo>
                  <a:pt x="0" y="5557939"/>
                </a:lnTo>
                <a:lnTo>
                  <a:pt x="528464" y="5696373"/>
                </a:lnTo>
                <a:cubicBezTo>
                  <a:pt x="3157841" y="6338768"/>
                  <a:pt x="5504463" y="6211792"/>
                  <a:pt x="6898657" y="5163216"/>
                </a:cubicBezTo>
                <a:cubicBezTo>
                  <a:pt x="8292853" y="4119322"/>
                  <a:pt x="8466113" y="2364480"/>
                  <a:pt x="7613170" y="392405"/>
                </a:cubicBezTo>
                <a:close/>
                <a:moveTo>
                  <a:pt x="7016730" y="0"/>
                </a:moveTo>
                <a:lnTo>
                  <a:pt x="7178334" y="0"/>
                </a:lnTo>
                <a:lnTo>
                  <a:pt x="7373146" y="389654"/>
                </a:lnTo>
                <a:cubicBezTo>
                  <a:pt x="8290910" y="2348209"/>
                  <a:pt x="8180797" y="4092547"/>
                  <a:pt x="6824312" y="5108369"/>
                </a:cubicBezTo>
                <a:cubicBezTo>
                  <a:pt x="5467829" y="6124193"/>
                  <a:pt x="3138566" y="6205236"/>
                  <a:pt x="525260" y="5516074"/>
                </a:cubicBezTo>
                <a:lnTo>
                  <a:pt x="0" y="5368298"/>
                </a:lnTo>
                <a:lnTo>
                  <a:pt x="0" y="4579301"/>
                </a:lnTo>
                <a:lnTo>
                  <a:pt x="529974" y="4698186"/>
                </a:lnTo>
                <a:cubicBezTo>
                  <a:pt x="3163314" y="5243072"/>
                  <a:pt x="5458461" y="5025981"/>
                  <a:pt x="6674432" y="3939939"/>
                </a:cubicBezTo>
                <a:cubicBezTo>
                  <a:pt x="7668827" y="3055190"/>
                  <a:pt x="7771509" y="1740356"/>
                  <a:pt x="7148725" y="287553"/>
                </a:cubicBezTo>
                <a:close/>
                <a:moveTo>
                  <a:pt x="6613319" y="0"/>
                </a:moveTo>
                <a:lnTo>
                  <a:pt x="6809713" y="0"/>
                </a:lnTo>
                <a:lnTo>
                  <a:pt x="6952197" y="285554"/>
                </a:lnTo>
                <a:cubicBezTo>
                  <a:pt x="7627683" y="1728061"/>
                  <a:pt x="7567220" y="3027968"/>
                  <a:pt x="6599801" y="3889114"/>
                </a:cubicBezTo>
                <a:cubicBezTo>
                  <a:pt x="5421605" y="4946825"/>
                  <a:pt x="3138850" y="5118235"/>
                  <a:pt x="525802" y="4530859"/>
                </a:cubicBezTo>
                <a:lnTo>
                  <a:pt x="0" y="4403542"/>
                </a:lnTo>
                <a:lnTo>
                  <a:pt x="0" y="3739528"/>
                </a:lnTo>
                <a:lnTo>
                  <a:pt x="520863" y="3834453"/>
                </a:lnTo>
                <a:cubicBezTo>
                  <a:pt x="3106106" y="4261223"/>
                  <a:pt x="5313873" y="3955259"/>
                  <a:pt x="6346146" y="2850746"/>
                </a:cubicBezTo>
                <a:cubicBezTo>
                  <a:pt x="7005504" y="2148726"/>
                  <a:pt x="7092315" y="1218550"/>
                  <a:pt x="6696832" y="200071"/>
                </a:cubicBezTo>
                <a:close/>
                <a:moveTo>
                  <a:pt x="6186060" y="0"/>
                </a:moveTo>
                <a:lnTo>
                  <a:pt x="6452045" y="0"/>
                </a:lnTo>
                <a:lnTo>
                  <a:pt x="6541870" y="198254"/>
                </a:lnTo>
                <a:cubicBezTo>
                  <a:pt x="6969738" y="1207633"/>
                  <a:pt x="6914679" y="2128136"/>
                  <a:pt x="6276942" y="2811636"/>
                </a:cubicBezTo>
                <a:cubicBezTo>
                  <a:pt x="5277101" y="3883704"/>
                  <a:pt x="3086568" y="4148209"/>
                  <a:pt x="517611" y="3679217"/>
                </a:cubicBezTo>
                <a:lnTo>
                  <a:pt x="0" y="3575857"/>
                </a:lnTo>
                <a:lnTo>
                  <a:pt x="0" y="3016511"/>
                </a:lnTo>
                <a:lnTo>
                  <a:pt x="505177" y="3085776"/>
                </a:lnTo>
                <a:cubicBezTo>
                  <a:pt x="3009237" y="3386527"/>
                  <a:pt x="5093706" y="2993280"/>
                  <a:pt x="5936815" y="1897805"/>
                </a:cubicBezTo>
                <a:cubicBezTo>
                  <a:pt x="6305046" y="1421539"/>
                  <a:pt x="6399625" y="861162"/>
                  <a:pt x="6259174" y="256817"/>
                </a:cubicBezTo>
                <a:close/>
                <a:moveTo>
                  <a:pt x="5694224" y="0"/>
                </a:moveTo>
                <a:lnTo>
                  <a:pt x="6064180" y="0"/>
                </a:lnTo>
                <a:lnTo>
                  <a:pt x="6145485" y="253284"/>
                </a:lnTo>
                <a:cubicBezTo>
                  <a:pt x="6304826" y="849788"/>
                  <a:pt x="6224762" y="1404715"/>
                  <a:pt x="5866678" y="1867882"/>
                </a:cubicBezTo>
                <a:cubicBezTo>
                  <a:pt x="5050724" y="2925923"/>
                  <a:pt x="2983485" y="3277337"/>
                  <a:pt x="500837" y="2946807"/>
                </a:cubicBezTo>
                <a:lnTo>
                  <a:pt x="0" y="2871764"/>
                </a:lnTo>
                <a:lnTo>
                  <a:pt x="0" y="2392306"/>
                </a:lnTo>
                <a:lnTo>
                  <a:pt x="481996" y="2434305"/>
                </a:lnTo>
                <a:cubicBezTo>
                  <a:pt x="2868117" y="2602385"/>
                  <a:pt x="4804318" y="2135981"/>
                  <a:pt x="5468968" y="1063894"/>
                </a:cubicBezTo>
                <a:cubicBezTo>
                  <a:pt x="5650532" y="779876"/>
                  <a:pt x="5726183" y="465272"/>
                  <a:pt x="5707507" y="136809"/>
                </a:cubicBezTo>
                <a:close/>
                <a:moveTo>
                  <a:pt x="5075784" y="0"/>
                </a:moveTo>
                <a:lnTo>
                  <a:pt x="5602010" y="0"/>
                </a:lnTo>
                <a:lnTo>
                  <a:pt x="5619222" y="134733"/>
                </a:lnTo>
                <a:cubicBezTo>
                  <a:pt x="5646882" y="457899"/>
                  <a:pt x="5576905" y="764336"/>
                  <a:pt x="5405433" y="1044008"/>
                </a:cubicBezTo>
                <a:cubicBezTo>
                  <a:pt x="4762413" y="2074049"/>
                  <a:pt x="2842807" y="2507134"/>
                  <a:pt x="477726" y="2310343"/>
                </a:cubicBezTo>
                <a:lnTo>
                  <a:pt x="0" y="2262675"/>
                </a:lnTo>
                <a:lnTo>
                  <a:pt x="0" y="1853093"/>
                </a:lnTo>
                <a:lnTo>
                  <a:pt x="454506" y="1868767"/>
                </a:lnTo>
                <a:cubicBezTo>
                  <a:pt x="2700942" y="1908912"/>
                  <a:pt x="4464857" y="1374871"/>
                  <a:pt x="4967386" y="344829"/>
                </a:cubicBezTo>
                <a:cubicBezTo>
                  <a:pt x="4993323" y="289894"/>
                  <a:pt x="5016378" y="232461"/>
                  <a:pt x="5035111" y="173780"/>
                </a:cubicBezTo>
                <a:close/>
                <a:moveTo>
                  <a:pt x="4301411" y="0"/>
                </a:moveTo>
                <a:lnTo>
                  <a:pt x="5012691" y="0"/>
                </a:lnTo>
                <a:lnTo>
                  <a:pt x="4969975" y="164393"/>
                </a:lnTo>
                <a:cubicBezTo>
                  <a:pt x="4951962" y="219945"/>
                  <a:pt x="4930346" y="274874"/>
                  <a:pt x="4904406" y="329802"/>
                </a:cubicBezTo>
                <a:cubicBezTo>
                  <a:pt x="4423451" y="1317576"/>
                  <a:pt x="2670867" y="1818192"/>
                  <a:pt x="449336" y="1749362"/>
                </a:cubicBezTo>
                <a:lnTo>
                  <a:pt x="0" y="1728025"/>
                </a:lnTo>
                <a:lnTo>
                  <a:pt x="0" y="1373423"/>
                </a:lnTo>
                <a:lnTo>
                  <a:pt x="385102" y="1366740"/>
                </a:lnTo>
                <a:cubicBezTo>
                  <a:pt x="2161974" y="1308711"/>
                  <a:pt x="3579993" y="877925"/>
                  <a:pt x="4187348" y="154669"/>
                </a:cubicBezTo>
                <a:close/>
                <a:moveTo>
                  <a:pt x="3335959" y="0"/>
                </a:moveTo>
                <a:lnTo>
                  <a:pt x="4232332" y="0"/>
                </a:lnTo>
                <a:lnTo>
                  <a:pt x="4118740" y="145353"/>
                </a:lnTo>
                <a:cubicBezTo>
                  <a:pt x="3513863" y="825710"/>
                  <a:pt x="2115921" y="1221861"/>
                  <a:pt x="376753" y="1260244"/>
                </a:cubicBezTo>
                <a:lnTo>
                  <a:pt x="0" y="1262959"/>
                </a:lnTo>
                <a:lnTo>
                  <a:pt x="0" y="953437"/>
                </a:lnTo>
                <a:lnTo>
                  <a:pt x="533758" y="908045"/>
                </a:lnTo>
                <a:cubicBezTo>
                  <a:pt x="1664749" y="784298"/>
                  <a:pt x="2608316" y="498689"/>
                  <a:pt x="3209854" y="91377"/>
                </a:cubicBezTo>
                <a:close/>
                <a:moveTo>
                  <a:pt x="2184007" y="0"/>
                </a:moveTo>
                <a:lnTo>
                  <a:pt x="3236698" y="0"/>
                </a:lnTo>
                <a:lnTo>
                  <a:pt x="3111685" y="83055"/>
                </a:lnTo>
                <a:cubicBezTo>
                  <a:pt x="2514293" y="454604"/>
                  <a:pt x="1600627" y="708516"/>
                  <a:pt x="512890" y="815330"/>
                </a:cubicBezTo>
                <a:lnTo>
                  <a:pt x="0" y="854002"/>
                </a:lnTo>
                <a:lnTo>
                  <a:pt x="0" y="574319"/>
                </a:lnTo>
                <a:lnTo>
                  <a:pt x="317944" y="530520"/>
                </a:lnTo>
                <a:cubicBezTo>
                  <a:pt x="944995" y="433561"/>
                  <a:pt x="1505586" y="282886"/>
                  <a:pt x="1970538" y="93240"/>
                </a:cubicBezTo>
                <a:close/>
                <a:moveTo>
                  <a:pt x="916340" y="0"/>
                </a:moveTo>
                <a:lnTo>
                  <a:pt x="2022013" y="0"/>
                </a:lnTo>
                <a:lnTo>
                  <a:pt x="1821884" y="78282"/>
                </a:lnTo>
                <a:cubicBezTo>
                  <a:pt x="1383671" y="238209"/>
                  <a:pt x="865194" y="360933"/>
                  <a:pt x="290773" y="442242"/>
                </a:cubicBezTo>
                <a:lnTo>
                  <a:pt x="0" y="479300"/>
                </a:lnTo>
                <a:lnTo>
                  <a:pt x="0" y="229628"/>
                </a:lnTo>
                <a:lnTo>
                  <a:pt x="483305" y="123772"/>
                </a:lnTo>
                <a:close/>
                <a:moveTo>
                  <a:pt x="0" y="0"/>
                </a:moveTo>
                <a:lnTo>
                  <a:pt x="648476" y="0"/>
                </a:lnTo>
                <a:lnTo>
                  <a:pt x="341829" y="77314"/>
                </a:lnTo>
                <a:lnTo>
                  <a:pt x="0" y="144273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986" y="0"/>
            <a:ext cx="12176796" cy="6858000"/>
          </a:xfrm>
          <a:custGeom>
            <a:avLst/>
            <a:gdLst>
              <a:gd name="connsiteX0" fmla="*/ 12176796 w 12176796"/>
              <a:gd name="connsiteY0" fmla="*/ 5170423 h 6858000"/>
              <a:gd name="connsiteX1" fmla="*/ 12176796 w 12176796"/>
              <a:gd name="connsiteY1" fmla="*/ 5240532 h 6858000"/>
              <a:gd name="connsiteX2" fmla="*/ 12151101 w 12176796"/>
              <a:gd name="connsiteY2" fmla="*/ 5291111 h 6858000"/>
              <a:gd name="connsiteX3" fmla="*/ 12149684 w 12176796"/>
              <a:gd name="connsiteY3" fmla="*/ 5712211 h 6858000"/>
              <a:gd name="connsiteX4" fmla="*/ 12176796 w 12176796"/>
              <a:gd name="connsiteY4" fmla="*/ 5751134 h 6858000"/>
              <a:gd name="connsiteX5" fmla="*/ 12176796 w 12176796"/>
              <a:gd name="connsiteY5" fmla="*/ 5776758 h 6858000"/>
              <a:gd name="connsiteX6" fmla="*/ 12138425 w 12176796"/>
              <a:gd name="connsiteY6" fmla="*/ 5727812 h 6858000"/>
              <a:gd name="connsiteX7" fmla="*/ 12141268 w 12176796"/>
              <a:gd name="connsiteY7" fmla="*/ 5236338 h 6858000"/>
              <a:gd name="connsiteX8" fmla="*/ 12176796 w 12176796"/>
              <a:gd name="connsiteY8" fmla="*/ 4798017 h 6858000"/>
              <a:gd name="connsiteX9" fmla="*/ 12176796 w 12176796"/>
              <a:gd name="connsiteY9" fmla="*/ 4850668 h 6858000"/>
              <a:gd name="connsiteX10" fmla="*/ 12059903 w 12176796"/>
              <a:gd name="connsiteY10" fmla="*/ 4965521 h 6858000"/>
              <a:gd name="connsiteX11" fmla="*/ 11890688 w 12176796"/>
              <a:gd name="connsiteY11" fmla="*/ 5776815 h 6858000"/>
              <a:gd name="connsiteX12" fmla="*/ 12100230 w 12176796"/>
              <a:gd name="connsiteY12" fmla="*/ 5935079 h 6858000"/>
              <a:gd name="connsiteX13" fmla="*/ 12176796 w 12176796"/>
              <a:gd name="connsiteY13" fmla="*/ 5969327 h 6858000"/>
              <a:gd name="connsiteX14" fmla="*/ 12176796 w 12176796"/>
              <a:gd name="connsiteY14" fmla="*/ 5991829 h 6858000"/>
              <a:gd name="connsiteX15" fmla="*/ 12092686 w 12176796"/>
              <a:gd name="connsiteY15" fmla="*/ 5954254 h 6858000"/>
              <a:gd name="connsiteX16" fmla="*/ 11868001 w 12176796"/>
              <a:gd name="connsiteY16" fmla="*/ 5786090 h 6858000"/>
              <a:gd name="connsiteX17" fmla="*/ 12050327 w 12176796"/>
              <a:gd name="connsiteY17" fmla="*/ 4920070 h 6858000"/>
              <a:gd name="connsiteX18" fmla="*/ 12176796 w 12176796"/>
              <a:gd name="connsiteY18" fmla="*/ 4522893 h 6858000"/>
              <a:gd name="connsiteX19" fmla="*/ 12176796 w 12176796"/>
              <a:gd name="connsiteY19" fmla="*/ 4577615 h 6858000"/>
              <a:gd name="connsiteX20" fmla="*/ 11977493 w 12176796"/>
              <a:gd name="connsiteY20" fmla="*/ 4716721 h 6858000"/>
              <a:gd name="connsiteX21" fmla="*/ 11521916 w 12176796"/>
              <a:gd name="connsiteY21" fmla="*/ 5722913 h 6858000"/>
              <a:gd name="connsiteX22" fmla="*/ 11968853 w 12176796"/>
              <a:gd name="connsiteY22" fmla="*/ 6017360 h 6858000"/>
              <a:gd name="connsiteX23" fmla="*/ 12176796 w 12176796"/>
              <a:gd name="connsiteY23" fmla="*/ 6071213 h 6858000"/>
              <a:gd name="connsiteX24" fmla="*/ 12176796 w 12176796"/>
              <a:gd name="connsiteY24" fmla="*/ 6097709 h 6858000"/>
              <a:gd name="connsiteX25" fmla="*/ 11963901 w 12176796"/>
              <a:gd name="connsiteY25" fmla="*/ 6039938 h 6858000"/>
              <a:gd name="connsiteX26" fmla="*/ 11499685 w 12176796"/>
              <a:gd name="connsiteY26" fmla="*/ 5731510 h 6858000"/>
              <a:gd name="connsiteX27" fmla="*/ 11968020 w 12176796"/>
              <a:gd name="connsiteY27" fmla="*/ 4667745 h 6858000"/>
              <a:gd name="connsiteX28" fmla="*/ 12176796 w 12176796"/>
              <a:gd name="connsiteY28" fmla="*/ 4270938 h 6858000"/>
              <a:gd name="connsiteX29" fmla="*/ 12176796 w 12176796"/>
              <a:gd name="connsiteY29" fmla="*/ 4330715 h 6858000"/>
              <a:gd name="connsiteX30" fmla="*/ 12039040 w 12176796"/>
              <a:gd name="connsiteY30" fmla="*/ 4400757 h 6858000"/>
              <a:gd name="connsiteX31" fmla="*/ 11125215 w 12176796"/>
              <a:gd name="connsiteY31" fmla="*/ 5641252 h 6858000"/>
              <a:gd name="connsiteX32" fmla="*/ 11997061 w 12176796"/>
              <a:gd name="connsiteY32" fmla="*/ 6118006 h 6858000"/>
              <a:gd name="connsiteX33" fmla="*/ 12176796 w 12176796"/>
              <a:gd name="connsiteY33" fmla="*/ 6148775 h 6858000"/>
              <a:gd name="connsiteX34" fmla="*/ 12176796 w 12176796"/>
              <a:gd name="connsiteY34" fmla="*/ 6183763 h 6858000"/>
              <a:gd name="connsiteX35" fmla="*/ 11992868 w 12176796"/>
              <a:gd name="connsiteY35" fmla="*/ 6149787 h 6858000"/>
              <a:gd name="connsiteX36" fmla="*/ 11101446 w 12176796"/>
              <a:gd name="connsiteY36" fmla="*/ 5644768 h 6858000"/>
              <a:gd name="connsiteX37" fmla="*/ 12033740 w 12176796"/>
              <a:gd name="connsiteY37" fmla="*/ 4344403 h 6858000"/>
              <a:gd name="connsiteX38" fmla="*/ 12176796 w 12176796"/>
              <a:gd name="connsiteY38" fmla="*/ 4027012 h 6858000"/>
              <a:gd name="connsiteX39" fmla="*/ 12176796 w 12176796"/>
              <a:gd name="connsiteY39" fmla="*/ 4088754 h 6858000"/>
              <a:gd name="connsiteX40" fmla="*/ 11997351 w 12176796"/>
              <a:gd name="connsiteY40" fmla="*/ 4160158 h 6858000"/>
              <a:gd name="connsiteX41" fmla="*/ 10697903 w 12176796"/>
              <a:gd name="connsiteY41" fmla="*/ 5522904 h 6858000"/>
              <a:gd name="connsiteX42" fmla="*/ 11907667 w 12176796"/>
              <a:gd name="connsiteY42" fmla="*/ 6175528 h 6858000"/>
              <a:gd name="connsiteX43" fmla="*/ 12176796 w 12176796"/>
              <a:gd name="connsiteY43" fmla="*/ 6215853 h 6858000"/>
              <a:gd name="connsiteX44" fmla="*/ 12176796 w 12176796"/>
              <a:gd name="connsiteY44" fmla="*/ 6261139 h 6858000"/>
              <a:gd name="connsiteX45" fmla="*/ 11903360 w 12176796"/>
              <a:gd name="connsiteY45" fmla="*/ 6217384 h 6858000"/>
              <a:gd name="connsiteX46" fmla="*/ 10669109 w 12176796"/>
              <a:gd name="connsiteY46" fmla="*/ 5528058 h 6858000"/>
              <a:gd name="connsiteX47" fmla="*/ 11992154 w 12176796"/>
              <a:gd name="connsiteY47" fmla="*/ 4101767 h 6858000"/>
              <a:gd name="connsiteX48" fmla="*/ 12176796 w 12176796"/>
              <a:gd name="connsiteY48" fmla="*/ 3781073 h 6858000"/>
              <a:gd name="connsiteX49" fmla="*/ 12176796 w 12176796"/>
              <a:gd name="connsiteY49" fmla="*/ 3845191 h 6858000"/>
              <a:gd name="connsiteX50" fmla="*/ 11955696 w 12176796"/>
              <a:gd name="connsiteY50" fmla="*/ 3913485 h 6858000"/>
              <a:gd name="connsiteX51" fmla="*/ 10242514 w 12176796"/>
              <a:gd name="connsiteY51" fmla="*/ 5365648 h 6858000"/>
              <a:gd name="connsiteX52" fmla="*/ 11806056 w 12176796"/>
              <a:gd name="connsiteY52" fmla="*/ 6233535 h 6858000"/>
              <a:gd name="connsiteX53" fmla="*/ 12176796 w 12176796"/>
              <a:gd name="connsiteY53" fmla="*/ 6288379 h 6858000"/>
              <a:gd name="connsiteX54" fmla="*/ 12176796 w 12176796"/>
              <a:gd name="connsiteY54" fmla="*/ 6342533 h 6858000"/>
              <a:gd name="connsiteX55" fmla="*/ 11799745 w 12176796"/>
              <a:gd name="connsiteY55" fmla="*/ 6283960 h 6858000"/>
              <a:gd name="connsiteX56" fmla="*/ 10207438 w 12176796"/>
              <a:gd name="connsiteY56" fmla="*/ 5365334 h 6858000"/>
              <a:gd name="connsiteX57" fmla="*/ 11950372 w 12176796"/>
              <a:gd name="connsiteY57" fmla="*/ 3852028 h 6858000"/>
              <a:gd name="connsiteX58" fmla="*/ 12176796 w 12176796"/>
              <a:gd name="connsiteY58" fmla="*/ 3518232 h 6858000"/>
              <a:gd name="connsiteX59" fmla="*/ 12176796 w 12176796"/>
              <a:gd name="connsiteY59" fmla="*/ 3590350 h 6858000"/>
              <a:gd name="connsiteX60" fmla="*/ 11913836 w 12176796"/>
              <a:gd name="connsiteY60" fmla="*/ 3651257 h 6858000"/>
              <a:gd name="connsiteX61" fmla="*/ 9757674 w 12176796"/>
              <a:gd name="connsiteY61" fmla="*/ 5157717 h 6858000"/>
              <a:gd name="connsiteX62" fmla="*/ 11937402 w 12176796"/>
              <a:gd name="connsiteY62" fmla="*/ 6339295 h 6858000"/>
              <a:gd name="connsiteX63" fmla="*/ 12176796 w 12176796"/>
              <a:gd name="connsiteY63" fmla="*/ 6374259 h 6858000"/>
              <a:gd name="connsiteX64" fmla="*/ 12176796 w 12176796"/>
              <a:gd name="connsiteY64" fmla="*/ 6442915 h 6858000"/>
              <a:gd name="connsiteX65" fmla="*/ 11933244 w 12176796"/>
              <a:gd name="connsiteY65" fmla="*/ 6404702 h 6858000"/>
              <a:gd name="connsiteX66" fmla="*/ 9717630 w 12176796"/>
              <a:gd name="connsiteY66" fmla="*/ 5158325 h 6858000"/>
              <a:gd name="connsiteX67" fmla="*/ 11909618 w 12176796"/>
              <a:gd name="connsiteY67" fmla="*/ 3582525 h 6858000"/>
              <a:gd name="connsiteX68" fmla="*/ 12176796 w 12176796"/>
              <a:gd name="connsiteY68" fmla="*/ 3242167 h 6858000"/>
              <a:gd name="connsiteX69" fmla="*/ 12176796 w 12176796"/>
              <a:gd name="connsiteY69" fmla="*/ 3318484 h 6858000"/>
              <a:gd name="connsiteX70" fmla="*/ 11872956 w 12176796"/>
              <a:gd name="connsiteY70" fmla="*/ 3368515 h 6858000"/>
              <a:gd name="connsiteX71" fmla="*/ 9250627 w 12176796"/>
              <a:gd name="connsiteY71" fmla="*/ 4896446 h 6858000"/>
              <a:gd name="connsiteX72" fmla="*/ 11872956 w 12176796"/>
              <a:gd name="connsiteY72" fmla="*/ 6428150 h 6858000"/>
              <a:gd name="connsiteX73" fmla="*/ 12176796 w 12176796"/>
              <a:gd name="connsiteY73" fmla="*/ 6478893 h 6858000"/>
              <a:gd name="connsiteX74" fmla="*/ 12176796 w 12176796"/>
              <a:gd name="connsiteY74" fmla="*/ 6555068 h 6858000"/>
              <a:gd name="connsiteX75" fmla="*/ 11868695 w 12176796"/>
              <a:gd name="connsiteY75" fmla="*/ 6501681 h 6858000"/>
              <a:gd name="connsiteX76" fmla="*/ 9210202 w 12176796"/>
              <a:gd name="connsiteY76" fmla="*/ 4896360 h 6858000"/>
              <a:gd name="connsiteX77" fmla="*/ 11868695 w 12176796"/>
              <a:gd name="connsiteY77" fmla="*/ 3295553 h 6858000"/>
              <a:gd name="connsiteX78" fmla="*/ 12176796 w 12176796"/>
              <a:gd name="connsiteY78" fmla="*/ 2939471 h 6858000"/>
              <a:gd name="connsiteX79" fmla="*/ 12176796 w 12176796"/>
              <a:gd name="connsiteY79" fmla="*/ 3020052 h 6858000"/>
              <a:gd name="connsiteX80" fmla="*/ 11833993 w 12176796"/>
              <a:gd name="connsiteY80" fmla="*/ 3057131 h 6858000"/>
              <a:gd name="connsiteX81" fmla="*/ 8731657 w 12176796"/>
              <a:gd name="connsiteY81" fmla="*/ 4575862 h 6858000"/>
              <a:gd name="connsiteX82" fmla="*/ 11803209 w 12176796"/>
              <a:gd name="connsiteY82" fmla="*/ 6531953 h 6858000"/>
              <a:gd name="connsiteX83" fmla="*/ 12176796 w 12176796"/>
              <a:gd name="connsiteY83" fmla="*/ 6604427 h 6858000"/>
              <a:gd name="connsiteX84" fmla="*/ 12176796 w 12176796"/>
              <a:gd name="connsiteY84" fmla="*/ 6693798 h 6858000"/>
              <a:gd name="connsiteX85" fmla="*/ 11796988 w 12176796"/>
              <a:gd name="connsiteY85" fmla="*/ 6617846 h 6858000"/>
              <a:gd name="connsiteX86" fmla="*/ 8686081 w 12176796"/>
              <a:gd name="connsiteY86" fmla="*/ 4575833 h 6858000"/>
              <a:gd name="connsiteX87" fmla="*/ 11828845 w 12176796"/>
              <a:gd name="connsiteY87" fmla="*/ 2979196 h 6858000"/>
              <a:gd name="connsiteX88" fmla="*/ 0 w 12176796"/>
              <a:gd name="connsiteY88" fmla="*/ 2933106 h 6858000"/>
              <a:gd name="connsiteX89" fmla="*/ 101768 w 12176796"/>
              <a:gd name="connsiteY89" fmla="*/ 3715129 h 6858000"/>
              <a:gd name="connsiteX90" fmla="*/ 606380 w 12176796"/>
              <a:gd name="connsiteY90" fmla="*/ 6205319 h 6858000"/>
              <a:gd name="connsiteX91" fmla="*/ 768375 w 12176796"/>
              <a:gd name="connsiteY91" fmla="*/ 6790997 h 6858000"/>
              <a:gd name="connsiteX92" fmla="*/ 788624 w 12176796"/>
              <a:gd name="connsiteY92" fmla="*/ 6858000 h 6858000"/>
              <a:gd name="connsiteX93" fmla="*/ 59459 w 12176796"/>
              <a:gd name="connsiteY93" fmla="*/ 6858000 h 6858000"/>
              <a:gd name="connsiteX94" fmla="*/ 0 w 12176796"/>
              <a:gd name="connsiteY94" fmla="*/ 6639627 h 6858000"/>
              <a:gd name="connsiteX95" fmla="*/ 12176796 w 12176796"/>
              <a:gd name="connsiteY95" fmla="*/ 2603918 h 6858000"/>
              <a:gd name="connsiteX96" fmla="*/ 12176796 w 12176796"/>
              <a:gd name="connsiteY96" fmla="*/ 2694900 h 6858000"/>
              <a:gd name="connsiteX97" fmla="*/ 11795223 w 12176796"/>
              <a:gd name="connsiteY97" fmla="*/ 2714226 h 6858000"/>
              <a:gd name="connsiteX98" fmla="*/ 8201847 w 12176796"/>
              <a:gd name="connsiteY98" fmla="*/ 4187770 h 6858000"/>
              <a:gd name="connsiteX99" fmla="*/ 11725367 w 12176796"/>
              <a:gd name="connsiteY99" fmla="*/ 6655576 h 6858000"/>
              <a:gd name="connsiteX100" fmla="*/ 12176796 w 12176796"/>
              <a:gd name="connsiteY100" fmla="*/ 6756631 h 6858000"/>
              <a:gd name="connsiteX101" fmla="*/ 12176796 w 12176796"/>
              <a:gd name="connsiteY101" fmla="*/ 6858000 h 6858000"/>
              <a:gd name="connsiteX102" fmla="*/ 12144718 w 12176796"/>
              <a:gd name="connsiteY102" fmla="*/ 6858000 h 6858000"/>
              <a:gd name="connsiteX103" fmla="*/ 11718045 w 12176796"/>
              <a:gd name="connsiteY103" fmla="*/ 6759839 h 6858000"/>
              <a:gd name="connsiteX104" fmla="*/ 8150281 w 12176796"/>
              <a:gd name="connsiteY104" fmla="*/ 4182919 h 6858000"/>
              <a:gd name="connsiteX105" fmla="*/ 11790999 w 12176796"/>
              <a:gd name="connsiteY105" fmla="*/ 2626673 h 6858000"/>
              <a:gd name="connsiteX106" fmla="*/ 12176796 w 12176796"/>
              <a:gd name="connsiteY106" fmla="*/ 2228313 h 6858000"/>
              <a:gd name="connsiteX107" fmla="*/ 12176796 w 12176796"/>
              <a:gd name="connsiteY107" fmla="*/ 2327724 h 6858000"/>
              <a:gd name="connsiteX108" fmla="*/ 11760420 w 12176796"/>
              <a:gd name="connsiteY108" fmla="*/ 2327382 h 6858000"/>
              <a:gd name="connsiteX109" fmla="*/ 7666085 w 12176796"/>
              <a:gd name="connsiteY109" fmla="*/ 3722510 h 6858000"/>
              <a:gd name="connsiteX110" fmla="*/ 11641300 w 12176796"/>
              <a:gd name="connsiteY110" fmla="*/ 6811648 h 6858000"/>
              <a:gd name="connsiteX111" fmla="*/ 11819778 w 12176796"/>
              <a:gd name="connsiteY111" fmla="*/ 6858000 h 6858000"/>
              <a:gd name="connsiteX112" fmla="*/ 11399884 w 12176796"/>
              <a:gd name="connsiteY112" fmla="*/ 6858000 h 6858000"/>
              <a:gd name="connsiteX113" fmla="*/ 11097448 w 12176796"/>
              <a:gd name="connsiteY113" fmla="*/ 6766129 h 6858000"/>
              <a:gd name="connsiteX114" fmla="*/ 7607859 w 12176796"/>
              <a:gd name="connsiteY114" fmla="*/ 3713102 h 6858000"/>
              <a:gd name="connsiteX115" fmla="*/ 11755157 w 12176796"/>
              <a:gd name="connsiteY115" fmla="*/ 2231398 h 6858000"/>
              <a:gd name="connsiteX116" fmla="*/ 11268667 w 12176796"/>
              <a:gd name="connsiteY116" fmla="*/ 1781170 h 6858000"/>
              <a:gd name="connsiteX117" fmla="*/ 11723478 w 12176796"/>
              <a:gd name="connsiteY117" fmla="*/ 1785669 h 6858000"/>
              <a:gd name="connsiteX118" fmla="*/ 12176796 w 12176796"/>
              <a:gd name="connsiteY118" fmla="*/ 1804050 h 6858000"/>
              <a:gd name="connsiteX119" fmla="*/ 12176796 w 12176796"/>
              <a:gd name="connsiteY119" fmla="*/ 1911559 h 6858000"/>
              <a:gd name="connsiteX120" fmla="*/ 11727746 w 12176796"/>
              <a:gd name="connsiteY120" fmla="*/ 1888979 h 6858000"/>
              <a:gd name="connsiteX121" fmla="*/ 11277187 w 12176796"/>
              <a:gd name="connsiteY121" fmla="*/ 1879931 h 6858000"/>
              <a:gd name="connsiteX122" fmla="*/ 7140896 w 12176796"/>
              <a:gd name="connsiteY122" fmla="*/ 3171499 h 6858000"/>
              <a:gd name="connsiteX123" fmla="*/ 10937639 w 12176796"/>
              <a:gd name="connsiteY123" fmla="*/ 6794628 h 6858000"/>
              <a:gd name="connsiteX124" fmla="*/ 11124154 w 12176796"/>
              <a:gd name="connsiteY124" fmla="*/ 6858000 h 6858000"/>
              <a:gd name="connsiteX125" fmla="*/ 10739715 w 12176796"/>
              <a:gd name="connsiteY125" fmla="*/ 6858000 h 6858000"/>
              <a:gd name="connsiteX126" fmla="*/ 10327706 w 12176796"/>
              <a:gd name="connsiteY126" fmla="*/ 6696453 h 6858000"/>
              <a:gd name="connsiteX127" fmla="*/ 7083826 w 12176796"/>
              <a:gd name="connsiteY127" fmla="*/ 3158577 h 6858000"/>
              <a:gd name="connsiteX128" fmla="*/ 11268667 w 12176796"/>
              <a:gd name="connsiteY128" fmla="*/ 1781170 h 6858000"/>
              <a:gd name="connsiteX129" fmla="*/ 10741643 w 12176796"/>
              <a:gd name="connsiteY129" fmla="*/ 1238179 h 6858000"/>
              <a:gd name="connsiteX130" fmla="*/ 11695181 w 12176796"/>
              <a:gd name="connsiteY130" fmla="*/ 1277396 h 6858000"/>
              <a:gd name="connsiteX131" fmla="*/ 12176796 w 12176796"/>
              <a:gd name="connsiteY131" fmla="*/ 1319743 h 6858000"/>
              <a:gd name="connsiteX132" fmla="*/ 12176796 w 12176796"/>
              <a:gd name="connsiteY132" fmla="*/ 1442161 h 6858000"/>
              <a:gd name="connsiteX133" fmla="*/ 11699368 w 12176796"/>
              <a:gd name="connsiteY133" fmla="*/ 1394798 h 6858000"/>
              <a:gd name="connsiteX134" fmla="*/ 10303109 w 12176796"/>
              <a:gd name="connsiteY134" fmla="*/ 1343083 h 6858000"/>
              <a:gd name="connsiteX135" fmla="*/ 6639973 w 12176796"/>
              <a:gd name="connsiteY135" fmla="*/ 2526733 h 6858000"/>
              <a:gd name="connsiteX136" fmla="*/ 10409023 w 12176796"/>
              <a:gd name="connsiteY136" fmla="*/ 6821841 h 6858000"/>
              <a:gd name="connsiteX137" fmla="*/ 10494502 w 12176796"/>
              <a:gd name="connsiteY137" fmla="*/ 6858000 h 6858000"/>
              <a:gd name="connsiteX138" fmla="*/ 10128986 w 12176796"/>
              <a:gd name="connsiteY138" fmla="*/ 6858000 h 6858000"/>
              <a:gd name="connsiteX139" fmla="*/ 10042127 w 12176796"/>
              <a:gd name="connsiteY139" fmla="*/ 6818485 h 6858000"/>
              <a:gd name="connsiteX140" fmla="*/ 6577381 w 12176796"/>
              <a:gd name="connsiteY140" fmla="*/ 2508096 h 6858000"/>
              <a:gd name="connsiteX141" fmla="*/ 10741643 w 12176796"/>
              <a:gd name="connsiteY141" fmla="*/ 1238179 h 6858000"/>
              <a:gd name="connsiteX142" fmla="*/ 10192771 w 12176796"/>
              <a:gd name="connsiteY142" fmla="*/ 594419 h 6858000"/>
              <a:gd name="connsiteX143" fmla="*/ 11673042 w 12176796"/>
              <a:gd name="connsiteY143" fmla="*/ 694118 h 6858000"/>
              <a:gd name="connsiteX144" fmla="*/ 12176796 w 12176796"/>
              <a:gd name="connsiteY144" fmla="*/ 759861 h 6858000"/>
              <a:gd name="connsiteX145" fmla="*/ 12176796 w 12176796"/>
              <a:gd name="connsiteY145" fmla="*/ 894700 h 6858000"/>
              <a:gd name="connsiteX146" fmla="*/ 11550621 w 12176796"/>
              <a:gd name="connsiteY146" fmla="*/ 806428 h 6858000"/>
              <a:gd name="connsiteX147" fmla="*/ 9749695 w 12176796"/>
              <a:gd name="connsiteY147" fmla="*/ 696783 h 6858000"/>
              <a:gd name="connsiteX148" fmla="*/ 6179701 w 12176796"/>
              <a:gd name="connsiteY148" fmla="*/ 1781390 h 6858000"/>
              <a:gd name="connsiteX149" fmla="*/ 9739743 w 12176796"/>
              <a:gd name="connsiteY149" fmla="*/ 6786308 h 6858000"/>
              <a:gd name="connsiteX150" fmla="*/ 9880338 w 12176796"/>
              <a:gd name="connsiteY150" fmla="*/ 6858000 h 6858000"/>
              <a:gd name="connsiteX151" fmla="*/ 9513034 w 12176796"/>
              <a:gd name="connsiteY151" fmla="*/ 6858000 h 6858000"/>
              <a:gd name="connsiteX152" fmla="*/ 9357772 w 12176796"/>
              <a:gd name="connsiteY152" fmla="*/ 6773605 h 6858000"/>
              <a:gd name="connsiteX153" fmla="*/ 6109914 w 12176796"/>
              <a:gd name="connsiteY153" fmla="*/ 1754778 h 6858000"/>
              <a:gd name="connsiteX154" fmla="*/ 10192771 w 12176796"/>
              <a:gd name="connsiteY154" fmla="*/ 594419 h 6858000"/>
              <a:gd name="connsiteX155" fmla="*/ 10404022 w 12176796"/>
              <a:gd name="connsiteY155" fmla="*/ 0 h 6858000"/>
              <a:gd name="connsiteX156" fmla="*/ 11479876 w 12176796"/>
              <a:gd name="connsiteY156" fmla="*/ 0 h 6858000"/>
              <a:gd name="connsiteX157" fmla="*/ 11657344 w 12176796"/>
              <a:gd name="connsiteY157" fmla="*/ 24945 h 6858000"/>
              <a:gd name="connsiteX158" fmla="*/ 12176796 w 12176796"/>
              <a:gd name="connsiteY158" fmla="*/ 114198 h 6858000"/>
              <a:gd name="connsiteX159" fmla="*/ 12176796 w 12176796"/>
              <a:gd name="connsiteY159" fmla="*/ 262463 h 6858000"/>
              <a:gd name="connsiteX160" fmla="*/ 11793091 w 12176796"/>
              <a:gd name="connsiteY160" fmla="*/ 189003 h 6858000"/>
              <a:gd name="connsiteX161" fmla="*/ 10634460 w 12176796"/>
              <a:gd name="connsiteY161" fmla="*/ 21741 h 6858000"/>
              <a:gd name="connsiteX162" fmla="*/ 7640869 w 12176796"/>
              <a:gd name="connsiteY162" fmla="*/ 0 h 6858000"/>
              <a:gd name="connsiteX163" fmla="*/ 8208189 w 12176796"/>
              <a:gd name="connsiteY163" fmla="*/ 0 h 6858000"/>
              <a:gd name="connsiteX164" fmla="*/ 8115906 w 12176796"/>
              <a:gd name="connsiteY164" fmla="*/ 8272 h 6858000"/>
              <a:gd name="connsiteX165" fmla="*/ 5775598 w 12176796"/>
              <a:gd name="connsiteY165" fmla="*/ 928731 h 6858000"/>
              <a:gd name="connsiteX166" fmla="*/ 9000029 w 12176796"/>
              <a:gd name="connsiteY166" fmla="*/ 6700241 h 6858000"/>
              <a:gd name="connsiteX167" fmla="*/ 9258977 w 12176796"/>
              <a:gd name="connsiteY167" fmla="*/ 6858000 h 6858000"/>
              <a:gd name="connsiteX168" fmla="*/ 8886898 w 12176796"/>
              <a:gd name="connsiteY168" fmla="*/ 6858000 h 6858000"/>
              <a:gd name="connsiteX169" fmla="*/ 8579025 w 12176796"/>
              <a:gd name="connsiteY169" fmla="*/ 6658479 h 6858000"/>
              <a:gd name="connsiteX170" fmla="*/ 5700415 w 12176796"/>
              <a:gd name="connsiteY170" fmla="*/ 892979 h 6858000"/>
              <a:gd name="connsiteX171" fmla="*/ 7488608 w 12176796"/>
              <a:gd name="connsiteY171" fmla="*/ 29675 h 6858000"/>
              <a:gd name="connsiteX172" fmla="*/ 5270050 w 12176796"/>
              <a:gd name="connsiteY172" fmla="*/ 0 h 6858000"/>
              <a:gd name="connsiteX173" fmla="*/ 5395417 w 12176796"/>
              <a:gd name="connsiteY173" fmla="*/ 0 h 6858000"/>
              <a:gd name="connsiteX174" fmla="*/ 5263473 w 12176796"/>
              <a:gd name="connsiteY174" fmla="*/ 117762 h 6858000"/>
              <a:gd name="connsiteX175" fmla="*/ 8564145 w 12176796"/>
              <a:gd name="connsiteY175" fmla="*/ 6825971 h 6858000"/>
              <a:gd name="connsiteX176" fmla="*/ 8610780 w 12176796"/>
              <a:gd name="connsiteY176" fmla="*/ 6858000 h 6858000"/>
              <a:gd name="connsiteX177" fmla="*/ 8227460 w 12176796"/>
              <a:gd name="connsiteY177" fmla="*/ 6858000 h 6858000"/>
              <a:gd name="connsiteX178" fmla="*/ 8097003 w 12176796"/>
              <a:gd name="connsiteY178" fmla="*/ 6762762 h 6858000"/>
              <a:gd name="connsiteX179" fmla="*/ 5180099 w 12176796"/>
              <a:gd name="connsiteY179" fmla="*/ 79991 h 6858000"/>
              <a:gd name="connsiteX180" fmla="*/ 4130732 w 12176796"/>
              <a:gd name="connsiteY180" fmla="*/ 0 h 6858000"/>
              <a:gd name="connsiteX181" fmla="*/ 4269808 w 12176796"/>
              <a:gd name="connsiteY181" fmla="*/ 0 h 6858000"/>
              <a:gd name="connsiteX182" fmla="*/ 4204038 w 12176796"/>
              <a:gd name="connsiteY182" fmla="*/ 174267 h 6858000"/>
              <a:gd name="connsiteX183" fmla="*/ 7725603 w 12176796"/>
              <a:gd name="connsiteY183" fmla="*/ 6690258 h 6858000"/>
              <a:gd name="connsiteX184" fmla="*/ 7931258 w 12176796"/>
              <a:gd name="connsiteY184" fmla="*/ 6858000 h 6858000"/>
              <a:gd name="connsiteX185" fmla="*/ 7518947 w 12176796"/>
              <a:gd name="connsiteY185" fmla="*/ 6858000 h 6858000"/>
              <a:gd name="connsiteX186" fmla="*/ 7233362 w 12176796"/>
              <a:gd name="connsiteY186" fmla="*/ 6610837 h 6858000"/>
              <a:gd name="connsiteX187" fmla="*/ 4043551 w 12176796"/>
              <a:gd name="connsiteY187" fmla="*/ 235949 h 6858000"/>
              <a:gd name="connsiteX188" fmla="*/ 3371601 w 12176796"/>
              <a:gd name="connsiteY188" fmla="*/ 0 h 6858000"/>
              <a:gd name="connsiteX189" fmla="*/ 3554688 w 12176796"/>
              <a:gd name="connsiteY189" fmla="*/ 0 h 6858000"/>
              <a:gd name="connsiteX190" fmla="*/ 3544556 w 12176796"/>
              <a:gd name="connsiteY190" fmla="*/ 87076 h 6858000"/>
              <a:gd name="connsiteX191" fmla="*/ 7053481 w 12176796"/>
              <a:gd name="connsiteY191" fmla="*/ 6731964 h 6858000"/>
              <a:gd name="connsiteX192" fmla="*/ 7186913 w 12176796"/>
              <a:gd name="connsiteY192" fmla="*/ 6858000 h 6858000"/>
              <a:gd name="connsiteX193" fmla="*/ 6756411 w 12176796"/>
              <a:gd name="connsiteY193" fmla="*/ 6858000 h 6858000"/>
              <a:gd name="connsiteX194" fmla="*/ 6572129 w 12176796"/>
              <a:gd name="connsiteY194" fmla="*/ 6674872 h 6858000"/>
              <a:gd name="connsiteX195" fmla="*/ 3354262 w 12176796"/>
              <a:gd name="connsiteY195" fmla="*/ 131134 h 6858000"/>
              <a:gd name="connsiteX196" fmla="*/ 2764690 w 12176796"/>
              <a:gd name="connsiteY196" fmla="*/ 0 h 6858000"/>
              <a:gd name="connsiteX197" fmla="*/ 3006512 w 12176796"/>
              <a:gd name="connsiteY197" fmla="*/ 0 h 6858000"/>
              <a:gd name="connsiteX198" fmla="*/ 3011678 w 12176796"/>
              <a:gd name="connsiteY198" fmla="*/ 154781 h 6858000"/>
              <a:gd name="connsiteX199" fmla="*/ 6243825 w 12176796"/>
              <a:gd name="connsiteY199" fmla="*/ 6700737 h 6858000"/>
              <a:gd name="connsiteX200" fmla="*/ 6385326 w 12176796"/>
              <a:gd name="connsiteY200" fmla="*/ 6858000 h 6858000"/>
              <a:gd name="connsiteX201" fmla="*/ 5922158 w 12176796"/>
              <a:gd name="connsiteY201" fmla="*/ 6858000 h 6858000"/>
              <a:gd name="connsiteX202" fmla="*/ 5754234 w 12176796"/>
              <a:gd name="connsiteY202" fmla="*/ 6662699 h 6858000"/>
              <a:gd name="connsiteX203" fmla="*/ 2766938 w 12176796"/>
              <a:gd name="connsiteY203" fmla="*/ 199192 h 6858000"/>
              <a:gd name="connsiteX204" fmla="*/ 2202641 w 12176796"/>
              <a:gd name="connsiteY204" fmla="*/ 0 h 6858000"/>
              <a:gd name="connsiteX205" fmla="*/ 2508121 w 12176796"/>
              <a:gd name="connsiteY205" fmla="*/ 0 h 6858000"/>
              <a:gd name="connsiteX206" fmla="*/ 2553144 w 12176796"/>
              <a:gd name="connsiteY206" fmla="*/ 437359 h 6858000"/>
              <a:gd name="connsiteX207" fmla="*/ 5302581 w 12176796"/>
              <a:gd name="connsiteY207" fmla="*/ 6596812 h 6858000"/>
              <a:gd name="connsiteX208" fmla="*/ 5502044 w 12176796"/>
              <a:gd name="connsiteY208" fmla="*/ 6858000 h 6858000"/>
              <a:gd name="connsiteX209" fmla="*/ 4995292 w 12176796"/>
              <a:gd name="connsiteY209" fmla="*/ 6858000 h 6858000"/>
              <a:gd name="connsiteX210" fmla="*/ 4590377 w 12176796"/>
              <a:gd name="connsiteY210" fmla="*/ 6282488 h 6858000"/>
              <a:gd name="connsiteX211" fmla="*/ 2242508 w 12176796"/>
              <a:gd name="connsiteY211" fmla="*/ 492036 h 6858000"/>
              <a:gd name="connsiteX212" fmla="*/ 1617107 w 12176796"/>
              <a:gd name="connsiteY212" fmla="*/ 0 h 6858000"/>
              <a:gd name="connsiteX213" fmla="*/ 1991779 w 12176796"/>
              <a:gd name="connsiteY213" fmla="*/ 0 h 6858000"/>
              <a:gd name="connsiteX214" fmla="*/ 2036313 w 12176796"/>
              <a:gd name="connsiteY214" fmla="*/ 432735 h 6858000"/>
              <a:gd name="connsiteX215" fmla="*/ 4245553 w 12176796"/>
              <a:gd name="connsiteY215" fmla="*/ 6416731 h 6858000"/>
              <a:gd name="connsiteX216" fmla="*/ 4519541 w 12176796"/>
              <a:gd name="connsiteY216" fmla="*/ 6858000 h 6858000"/>
              <a:gd name="connsiteX217" fmla="*/ 3974688 w 12176796"/>
              <a:gd name="connsiteY217" fmla="*/ 6858000 h 6858000"/>
              <a:gd name="connsiteX218" fmla="*/ 3889150 w 12176796"/>
              <a:gd name="connsiteY218" fmla="*/ 6719745 h 6858000"/>
              <a:gd name="connsiteX219" fmla="*/ 1657667 w 12176796"/>
              <a:gd name="connsiteY219" fmla="*/ 491629 h 6858000"/>
              <a:gd name="connsiteX220" fmla="*/ 963479 w 12176796"/>
              <a:gd name="connsiteY220" fmla="*/ 0 h 6858000"/>
              <a:gd name="connsiteX221" fmla="*/ 1406245 w 12176796"/>
              <a:gd name="connsiteY221" fmla="*/ 0 h 6858000"/>
              <a:gd name="connsiteX222" fmla="*/ 1435941 w 12176796"/>
              <a:gd name="connsiteY222" fmla="*/ 401482 h 6858000"/>
              <a:gd name="connsiteX223" fmla="*/ 3331360 w 12176796"/>
              <a:gd name="connsiteY223" fmla="*/ 6685477 h 6858000"/>
              <a:gd name="connsiteX224" fmla="*/ 3420743 w 12176796"/>
              <a:gd name="connsiteY224" fmla="*/ 6858000 h 6858000"/>
              <a:gd name="connsiteX225" fmla="*/ 2823691 w 12176796"/>
              <a:gd name="connsiteY225" fmla="*/ 6858000 h 6858000"/>
              <a:gd name="connsiteX226" fmla="*/ 2632141 w 12176796"/>
              <a:gd name="connsiteY226" fmla="*/ 6460301 h 6858000"/>
              <a:gd name="connsiteX227" fmla="*/ 989337 w 12176796"/>
              <a:gd name="connsiteY227" fmla="*/ 462946 h 6858000"/>
              <a:gd name="connsiteX228" fmla="*/ 195243 w 12176796"/>
              <a:gd name="connsiteY228" fmla="*/ 0 h 6858000"/>
              <a:gd name="connsiteX229" fmla="*/ 715551 w 12176796"/>
              <a:gd name="connsiteY229" fmla="*/ 0 h 6858000"/>
              <a:gd name="connsiteX230" fmla="*/ 724962 w 12176796"/>
              <a:gd name="connsiteY230" fmla="*/ 341060 h 6858000"/>
              <a:gd name="connsiteX231" fmla="*/ 2156105 w 12176796"/>
              <a:gd name="connsiteY231" fmla="*/ 6787612 h 6858000"/>
              <a:gd name="connsiteX232" fmla="*/ 2185834 w 12176796"/>
              <a:gd name="connsiteY232" fmla="*/ 6858000 h 6858000"/>
              <a:gd name="connsiteX233" fmla="*/ 1531097 w 12176796"/>
              <a:gd name="connsiteY233" fmla="*/ 6858000 h 6858000"/>
              <a:gd name="connsiteX234" fmla="*/ 1443215 w 12176796"/>
              <a:gd name="connsiteY234" fmla="*/ 6627654 h 6858000"/>
              <a:gd name="connsiteX235" fmla="*/ 199909 w 12176796"/>
              <a:gd name="connsiteY235" fmla="*/ 4046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76796" h="6858000">
                <a:moveTo>
                  <a:pt x="12176796" y="5170423"/>
                </a:moveTo>
                <a:lnTo>
                  <a:pt x="12176796" y="5240532"/>
                </a:lnTo>
                <a:lnTo>
                  <a:pt x="12151101" y="5291111"/>
                </a:lnTo>
                <a:cubicBezTo>
                  <a:pt x="12082206" y="5446376"/>
                  <a:pt x="12079305" y="5589912"/>
                  <a:pt x="12149684" y="5712211"/>
                </a:cubicBezTo>
                <a:lnTo>
                  <a:pt x="12176796" y="5751134"/>
                </a:lnTo>
                <a:lnTo>
                  <a:pt x="12176796" y="5776758"/>
                </a:lnTo>
                <a:lnTo>
                  <a:pt x="12138425" y="5727812"/>
                </a:lnTo>
                <a:cubicBezTo>
                  <a:pt x="12049221" y="5588458"/>
                  <a:pt x="12055042" y="5418913"/>
                  <a:pt x="12141268" y="5236338"/>
                </a:cubicBezTo>
                <a:close/>
                <a:moveTo>
                  <a:pt x="12176796" y="4798017"/>
                </a:moveTo>
                <a:lnTo>
                  <a:pt x="12176796" y="4850668"/>
                </a:lnTo>
                <a:lnTo>
                  <a:pt x="12059903" y="4965521"/>
                </a:lnTo>
                <a:cubicBezTo>
                  <a:pt x="11782036" y="5265656"/>
                  <a:pt x="11703706" y="5559301"/>
                  <a:pt x="11890688" y="5776815"/>
                </a:cubicBezTo>
                <a:cubicBezTo>
                  <a:pt x="11942667" y="5837833"/>
                  <a:pt x="12014139" y="5891223"/>
                  <a:pt x="12100230" y="5935079"/>
                </a:cubicBezTo>
                <a:lnTo>
                  <a:pt x="12176796" y="5969327"/>
                </a:lnTo>
                <a:lnTo>
                  <a:pt x="12176796" y="5991829"/>
                </a:lnTo>
                <a:lnTo>
                  <a:pt x="12092686" y="5954254"/>
                </a:lnTo>
                <a:cubicBezTo>
                  <a:pt x="11999946" y="5907084"/>
                  <a:pt x="11924240" y="5850395"/>
                  <a:pt x="11868001" y="5786090"/>
                </a:cubicBezTo>
                <a:cubicBezTo>
                  <a:pt x="11671165" y="5553128"/>
                  <a:pt x="11752549" y="5237246"/>
                  <a:pt x="12050327" y="4920070"/>
                </a:cubicBezTo>
                <a:close/>
                <a:moveTo>
                  <a:pt x="12176796" y="4522893"/>
                </a:moveTo>
                <a:lnTo>
                  <a:pt x="12176796" y="4577615"/>
                </a:lnTo>
                <a:lnTo>
                  <a:pt x="11977493" y="4716721"/>
                </a:lnTo>
                <a:cubicBezTo>
                  <a:pt x="11516869" y="5067954"/>
                  <a:pt x="11325080" y="5438620"/>
                  <a:pt x="11521916" y="5722913"/>
                </a:cubicBezTo>
                <a:cubicBezTo>
                  <a:pt x="11608437" y="5851523"/>
                  <a:pt x="11763094" y="5949671"/>
                  <a:pt x="11968853" y="6017360"/>
                </a:cubicBezTo>
                <a:lnTo>
                  <a:pt x="12176796" y="6071213"/>
                </a:lnTo>
                <a:lnTo>
                  <a:pt x="12176796" y="6097709"/>
                </a:lnTo>
                <a:lnTo>
                  <a:pt x="11963901" y="6039938"/>
                </a:lnTo>
                <a:cubicBezTo>
                  <a:pt x="11752452" y="5967591"/>
                  <a:pt x="11590422" y="5863513"/>
                  <a:pt x="11499685" y="5731510"/>
                </a:cubicBezTo>
                <a:cubicBezTo>
                  <a:pt x="11293006" y="5427454"/>
                  <a:pt x="11487712" y="5033563"/>
                  <a:pt x="11968020" y="4667745"/>
                </a:cubicBezTo>
                <a:close/>
                <a:moveTo>
                  <a:pt x="12176796" y="4270938"/>
                </a:moveTo>
                <a:lnTo>
                  <a:pt x="12176796" y="4330715"/>
                </a:lnTo>
                <a:lnTo>
                  <a:pt x="12039040" y="4400757"/>
                </a:lnTo>
                <a:cubicBezTo>
                  <a:pt x="11302773" y="4792440"/>
                  <a:pt x="10925378" y="5260476"/>
                  <a:pt x="11125215" y="5641252"/>
                </a:cubicBezTo>
                <a:cubicBezTo>
                  <a:pt x="11246198" y="5870282"/>
                  <a:pt x="11561256" y="6030207"/>
                  <a:pt x="11997061" y="6118006"/>
                </a:cubicBezTo>
                <a:lnTo>
                  <a:pt x="12176796" y="6148775"/>
                </a:lnTo>
                <a:lnTo>
                  <a:pt x="12176796" y="6183763"/>
                </a:lnTo>
                <a:lnTo>
                  <a:pt x="11992868" y="6149787"/>
                </a:lnTo>
                <a:cubicBezTo>
                  <a:pt x="11547867" y="6054016"/>
                  <a:pt x="11227554" y="5885677"/>
                  <a:pt x="11101446" y="5644768"/>
                </a:cubicBezTo>
                <a:cubicBezTo>
                  <a:pt x="10885262" y="5247016"/>
                  <a:pt x="11272029" y="4754057"/>
                  <a:pt x="12033740" y="4344403"/>
                </a:cubicBezTo>
                <a:close/>
                <a:moveTo>
                  <a:pt x="12176796" y="4027012"/>
                </a:moveTo>
                <a:lnTo>
                  <a:pt x="12176796" y="4088754"/>
                </a:lnTo>
                <a:lnTo>
                  <a:pt x="11997351" y="4160158"/>
                </a:lnTo>
                <a:cubicBezTo>
                  <a:pt x="11055620" y="4553911"/>
                  <a:pt x="10519551" y="5070143"/>
                  <a:pt x="10697903" y="5522904"/>
                </a:cubicBezTo>
                <a:cubicBezTo>
                  <a:pt x="10824011" y="5834900"/>
                  <a:pt x="11272322" y="6060505"/>
                  <a:pt x="11907667" y="6175528"/>
                </a:cubicBezTo>
                <a:lnTo>
                  <a:pt x="12176796" y="6215853"/>
                </a:lnTo>
                <a:lnTo>
                  <a:pt x="12176796" y="6261139"/>
                </a:lnTo>
                <a:lnTo>
                  <a:pt x="11903360" y="6217384"/>
                </a:lnTo>
                <a:cubicBezTo>
                  <a:pt x="11258018" y="6093532"/>
                  <a:pt x="10800258" y="5855698"/>
                  <a:pt x="10669109" y="5528058"/>
                </a:cubicBezTo>
                <a:cubicBezTo>
                  <a:pt x="10479952" y="5054363"/>
                  <a:pt x="11025467" y="4513261"/>
                  <a:pt x="11992154" y="4101767"/>
                </a:cubicBezTo>
                <a:close/>
                <a:moveTo>
                  <a:pt x="12176796" y="3781073"/>
                </a:moveTo>
                <a:lnTo>
                  <a:pt x="12176796" y="3845191"/>
                </a:lnTo>
                <a:lnTo>
                  <a:pt x="11955696" y="3913485"/>
                </a:lnTo>
                <a:cubicBezTo>
                  <a:pt x="10808297" y="4288995"/>
                  <a:pt x="10107402" y="4841199"/>
                  <a:pt x="10242514" y="5365648"/>
                </a:cubicBezTo>
                <a:cubicBezTo>
                  <a:pt x="10348442" y="5772237"/>
                  <a:pt x="10944287" y="6078659"/>
                  <a:pt x="11806056" y="6233535"/>
                </a:cubicBezTo>
                <a:lnTo>
                  <a:pt x="12176796" y="6288379"/>
                </a:lnTo>
                <a:lnTo>
                  <a:pt x="12176796" y="6342533"/>
                </a:lnTo>
                <a:lnTo>
                  <a:pt x="11799745" y="6283960"/>
                </a:lnTo>
                <a:cubicBezTo>
                  <a:pt x="10923890" y="6119142"/>
                  <a:pt x="10318438" y="5795799"/>
                  <a:pt x="10207438" y="5365334"/>
                </a:cubicBezTo>
                <a:cubicBezTo>
                  <a:pt x="10061481" y="4819495"/>
                  <a:pt x="10777076" y="4241920"/>
                  <a:pt x="11950372" y="3852028"/>
                </a:cubicBezTo>
                <a:close/>
                <a:moveTo>
                  <a:pt x="12176796" y="3518232"/>
                </a:moveTo>
                <a:lnTo>
                  <a:pt x="12176796" y="3590350"/>
                </a:lnTo>
                <a:lnTo>
                  <a:pt x="11913836" y="3651257"/>
                </a:lnTo>
                <a:cubicBezTo>
                  <a:pt x="10559087" y="3988289"/>
                  <a:pt x="9681992" y="4561103"/>
                  <a:pt x="9757674" y="5157717"/>
                </a:cubicBezTo>
                <a:cubicBezTo>
                  <a:pt x="9827950" y="5703557"/>
                  <a:pt x="10693894" y="6138324"/>
                  <a:pt x="11937402" y="6339295"/>
                </a:cubicBezTo>
                <a:lnTo>
                  <a:pt x="12176796" y="6374259"/>
                </a:lnTo>
                <a:lnTo>
                  <a:pt x="12176796" y="6442915"/>
                </a:lnTo>
                <a:lnTo>
                  <a:pt x="11933244" y="6404702"/>
                </a:lnTo>
                <a:cubicBezTo>
                  <a:pt x="10669607" y="6186671"/>
                  <a:pt x="9793301" y="5734008"/>
                  <a:pt x="9717630" y="5158325"/>
                </a:cubicBezTo>
                <a:cubicBezTo>
                  <a:pt x="9641958" y="4536079"/>
                  <a:pt x="10534141" y="3937645"/>
                  <a:pt x="11909618" y="3582525"/>
                </a:cubicBezTo>
                <a:close/>
                <a:moveTo>
                  <a:pt x="12176796" y="3242167"/>
                </a:moveTo>
                <a:lnTo>
                  <a:pt x="12176796" y="3318484"/>
                </a:lnTo>
                <a:lnTo>
                  <a:pt x="11872956" y="3368515"/>
                </a:lnTo>
                <a:cubicBezTo>
                  <a:pt x="10314761" y="3650635"/>
                  <a:pt x="9250627" y="4231870"/>
                  <a:pt x="9250627" y="4896446"/>
                </a:cubicBezTo>
                <a:cubicBezTo>
                  <a:pt x="9250627" y="5565254"/>
                  <a:pt x="10314761" y="6142789"/>
                  <a:pt x="11872956" y="6428150"/>
                </a:cubicBezTo>
                <a:lnTo>
                  <a:pt x="12176796" y="6478893"/>
                </a:lnTo>
                <a:lnTo>
                  <a:pt x="12176796" y="6555068"/>
                </a:lnTo>
                <a:lnTo>
                  <a:pt x="11868695" y="6501681"/>
                </a:lnTo>
                <a:cubicBezTo>
                  <a:pt x="10289561" y="6201643"/>
                  <a:pt x="9210202" y="5594627"/>
                  <a:pt x="9210202" y="4896360"/>
                </a:cubicBezTo>
                <a:cubicBezTo>
                  <a:pt x="9210202" y="4202324"/>
                  <a:pt x="10289561" y="3595573"/>
                  <a:pt x="11868695" y="3295553"/>
                </a:cubicBezTo>
                <a:close/>
                <a:moveTo>
                  <a:pt x="12176796" y="2939471"/>
                </a:moveTo>
                <a:lnTo>
                  <a:pt x="12176796" y="3020052"/>
                </a:lnTo>
                <a:lnTo>
                  <a:pt x="11833993" y="3057131"/>
                </a:lnTo>
                <a:cubicBezTo>
                  <a:pt x="10080941" y="3273752"/>
                  <a:pt x="8823546" y="3839507"/>
                  <a:pt x="8731657" y="4575862"/>
                </a:cubicBezTo>
                <a:cubicBezTo>
                  <a:pt x="8628958" y="5371464"/>
                  <a:pt x="9904595" y="6131359"/>
                  <a:pt x="11803209" y="6531953"/>
                </a:cubicBezTo>
                <a:lnTo>
                  <a:pt x="12176796" y="6604427"/>
                </a:lnTo>
                <a:lnTo>
                  <a:pt x="12176796" y="6693798"/>
                </a:lnTo>
                <a:lnTo>
                  <a:pt x="11796988" y="6617846"/>
                </a:lnTo>
                <a:cubicBezTo>
                  <a:pt x="9868293" y="6198431"/>
                  <a:pt x="8577993" y="5404979"/>
                  <a:pt x="8686081" y="4575833"/>
                </a:cubicBezTo>
                <a:cubicBezTo>
                  <a:pt x="8783361" y="3805911"/>
                  <a:pt x="10051030" y="3210493"/>
                  <a:pt x="11828845" y="2979196"/>
                </a:cubicBezTo>
                <a:close/>
                <a:moveTo>
                  <a:pt x="0" y="2933106"/>
                </a:moveTo>
                <a:lnTo>
                  <a:pt x="101768" y="3715129"/>
                </a:lnTo>
                <a:cubicBezTo>
                  <a:pt x="222994" y="4533766"/>
                  <a:pt x="390388" y="5365734"/>
                  <a:pt x="606380" y="6205319"/>
                </a:cubicBezTo>
                <a:cubicBezTo>
                  <a:pt x="658218" y="6401674"/>
                  <a:pt x="712217" y="6596900"/>
                  <a:pt x="768375" y="6790997"/>
                </a:cubicBezTo>
                <a:lnTo>
                  <a:pt x="788624" y="6858000"/>
                </a:lnTo>
                <a:lnTo>
                  <a:pt x="59459" y="6858000"/>
                </a:lnTo>
                <a:lnTo>
                  <a:pt x="0" y="6639627"/>
                </a:lnTo>
                <a:close/>
                <a:moveTo>
                  <a:pt x="12176796" y="2603918"/>
                </a:moveTo>
                <a:lnTo>
                  <a:pt x="12176796" y="2694900"/>
                </a:lnTo>
                <a:lnTo>
                  <a:pt x="11795223" y="2714226"/>
                </a:lnTo>
                <a:cubicBezTo>
                  <a:pt x="9848837" y="2842524"/>
                  <a:pt x="8407214" y="3388238"/>
                  <a:pt x="8201847" y="4187770"/>
                </a:cubicBezTo>
                <a:cubicBezTo>
                  <a:pt x="7958649" y="5118444"/>
                  <a:pt x="9448237" y="6104642"/>
                  <a:pt x="11725367" y="6655576"/>
                </a:cubicBezTo>
                <a:lnTo>
                  <a:pt x="12176796" y="6756631"/>
                </a:lnTo>
                <a:lnTo>
                  <a:pt x="12176796" y="6858000"/>
                </a:lnTo>
                <a:lnTo>
                  <a:pt x="12144718" y="6858000"/>
                </a:lnTo>
                <a:lnTo>
                  <a:pt x="11718045" y="6759839"/>
                </a:lnTo>
                <a:cubicBezTo>
                  <a:pt x="9405354" y="6184523"/>
                  <a:pt x="7896294" y="5151983"/>
                  <a:pt x="8150281" y="4182919"/>
                </a:cubicBezTo>
                <a:cubicBezTo>
                  <a:pt x="8366440" y="3349273"/>
                  <a:pt x="9823825" y="2773494"/>
                  <a:pt x="11790999" y="2626673"/>
                </a:cubicBezTo>
                <a:close/>
                <a:moveTo>
                  <a:pt x="12176796" y="2228313"/>
                </a:moveTo>
                <a:lnTo>
                  <a:pt x="12176796" y="2327724"/>
                </a:lnTo>
                <a:lnTo>
                  <a:pt x="11760420" y="2327382"/>
                </a:lnTo>
                <a:cubicBezTo>
                  <a:pt x="9638874" y="2357516"/>
                  <a:pt x="8006535" y="2863470"/>
                  <a:pt x="7666085" y="3722510"/>
                </a:cubicBezTo>
                <a:cubicBezTo>
                  <a:pt x="7244575" y="4793133"/>
                  <a:pt x="8955947" y="6062120"/>
                  <a:pt x="11641300" y="6811648"/>
                </a:cubicBezTo>
                <a:lnTo>
                  <a:pt x="11819778" y="6858000"/>
                </a:lnTo>
                <a:lnTo>
                  <a:pt x="11399884" y="6858000"/>
                </a:lnTo>
                <a:lnTo>
                  <a:pt x="11097448" y="6766129"/>
                </a:lnTo>
                <a:cubicBezTo>
                  <a:pt x="8674109" y="5977958"/>
                  <a:pt x="7194222" y="4755686"/>
                  <a:pt x="7607859" y="3713102"/>
                </a:cubicBezTo>
                <a:cubicBezTo>
                  <a:pt x="7964567" y="2816073"/>
                  <a:pt x="9608260" y="2280024"/>
                  <a:pt x="11755157" y="2231398"/>
                </a:cubicBezTo>
                <a:close/>
                <a:moveTo>
                  <a:pt x="11268667" y="1781170"/>
                </a:moveTo>
                <a:cubicBezTo>
                  <a:pt x="11417982" y="1780275"/>
                  <a:pt x="11569669" y="1781767"/>
                  <a:pt x="11723478" y="1785669"/>
                </a:cubicBezTo>
                <a:lnTo>
                  <a:pt x="12176796" y="1804050"/>
                </a:lnTo>
                <a:lnTo>
                  <a:pt x="12176796" y="1911559"/>
                </a:lnTo>
                <a:lnTo>
                  <a:pt x="11727746" y="1888979"/>
                </a:lnTo>
                <a:cubicBezTo>
                  <a:pt x="11575358" y="1883596"/>
                  <a:pt x="11425089" y="1880588"/>
                  <a:pt x="11277187" y="1879931"/>
                </a:cubicBezTo>
                <a:cubicBezTo>
                  <a:pt x="9206559" y="1870737"/>
                  <a:pt x="7599932" y="2322425"/>
                  <a:pt x="7140896" y="3171499"/>
                </a:cubicBezTo>
                <a:cubicBezTo>
                  <a:pt x="6535574" y="4304915"/>
                  <a:pt x="8168052" y="5790795"/>
                  <a:pt x="10937639" y="6794628"/>
                </a:cubicBezTo>
                <a:lnTo>
                  <a:pt x="11124154" y="6858000"/>
                </a:lnTo>
                <a:lnTo>
                  <a:pt x="10739715" y="6858000"/>
                </a:lnTo>
                <a:lnTo>
                  <a:pt x="10327706" y="6696453"/>
                </a:lnTo>
                <a:cubicBezTo>
                  <a:pt x="7869192" y="5669979"/>
                  <a:pt x="6489020" y="4262328"/>
                  <a:pt x="7083826" y="3158577"/>
                </a:cubicBezTo>
                <a:cubicBezTo>
                  <a:pt x="7552898" y="2273996"/>
                  <a:pt x="9178256" y="1793695"/>
                  <a:pt x="11268667" y="1781170"/>
                </a:cubicBezTo>
                <a:close/>
                <a:moveTo>
                  <a:pt x="10741643" y="1238179"/>
                </a:moveTo>
                <a:cubicBezTo>
                  <a:pt x="11049998" y="1240634"/>
                  <a:pt x="11368523" y="1253677"/>
                  <a:pt x="11695181" y="1277396"/>
                </a:cubicBezTo>
                <a:lnTo>
                  <a:pt x="12176796" y="1319743"/>
                </a:lnTo>
                <a:lnTo>
                  <a:pt x="12176796" y="1442161"/>
                </a:lnTo>
                <a:lnTo>
                  <a:pt x="11699368" y="1394798"/>
                </a:lnTo>
                <a:cubicBezTo>
                  <a:pt x="11213506" y="1353938"/>
                  <a:pt x="10745768" y="1336789"/>
                  <a:pt x="10303109" y="1343083"/>
                </a:cubicBezTo>
                <a:cubicBezTo>
                  <a:pt x="8532471" y="1368258"/>
                  <a:pt x="7163085" y="1768520"/>
                  <a:pt x="6639973" y="2526733"/>
                </a:cubicBezTo>
                <a:cubicBezTo>
                  <a:pt x="5798563" y="3752904"/>
                  <a:pt x="7435788" y="5525284"/>
                  <a:pt x="10409023" y="6821841"/>
                </a:cubicBezTo>
                <a:lnTo>
                  <a:pt x="10494502" y="6858000"/>
                </a:lnTo>
                <a:lnTo>
                  <a:pt x="10128986" y="6858000"/>
                </a:lnTo>
                <a:lnTo>
                  <a:pt x="10042127" y="6818485"/>
                </a:lnTo>
                <a:cubicBezTo>
                  <a:pt x="7224198" y="5496781"/>
                  <a:pt x="5725107" y="3747670"/>
                  <a:pt x="6577381" y="2508096"/>
                </a:cubicBezTo>
                <a:cubicBezTo>
                  <a:pt x="7162736" y="1653596"/>
                  <a:pt x="8737337" y="1222220"/>
                  <a:pt x="10741643" y="1238179"/>
                </a:cubicBezTo>
                <a:close/>
                <a:moveTo>
                  <a:pt x="10192771" y="594419"/>
                </a:moveTo>
                <a:cubicBezTo>
                  <a:pt x="10664727" y="601825"/>
                  <a:pt x="11160444" y="635097"/>
                  <a:pt x="11673042" y="694118"/>
                </a:cubicBezTo>
                <a:lnTo>
                  <a:pt x="12176796" y="759861"/>
                </a:lnTo>
                <a:lnTo>
                  <a:pt x="12176796" y="894700"/>
                </a:lnTo>
                <a:lnTo>
                  <a:pt x="11550621" y="806428"/>
                </a:lnTo>
                <a:cubicBezTo>
                  <a:pt x="10918732" y="729558"/>
                  <a:pt x="10313872" y="692932"/>
                  <a:pt x="9749695" y="696783"/>
                </a:cubicBezTo>
                <a:cubicBezTo>
                  <a:pt x="8094776" y="708081"/>
                  <a:pt x="6789910" y="1067661"/>
                  <a:pt x="6179701" y="1781390"/>
                </a:cubicBezTo>
                <a:cubicBezTo>
                  <a:pt x="5070951" y="3083875"/>
                  <a:pt x="6629219" y="5154353"/>
                  <a:pt x="9739743" y="6786308"/>
                </a:cubicBezTo>
                <a:lnTo>
                  <a:pt x="9880338" y="6858000"/>
                </a:lnTo>
                <a:lnTo>
                  <a:pt x="9513034" y="6858000"/>
                </a:lnTo>
                <a:lnTo>
                  <a:pt x="9357772" y="6773605"/>
                </a:lnTo>
                <a:cubicBezTo>
                  <a:pt x="6407597" y="5122516"/>
                  <a:pt x="4985920" y="3075101"/>
                  <a:pt x="6109914" y="1754778"/>
                </a:cubicBezTo>
                <a:cubicBezTo>
                  <a:pt x="6797280" y="949043"/>
                  <a:pt x="8304947" y="564796"/>
                  <a:pt x="10192771" y="594419"/>
                </a:cubicBezTo>
                <a:close/>
                <a:moveTo>
                  <a:pt x="10404022" y="0"/>
                </a:moveTo>
                <a:lnTo>
                  <a:pt x="11479876" y="0"/>
                </a:lnTo>
                <a:lnTo>
                  <a:pt x="11657344" y="24945"/>
                </a:lnTo>
                <a:lnTo>
                  <a:pt x="12176796" y="114198"/>
                </a:lnTo>
                <a:lnTo>
                  <a:pt x="12176796" y="262463"/>
                </a:lnTo>
                <a:lnTo>
                  <a:pt x="11793091" y="189003"/>
                </a:lnTo>
                <a:cubicBezTo>
                  <a:pt x="11397776" y="117898"/>
                  <a:pt x="11010604" y="62056"/>
                  <a:pt x="10634460" y="21741"/>
                </a:cubicBezTo>
                <a:close/>
                <a:moveTo>
                  <a:pt x="7640869" y="0"/>
                </a:moveTo>
                <a:lnTo>
                  <a:pt x="8208189" y="0"/>
                </a:lnTo>
                <a:lnTo>
                  <a:pt x="8115906" y="8272"/>
                </a:lnTo>
                <a:cubicBezTo>
                  <a:pt x="7099281" y="132161"/>
                  <a:pt x="6283557" y="435727"/>
                  <a:pt x="5775598" y="928731"/>
                </a:cubicBezTo>
                <a:cubicBezTo>
                  <a:pt x="4360338" y="2296026"/>
                  <a:pt x="5792924" y="4691648"/>
                  <a:pt x="9000029" y="6700241"/>
                </a:cubicBezTo>
                <a:lnTo>
                  <a:pt x="9258977" y="6858000"/>
                </a:lnTo>
                <a:lnTo>
                  <a:pt x="8886898" y="6858000"/>
                </a:lnTo>
                <a:lnTo>
                  <a:pt x="8579025" y="6658479"/>
                </a:lnTo>
                <a:cubicBezTo>
                  <a:pt x="5547324" y="4636827"/>
                  <a:pt x="4267269" y="2279217"/>
                  <a:pt x="5700415" y="892979"/>
                </a:cubicBezTo>
                <a:cubicBezTo>
                  <a:pt x="6119768" y="486756"/>
                  <a:pt x="6733665" y="200495"/>
                  <a:pt x="7488608" y="29675"/>
                </a:cubicBezTo>
                <a:close/>
                <a:moveTo>
                  <a:pt x="5270050" y="0"/>
                </a:moveTo>
                <a:lnTo>
                  <a:pt x="5395417" y="0"/>
                </a:lnTo>
                <a:lnTo>
                  <a:pt x="5263473" y="117762"/>
                </a:lnTo>
                <a:cubicBezTo>
                  <a:pt x="3724004" y="1637671"/>
                  <a:pt x="5152008" y="4417789"/>
                  <a:pt x="8564145" y="6825971"/>
                </a:cubicBezTo>
                <a:lnTo>
                  <a:pt x="8610780" y="6858000"/>
                </a:lnTo>
                <a:lnTo>
                  <a:pt x="8227460" y="6858000"/>
                </a:lnTo>
                <a:lnTo>
                  <a:pt x="8097003" y="6762762"/>
                </a:lnTo>
                <a:cubicBezTo>
                  <a:pt x="4881096" y="4347652"/>
                  <a:pt x="3615133" y="1615641"/>
                  <a:pt x="5180099" y="79991"/>
                </a:cubicBezTo>
                <a:close/>
                <a:moveTo>
                  <a:pt x="4130732" y="0"/>
                </a:moveTo>
                <a:lnTo>
                  <a:pt x="4269808" y="0"/>
                </a:lnTo>
                <a:lnTo>
                  <a:pt x="4204038" y="174267"/>
                </a:lnTo>
                <a:cubicBezTo>
                  <a:pt x="3654309" y="1892345"/>
                  <a:pt x="4972364" y="4382645"/>
                  <a:pt x="7725603" y="6690258"/>
                </a:cubicBezTo>
                <a:lnTo>
                  <a:pt x="7931258" y="6858000"/>
                </a:lnTo>
                <a:lnTo>
                  <a:pt x="7518947" y="6858000"/>
                </a:lnTo>
                <a:lnTo>
                  <a:pt x="7233362" y="6610837"/>
                </a:lnTo>
                <a:cubicBezTo>
                  <a:pt x="4692223" y="4348581"/>
                  <a:pt x="3506781" y="1945084"/>
                  <a:pt x="4043551" y="235949"/>
                </a:cubicBezTo>
                <a:close/>
                <a:moveTo>
                  <a:pt x="3371601" y="0"/>
                </a:moveTo>
                <a:lnTo>
                  <a:pt x="3554688" y="0"/>
                </a:lnTo>
                <a:lnTo>
                  <a:pt x="3544556" y="87076"/>
                </a:lnTo>
                <a:cubicBezTo>
                  <a:pt x="3391473" y="1951090"/>
                  <a:pt x="4634593" y="4393994"/>
                  <a:pt x="7053481" y="6731964"/>
                </a:cubicBezTo>
                <a:lnTo>
                  <a:pt x="7186913" y="6858000"/>
                </a:lnTo>
                <a:lnTo>
                  <a:pt x="6756411" y="6858000"/>
                </a:lnTo>
                <a:lnTo>
                  <a:pt x="6572129" y="6674872"/>
                </a:lnTo>
                <a:cubicBezTo>
                  <a:pt x="4306688" y="4368504"/>
                  <a:pt x="3172872" y="1980929"/>
                  <a:pt x="3354262" y="131134"/>
                </a:cubicBezTo>
                <a:close/>
                <a:moveTo>
                  <a:pt x="2764690" y="0"/>
                </a:moveTo>
                <a:lnTo>
                  <a:pt x="3006512" y="0"/>
                </a:lnTo>
                <a:lnTo>
                  <a:pt x="3011678" y="154781"/>
                </a:lnTo>
                <a:cubicBezTo>
                  <a:pt x="3118886" y="2080939"/>
                  <a:pt x="4225522" y="4411534"/>
                  <a:pt x="6243825" y="6700737"/>
                </a:cubicBezTo>
                <a:lnTo>
                  <a:pt x="6385326" y="6858000"/>
                </a:lnTo>
                <a:lnTo>
                  <a:pt x="5922158" y="6858000"/>
                </a:lnTo>
                <a:lnTo>
                  <a:pt x="5754234" y="6662699"/>
                </a:lnTo>
                <a:cubicBezTo>
                  <a:pt x="3850577" y="4400387"/>
                  <a:pt x="2831713" y="2109473"/>
                  <a:pt x="2766938" y="199192"/>
                </a:cubicBezTo>
                <a:close/>
                <a:moveTo>
                  <a:pt x="2202641" y="0"/>
                </a:moveTo>
                <a:lnTo>
                  <a:pt x="2508121" y="0"/>
                </a:lnTo>
                <a:lnTo>
                  <a:pt x="2553144" y="437359"/>
                </a:lnTo>
                <a:cubicBezTo>
                  <a:pt x="2805356" y="2318762"/>
                  <a:pt x="3728078" y="4456986"/>
                  <a:pt x="5302581" y="6596812"/>
                </a:cubicBezTo>
                <a:lnTo>
                  <a:pt x="5502044" y="6858000"/>
                </a:lnTo>
                <a:lnTo>
                  <a:pt x="4995292" y="6858000"/>
                </a:lnTo>
                <a:lnTo>
                  <a:pt x="4590377" y="6282488"/>
                </a:lnTo>
                <a:cubicBezTo>
                  <a:pt x="3228419" y="4265902"/>
                  <a:pt x="2442982" y="2267059"/>
                  <a:pt x="2242508" y="492036"/>
                </a:cubicBezTo>
                <a:close/>
                <a:moveTo>
                  <a:pt x="1617107" y="0"/>
                </a:moveTo>
                <a:lnTo>
                  <a:pt x="1991779" y="0"/>
                </a:lnTo>
                <a:lnTo>
                  <a:pt x="2036313" y="432735"/>
                </a:lnTo>
                <a:cubicBezTo>
                  <a:pt x="2270670" y="2289433"/>
                  <a:pt x="3002090" y="4340814"/>
                  <a:pt x="4245553" y="6416731"/>
                </a:cubicBezTo>
                <a:lnTo>
                  <a:pt x="4519541" y="6858000"/>
                </a:lnTo>
                <a:lnTo>
                  <a:pt x="3974688" y="6858000"/>
                </a:lnTo>
                <a:lnTo>
                  <a:pt x="3889150" y="6719745"/>
                </a:lnTo>
                <a:cubicBezTo>
                  <a:pt x="2602694" y="4561299"/>
                  <a:pt x="1863862" y="2423655"/>
                  <a:pt x="1657667" y="491629"/>
                </a:cubicBezTo>
                <a:close/>
                <a:moveTo>
                  <a:pt x="963479" y="0"/>
                </a:moveTo>
                <a:lnTo>
                  <a:pt x="1406245" y="0"/>
                </a:lnTo>
                <a:lnTo>
                  <a:pt x="1435941" y="401482"/>
                </a:lnTo>
                <a:cubicBezTo>
                  <a:pt x="1617260" y="2369035"/>
                  <a:pt x="2241771" y="4510038"/>
                  <a:pt x="3331360" y="6685477"/>
                </a:cubicBezTo>
                <a:lnTo>
                  <a:pt x="3420743" y="6858000"/>
                </a:lnTo>
                <a:lnTo>
                  <a:pt x="2823691" y="6858000"/>
                </a:lnTo>
                <a:lnTo>
                  <a:pt x="2632141" y="6460301"/>
                </a:lnTo>
                <a:cubicBezTo>
                  <a:pt x="1669335" y="4384287"/>
                  <a:pt x="1129851" y="2345077"/>
                  <a:pt x="989337" y="462946"/>
                </a:cubicBezTo>
                <a:close/>
                <a:moveTo>
                  <a:pt x="195243" y="0"/>
                </a:moveTo>
                <a:lnTo>
                  <a:pt x="715551" y="0"/>
                </a:lnTo>
                <a:lnTo>
                  <a:pt x="724962" y="341060"/>
                </a:lnTo>
                <a:cubicBezTo>
                  <a:pt x="809904" y="2372579"/>
                  <a:pt x="1275615" y="4557746"/>
                  <a:pt x="2156105" y="6787612"/>
                </a:cubicBezTo>
                <a:lnTo>
                  <a:pt x="2185834" y="6858000"/>
                </a:lnTo>
                <a:lnTo>
                  <a:pt x="1531097" y="6858000"/>
                </a:lnTo>
                <a:lnTo>
                  <a:pt x="1443215" y="6627654"/>
                </a:lnTo>
                <a:cubicBezTo>
                  <a:pt x="652953" y="4474776"/>
                  <a:pt x="251477" y="2368077"/>
                  <a:pt x="199909" y="404677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02"/>
          <p:cNvSpPr>
            <a:spLocks noGrp="1"/>
          </p:cNvSpPr>
          <p:nvPr>
            <p:ph type="pic" sz="quarter" idx="10"/>
          </p:nvPr>
        </p:nvSpPr>
        <p:spPr>
          <a:xfrm>
            <a:off x="2890752" y="728000"/>
            <a:ext cx="7021874" cy="4274920"/>
          </a:xfrm>
          <a:custGeom>
            <a:avLst/>
            <a:gdLst>
              <a:gd name="connsiteX0" fmla="*/ 5390508 w 9350805"/>
              <a:gd name="connsiteY0" fmla="*/ 1179889 h 5692775"/>
              <a:gd name="connsiteX1" fmla="*/ 5394262 w 9350805"/>
              <a:gd name="connsiteY1" fmla="*/ 1179889 h 5692775"/>
              <a:gd name="connsiteX2" fmla="*/ 5395514 w 9350805"/>
              <a:gd name="connsiteY2" fmla="*/ 1181141 h 5692775"/>
              <a:gd name="connsiteX3" fmla="*/ 4632233 w 9350805"/>
              <a:gd name="connsiteY3" fmla="*/ 1044615 h 5692775"/>
              <a:gd name="connsiteX4" fmla="*/ 4632233 w 9350805"/>
              <a:gd name="connsiteY4" fmla="*/ 1048373 h 5692775"/>
              <a:gd name="connsiteX5" fmla="*/ 4630305 w 9350805"/>
              <a:gd name="connsiteY5" fmla="*/ 1045357 h 5692775"/>
              <a:gd name="connsiteX6" fmla="*/ 1122397 w 9350805"/>
              <a:gd name="connsiteY6" fmla="*/ 423858 h 5692775"/>
              <a:gd name="connsiteX7" fmla="*/ 1122397 w 9350805"/>
              <a:gd name="connsiteY7" fmla="*/ 424610 h 5692775"/>
              <a:gd name="connsiteX8" fmla="*/ 1120808 w 9350805"/>
              <a:gd name="connsiteY8" fmla="*/ 424176 h 5692775"/>
              <a:gd name="connsiteX9" fmla="*/ 1081105 w 9350805"/>
              <a:gd name="connsiteY9" fmla="*/ 413337 h 5692775"/>
              <a:gd name="connsiteX10" fmla="*/ 1120808 w 9350805"/>
              <a:gd name="connsiteY10" fmla="*/ 424176 h 5692775"/>
              <a:gd name="connsiteX11" fmla="*/ 1062335 w 9350805"/>
              <a:gd name="connsiteY11" fmla="*/ 435883 h 5692775"/>
              <a:gd name="connsiteX12" fmla="*/ 1081105 w 9350805"/>
              <a:gd name="connsiteY12" fmla="*/ 413337 h 5692775"/>
              <a:gd name="connsiteX13" fmla="*/ 4579680 w 9350805"/>
              <a:gd name="connsiteY13" fmla="*/ 0 h 5692775"/>
              <a:gd name="connsiteX14" fmla="*/ 4594695 w 9350805"/>
              <a:gd name="connsiteY14" fmla="*/ 45091 h 5692775"/>
              <a:gd name="connsiteX15" fmla="*/ 4534634 w 9350805"/>
              <a:gd name="connsiteY15" fmla="*/ 78910 h 5692775"/>
              <a:gd name="connsiteX16" fmla="*/ 4549649 w 9350805"/>
              <a:gd name="connsiteY16" fmla="*/ 86425 h 5692775"/>
              <a:gd name="connsiteX17" fmla="*/ 4519618 w 9350805"/>
              <a:gd name="connsiteY17" fmla="*/ 101455 h 5692775"/>
              <a:gd name="connsiteX18" fmla="*/ 4504603 w 9350805"/>
              <a:gd name="connsiteY18" fmla="*/ 82667 h 5692775"/>
              <a:gd name="connsiteX19" fmla="*/ 4485834 w 9350805"/>
              <a:gd name="connsiteY19" fmla="*/ 108971 h 5692775"/>
              <a:gd name="connsiteX20" fmla="*/ 4493342 w 9350805"/>
              <a:gd name="connsiteY20" fmla="*/ 116486 h 5692775"/>
              <a:gd name="connsiteX21" fmla="*/ 4474572 w 9350805"/>
              <a:gd name="connsiteY21" fmla="*/ 135274 h 5692775"/>
              <a:gd name="connsiteX22" fmla="*/ 4515865 w 9350805"/>
              <a:gd name="connsiteY22" fmla="*/ 146547 h 5692775"/>
              <a:gd name="connsiteX23" fmla="*/ 4530880 w 9350805"/>
              <a:gd name="connsiteY23" fmla="*/ 206668 h 5692775"/>
              <a:gd name="connsiteX24" fmla="*/ 4463311 w 9350805"/>
              <a:gd name="connsiteY24" fmla="*/ 210426 h 5692775"/>
              <a:gd name="connsiteX25" fmla="*/ 4470819 w 9350805"/>
              <a:gd name="connsiteY25" fmla="*/ 184123 h 5692775"/>
              <a:gd name="connsiteX26" fmla="*/ 4429526 w 9350805"/>
              <a:gd name="connsiteY26" fmla="*/ 206668 h 5692775"/>
              <a:gd name="connsiteX27" fmla="*/ 4414511 w 9350805"/>
              <a:gd name="connsiteY27" fmla="*/ 214184 h 5692775"/>
              <a:gd name="connsiteX28" fmla="*/ 4407003 w 9350805"/>
              <a:gd name="connsiteY28" fmla="*/ 221699 h 5692775"/>
              <a:gd name="connsiteX29" fmla="*/ 4384480 w 9350805"/>
              <a:gd name="connsiteY29" fmla="*/ 248002 h 5692775"/>
              <a:gd name="connsiteX30" fmla="*/ 4328173 w 9350805"/>
              <a:gd name="connsiteY30" fmla="*/ 281821 h 5692775"/>
              <a:gd name="connsiteX31" fmla="*/ 4301896 w 9350805"/>
              <a:gd name="connsiteY31" fmla="*/ 300609 h 5692775"/>
              <a:gd name="connsiteX32" fmla="*/ 4279373 w 9350805"/>
              <a:gd name="connsiteY32" fmla="*/ 323154 h 5692775"/>
              <a:gd name="connsiteX33" fmla="*/ 4238081 w 9350805"/>
              <a:gd name="connsiteY33" fmla="*/ 345700 h 5692775"/>
              <a:gd name="connsiteX34" fmla="*/ 4226819 w 9350805"/>
              <a:gd name="connsiteY34" fmla="*/ 356973 h 5692775"/>
              <a:gd name="connsiteX35" fmla="*/ 4189281 w 9350805"/>
              <a:gd name="connsiteY35" fmla="*/ 383276 h 5692775"/>
              <a:gd name="connsiteX36" fmla="*/ 4163004 w 9350805"/>
              <a:gd name="connsiteY36" fmla="*/ 417095 h 5692775"/>
              <a:gd name="connsiteX37" fmla="*/ 4159250 w 9350805"/>
              <a:gd name="connsiteY37" fmla="*/ 428367 h 5692775"/>
              <a:gd name="connsiteX38" fmla="*/ 4114204 w 9350805"/>
              <a:gd name="connsiteY38" fmla="*/ 469701 h 5692775"/>
              <a:gd name="connsiteX39" fmla="*/ 4099189 w 9350805"/>
              <a:gd name="connsiteY39" fmla="*/ 480974 h 5692775"/>
              <a:gd name="connsiteX40" fmla="*/ 4095435 w 9350805"/>
              <a:gd name="connsiteY40" fmla="*/ 496004 h 5692775"/>
              <a:gd name="connsiteX41" fmla="*/ 4110450 w 9350805"/>
              <a:gd name="connsiteY41" fmla="*/ 507277 h 5692775"/>
              <a:gd name="connsiteX42" fmla="*/ 4110450 w 9350805"/>
              <a:gd name="connsiteY42" fmla="*/ 514792 h 5692775"/>
              <a:gd name="connsiteX43" fmla="*/ 4046635 w 9350805"/>
              <a:gd name="connsiteY43" fmla="*/ 571156 h 5692775"/>
              <a:gd name="connsiteX44" fmla="*/ 4020358 w 9350805"/>
              <a:gd name="connsiteY44" fmla="*/ 567399 h 5692775"/>
              <a:gd name="connsiteX45" fmla="*/ 4012850 w 9350805"/>
              <a:gd name="connsiteY45" fmla="*/ 586187 h 5692775"/>
              <a:gd name="connsiteX46" fmla="*/ 4035373 w 9350805"/>
              <a:gd name="connsiteY46" fmla="*/ 582429 h 5692775"/>
              <a:gd name="connsiteX47" fmla="*/ 4039127 w 9350805"/>
              <a:gd name="connsiteY47" fmla="*/ 616248 h 5692775"/>
              <a:gd name="connsiteX48" fmla="*/ 4057896 w 9350805"/>
              <a:gd name="connsiteY48" fmla="*/ 612490 h 5692775"/>
              <a:gd name="connsiteX49" fmla="*/ 4035373 w 9350805"/>
              <a:gd name="connsiteY49" fmla="*/ 635036 h 5692775"/>
              <a:gd name="connsiteX50" fmla="*/ 3997835 w 9350805"/>
              <a:gd name="connsiteY50" fmla="*/ 665097 h 5692775"/>
              <a:gd name="connsiteX51" fmla="*/ 3967804 w 9350805"/>
              <a:gd name="connsiteY51" fmla="*/ 687642 h 5692775"/>
              <a:gd name="connsiteX52" fmla="*/ 3949035 w 9350805"/>
              <a:gd name="connsiteY52" fmla="*/ 698915 h 5692775"/>
              <a:gd name="connsiteX53" fmla="*/ 3930266 w 9350805"/>
              <a:gd name="connsiteY53" fmla="*/ 721461 h 5692775"/>
              <a:gd name="connsiteX54" fmla="*/ 3903989 w 9350805"/>
              <a:gd name="connsiteY54" fmla="*/ 740249 h 5692775"/>
              <a:gd name="connsiteX55" fmla="*/ 3873958 w 9350805"/>
              <a:gd name="connsiteY55" fmla="*/ 736491 h 5692775"/>
              <a:gd name="connsiteX56" fmla="*/ 3847682 w 9350805"/>
              <a:gd name="connsiteY56" fmla="*/ 759037 h 5692775"/>
              <a:gd name="connsiteX57" fmla="*/ 3858943 w 9350805"/>
              <a:gd name="connsiteY57" fmla="*/ 774067 h 5692775"/>
              <a:gd name="connsiteX58" fmla="*/ 3858943 w 9350805"/>
              <a:gd name="connsiteY58" fmla="*/ 777825 h 5692775"/>
              <a:gd name="connsiteX59" fmla="*/ 3836420 w 9350805"/>
              <a:gd name="connsiteY59" fmla="*/ 766552 h 5692775"/>
              <a:gd name="connsiteX60" fmla="*/ 3828912 w 9350805"/>
              <a:gd name="connsiteY60" fmla="*/ 785340 h 5692775"/>
              <a:gd name="connsiteX61" fmla="*/ 3817652 w 9350805"/>
              <a:gd name="connsiteY61" fmla="*/ 807886 h 5692775"/>
              <a:gd name="connsiteX62" fmla="*/ 3843929 w 9350805"/>
              <a:gd name="connsiteY62" fmla="*/ 796613 h 5692775"/>
              <a:gd name="connsiteX63" fmla="*/ 3885220 w 9350805"/>
              <a:gd name="connsiteY63" fmla="*/ 781582 h 5692775"/>
              <a:gd name="connsiteX64" fmla="*/ 3926512 w 9350805"/>
              <a:gd name="connsiteY64" fmla="*/ 759037 h 5692775"/>
              <a:gd name="connsiteX65" fmla="*/ 3945281 w 9350805"/>
              <a:gd name="connsiteY65" fmla="*/ 755279 h 5692775"/>
              <a:gd name="connsiteX66" fmla="*/ 3971558 w 9350805"/>
              <a:gd name="connsiteY66" fmla="*/ 747764 h 5692775"/>
              <a:gd name="connsiteX67" fmla="*/ 4001589 w 9350805"/>
              <a:gd name="connsiteY67" fmla="*/ 740249 h 5692775"/>
              <a:gd name="connsiteX68" fmla="*/ 4027866 w 9350805"/>
              <a:gd name="connsiteY68" fmla="*/ 744006 h 5692775"/>
              <a:gd name="connsiteX69" fmla="*/ 4039127 w 9350805"/>
              <a:gd name="connsiteY69" fmla="*/ 706430 h 5692775"/>
              <a:gd name="connsiteX70" fmla="*/ 4069158 w 9350805"/>
              <a:gd name="connsiteY70" fmla="*/ 687642 h 5692775"/>
              <a:gd name="connsiteX71" fmla="*/ 4072912 w 9350805"/>
              <a:gd name="connsiteY71" fmla="*/ 687642 h 5692775"/>
              <a:gd name="connsiteX72" fmla="*/ 4106696 w 9350805"/>
              <a:gd name="connsiteY72" fmla="*/ 661339 h 5692775"/>
              <a:gd name="connsiteX73" fmla="*/ 4110450 w 9350805"/>
              <a:gd name="connsiteY73" fmla="*/ 657581 h 5692775"/>
              <a:gd name="connsiteX74" fmla="*/ 4125465 w 9350805"/>
              <a:gd name="connsiteY74" fmla="*/ 638793 h 5692775"/>
              <a:gd name="connsiteX75" fmla="*/ 4151742 w 9350805"/>
              <a:gd name="connsiteY75" fmla="*/ 623763 h 5692775"/>
              <a:gd name="connsiteX76" fmla="*/ 4219312 w 9350805"/>
              <a:gd name="connsiteY76" fmla="*/ 563641 h 5692775"/>
              <a:gd name="connsiteX77" fmla="*/ 4241835 w 9350805"/>
              <a:gd name="connsiteY77" fmla="*/ 541096 h 5692775"/>
              <a:gd name="connsiteX78" fmla="*/ 4256850 w 9350805"/>
              <a:gd name="connsiteY78" fmla="*/ 529823 h 5692775"/>
              <a:gd name="connsiteX79" fmla="*/ 4260604 w 9350805"/>
              <a:gd name="connsiteY79" fmla="*/ 496004 h 5692775"/>
              <a:gd name="connsiteX80" fmla="*/ 4271865 w 9350805"/>
              <a:gd name="connsiteY80" fmla="*/ 499762 h 5692775"/>
              <a:gd name="connsiteX81" fmla="*/ 4283127 w 9350805"/>
              <a:gd name="connsiteY81" fmla="*/ 499762 h 5692775"/>
              <a:gd name="connsiteX82" fmla="*/ 4313158 w 9350805"/>
              <a:gd name="connsiteY82" fmla="*/ 465943 h 5692775"/>
              <a:gd name="connsiteX83" fmla="*/ 4354450 w 9350805"/>
              <a:gd name="connsiteY83" fmla="*/ 458428 h 5692775"/>
              <a:gd name="connsiteX84" fmla="*/ 4373219 w 9350805"/>
              <a:gd name="connsiteY84" fmla="*/ 450913 h 5692775"/>
              <a:gd name="connsiteX85" fmla="*/ 4376973 w 9350805"/>
              <a:gd name="connsiteY85" fmla="*/ 450913 h 5692775"/>
              <a:gd name="connsiteX86" fmla="*/ 4399496 w 9350805"/>
              <a:gd name="connsiteY86" fmla="*/ 398306 h 5692775"/>
              <a:gd name="connsiteX87" fmla="*/ 4448296 w 9350805"/>
              <a:gd name="connsiteY87" fmla="*/ 372003 h 5692775"/>
              <a:gd name="connsiteX88" fmla="*/ 4482080 w 9350805"/>
              <a:gd name="connsiteY88" fmla="*/ 383276 h 5692775"/>
              <a:gd name="connsiteX89" fmla="*/ 4497095 w 9350805"/>
              <a:gd name="connsiteY89" fmla="*/ 398306 h 5692775"/>
              <a:gd name="connsiteX90" fmla="*/ 4545895 w 9350805"/>
              <a:gd name="connsiteY90" fmla="*/ 372003 h 5692775"/>
              <a:gd name="connsiteX91" fmla="*/ 4553403 w 9350805"/>
              <a:gd name="connsiteY91" fmla="*/ 390791 h 5692775"/>
              <a:gd name="connsiteX92" fmla="*/ 4587187 w 9350805"/>
              <a:gd name="connsiteY92" fmla="*/ 375761 h 5692775"/>
              <a:gd name="connsiteX93" fmla="*/ 4752356 w 9350805"/>
              <a:gd name="connsiteY93" fmla="*/ 300609 h 5692775"/>
              <a:gd name="connsiteX94" fmla="*/ 4771125 w 9350805"/>
              <a:gd name="connsiteY94" fmla="*/ 304366 h 5692775"/>
              <a:gd name="connsiteX95" fmla="*/ 4733587 w 9350805"/>
              <a:gd name="connsiteY95" fmla="*/ 330670 h 5692775"/>
              <a:gd name="connsiteX96" fmla="*/ 4771125 w 9350805"/>
              <a:gd name="connsiteY96" fmla="*/ 345700 h 5692775"/>
              <a:gd name="connsiteX97" fmla="*/ 4778633 w 9350805"/>
              <a:gd name="connsiteY97" fmla="*/ 356973 h 5692775"/>
              <a:gd name="connsiteX98" fmla="*/ 4771125 w 9350805"/>
              <a:gd name="connsiteY98" fmla="*/ 368246 h 5692775"/>
              <a:gd name="connsiteX99" fmla="*/ 4737341 w 9350805"/>
              <a:gd name="connsiteY99" fmla="*/ 387034 h 5692775"/>
              <a:gd name="connsiteX100" fmla="*/ 4711064 w 9350805"/>
              <a:gd name="connsiteY100" fmla="*/ 394549 h 5692775"/>
              <a:gd name="connsiteX101" fmla="*/ 4658510 w 9350805"/>
              <a:gd name="connsiteY101" fmla="*/ 413337 h 5692775"/>
              <a:gd name="connsiteX102" fmla="*/ 4654756 w 9350805"/>
              <a:gd name="connsiteY102" fmla="*/ 417095 h 5692775"/>
              <a:gd name="connsiteX103" fmla="*/ 4662264 w 9350805"/>
              <a:gd name="connsiteY103" fmla="*/ 428367 h 5692775"/>
              <a:gd name="connsiteX104" fmla="*/ 4534634 w 9350805"/>
              <a:gd name="connsiteY104" fmla="*/ 507277 h 5692775"/>
              <a:gd name="connsiteX105" fmla="*/ 4538388 w 9350805"/>
              <a:gd name="connsiteY105" fmla="*/ 514792 h 5692775"/>
              <a:gd name="connsiteX106" fmla="*/ 4545895 w 9350805"/>
              <a:gd name="connsiteY106" fmla="*/ 522308 h 5692775"/>
              <a:gd name="connsiteX107" fmla="*/ 4523372 w 9350805"/>
              <a:gd name="connsiteY107" fmla="*/ 541096 h 5692775"/>
              <a:gd name="connsiteX108" fmla="*/ 4508357 w 9350805"/>
              <a:gd name="connsiteY108" fmla="*/ 529823 h 5692775"/>
              <a:gd name="connsiteX109" fmla="*/ 4493342 w 9350805"/>
              <a:gd name="connsiteY109" fmla="*/ 541096 h 5692775"/>
              <a:gd name="connsiteX110" fmla="*/ 4512111 w 9350805"/>
              <a:gd name="connsiteY110" fmla="*/ 582429 h 5692775"/>
              <a:gd name="connsiteX111" fmla="*/ 4448296 w 9350805"/>
              <a:gd name="connsiteY111" fmla="*/ 631278 h 5692775"/>
              <a:gd name="connsiteX112" fmla="*/ 4452049 w 9350805"/>
              <a:gd name="connsiteY112" fmla="*/ 635036 h 5692775"/>
              <a:gd name="connsiteX113" fmla="*/ 4418265 w 9350805"/>
              <a:gd name="connsiteY113" fmla="*/ 627521 h 5692775"/>
              <a:gd name="connsiteX114" fmla="*/ 4358203 w 9350805"/>
              <a:gd name="connsiteY114" fmla="*/ 695157 h 5692775"/>
              <a:gd name="connsiteX115" fmla="*/ 4391988 w 9350805"/>
              <a:gd name="connsiteY115" fmla="*/ 687642 h 5692775"/>
              <a:gd name="connsiteX116" fmla="*/ 4343189 w 9350805"/>
              <a:gd name="connsiteY116" fmla="*/ 698915 h 5692775"/>
              <a:gd name="connsiteX117" fmla="*/ 4328173 w 9350805"/>
              <a:gd name="connsiteY117" fmla="*/ 725218 h 5692775"/>
              <a:gd name="connsiteX118" fmla="*/ 4316912 w 9350805"/>
              <a:gd name="connsiteY118" fmla="*/ 736491 h 5692775"/>
              <a:gd name="connsiteX119" fmla="*/ 4301896 w 9350805"/>
              <a:gd name="connsiteY119" fmla="*/ 755279 h 5692775"/>
              <a:gd name="connsiteX120" fmla="*/ 4230573 w 9350805"/>
              <a:gd name="connsiteY120" fmla="*/ 826674 h 5692775"/>
              <a:gd name="connsiteX121" fmla="*/ 4223065 w 9350805"/>
              <a:gd name="connsiteY121" fmla="*/ 837947 h 5692775"/>
              <a:gd name="connsiteX122" fmla="*/ 4204296 w 9350805"/>
              <a:gd name="connsiteY122" fmla="*/ 849219 h 5692775"/>
              <a:gd name="connsiteX123" fmla="*/ 4196789 w 9350805"/>
              <a:gd name="connsiteY123" fmla="*/ 868007 h 5692775"/>
              <a:gd name="connsiteX124" fmla="*/ 4196789 w 9350805"/>
              <a:gd name="connsiteY124" fmla="*/ 894311 h 5692775"/>
              <a:gd name="connsiteX125" fmla="*/ 4178019 w 9350805"/>
              <a:gd name="connsiteY125" fmla="*/ 898068 h 5692775"/>
              <a:gd name="connsiteX126" fmla="*/ 4151742 w 9350805"/>
              <a:gd name="connsiteY126" fmla="*/ 898068 h 5692775"/>
              <a:gd name="connsiteX127" fmla="*/ 4114204 w 9350805"/>
              <a:gd name="connsiteY127" fmla="*/ 909341 h 5692775"/>
              <a:gd name="connsiteX128" fmla="*/ 4114204 w 9350805"/>
              <a:gd name="connsiteY128" fmla="*/ 931887 h 5692775"/>
              <a:gd name="connsiteX129" fmla="*/ 4136727 w 9350805"/>
              <a:gd name="connsiteY129" fmla="*/ 946917 h 5692775"/>
              <a:gd name="connsiteX130" fmla="*/ 4155496 w 9350805"/>
              <a:gd name="connsiteY130" fmla="*/ 939402 h 5692775"/>
              <a:gd name="connsiteX131" fmla="*/ 4159250 w 9350805"/>
              <a:gd name="connsiteY131" fmla="*/ 939402 h 5692775"/>
              <a:gd name="connsiteX132" fmla="*/ 4144235 w 9350805"/>
              <a:gd name="connsiteY132" fmla="*/ 973220 h 5692775"/>
              <a:gd name="connsiteX133" fmla="*/ 4147989 w 9350805"/>
              <a:gd name="connsiteY133" fmla="*/ 973220 h 5692775"/>
              <a:gd name="connsiteX134" fmla="*/ 4178019 w 9350805"/>
              <a:gd name="connsiteY134" fmla="*/ 950675 h 5692775"/>
              <a:gd name="connsiteX135" fmla="*/ 4178019 w 9350805"/>
              <a:gd name="connsiteY135" fmla="*/ 935644 h 5692775"/>
              <a:gd name="connsiteX136" fmla="*/ 4178019 w 9350805"/>
              <a:gd name="connsiteY136" fmla="*/ 913099 h 5692775"/>
              <a:gd name="connsiteX137" fmla="*/ 4200542 w 9350805"/>
              <a:gd name="connsiteY137" fmla="*/ 909341 h 5692775"/>
              <a:gd name="connsiteX138" fmla="*/ 4189281 w 9350805"/>
              <a:gd name="connsiteY138" fmla="*/ 935644 h 5692775"/>
              <a:gd name="connsiteX139" fmla="*/ 4215558 w 9350805"/>
              <a:gd name="connsiteY139" fmla="*/ 905584 h 5692775"/>
              <a:gd name="connsiteX140" fmla="*/ 4249342 w 9350805"/>
              <a:gd name="connsiteY140" fmla="*/ 898068 h 5692775"/>
              <a:gd name="connsiteX141" fmla="*/ 4253096 w 9350805"/>
              <a:gd name="connsiteY141" fmla="*/ 894311 h 5692775"/>
              <a:gd name="connsiteX142" fmla="*/ 4279373 w 9350805"/>
              <a:gd name="connsiteY142" fmla="*/ 875523 h 5692775"/>
              <a:gd name="connsiteX143" fmla="*/ 4294388 w 9350805"/>
              <a:gd name="connsiteY143" fmla="*/ 856735 h 5692775"/>
              <a:gd name="connsiteX144" fmla="*/ 4298142 w 9350805"/>
              <a:gd name="connsiteY144" fmla="*/ 849219 h 5692775"/>
              <a:gd name="connsiteX145" fmla="*/ 4346942 w 9350805"/>
              <a:gd name="connsiteY145" fmla="*/ 819159 h 5692775"/>
              <a:gd name="connsiteX146" fmla="*/ 4373219 w 9350805"/>
              <a:gd name="connsiteY146" fmla="*/ 792855 h 5692775"/>
              <a:gd name="connsiteX147" fmla="*/ 4395742 w 9350805"/>
              <a:gd name="connsiteY147" fmla="*/ 777825 h 5692775"/>
              <a:gd name="connsiteX148" fmla="*/ 4437035 w 9350805"/>
              <a:gd name="connsiteY148" fmla="*/ 736491 h 5692775"/>
              <a:gd name="connsiteX149" fmla="*/ 4474572 w 9350805"/>
              <a:gd name="connsiteY149" fmla="*/ 706430 h 5692775"/>
              <a:gd name="connsiteX150" fmla="*/ 4512111 w 9350805"/>
              <a:gd name="connsiteY150" fmla="*/ 680127 h 5692775"/>
              <a:gd name="connsiteX151" fmla="*/ 4530880 w 9350805"/>
              <a:gd name="connsiteY151" fmla="*/ 672612 h 5692775"/>
              <a:gd name="connsiteX152" fmla="*/ 4542141 w 9350805"/>
              <a:gd name="connsiteY152" fmla="*/ 657581 h 5692775"/>
              <a:gd name="connsiteX153" fmla="*/ 4564664 w 9350805"/>
              <a:gd name="connsiteY153" fmla="*/ 635036 h 5692775"/>
              <a:gd name="connsiteX154" fmla="*/ 4587187 w 9350805"/>
              <a:gd name="connsiteY154" fmla="*/ 620005 h 5692775"/>
              <a:gd name="connsiteX155" fmla="*/ 4624726 w 9350805"/>
              <a:gd name="connsiteY155" fmla="*/ 586187 h 5692775"/>
              <a:gd name="connsiteX156" fmla="*/ 4673526 w 9350805"/>
              <a:gd name="connsiteY156" fmla="*/ 541096 h 5692775"/>
              <a:gd name="connsiteX157" fmla="*/ 4684787 w 9350805"/>
              <a:gd name="connsiteY157" fmla="*/ 533580 h 5692775"/>
              <a:gd name="connsiteX158" fmla="*/ 4737341 w 9350805"/>
              <a:gd name="connsiteY158" fmla="*/ 496004 h 5692775"/>
              <a:gd name="connsiteX159" fmla="*/ 4763618 w 9350805"/>
              <a:gd name="connsiteY159" fmla="*/ 477216 h 5692775"/>
              <a:gd name="connsiteX160" fmla="*/ 4778633 w 9350805"/>
              <a:gd name="connsiteY160" fmla="*/ 480974 h 5692775"/>
              <a:gd name="connsiteX161" fmla="*/ 4789895 w 9350805"/>
              <a:gd name="connsiteY161" fmla="*/ 518550 h 5692775"/>
              <a:gd name="connsiteX162" fmla="*/ 4789895 w 9350805"/>
              <a:gd name="connsiteY162" fmla="*/ 526065 h 5692775"/>
              <a:gd name="connsiteX163" fmla="*/ 4737341 w 9350805"/>
              <a:gd name="connsiteY163" fmla="*/ 544853 h 5692775"/>
              <a:gd name="connsiteX164" fmla="*/ 4722326 w 9350805"/>
              <a:gd name="connsiteY164" fmla="*/ 537338 h 5692775"/>
              <a:gd name="connsiteX165" fmla="*/ 4707310 w 9350805"/>
              <a:gd name="connsiteY165" fmla="*/ 556126 h 5692775"/>
              <a:gd name="connsiteX166" fmla="*/ 4733587 w 9350805"/>
              <a:gd name="connsiteY166" fmla="*/ 559884 h 5692775"/>
              <a:gd name="connsiteX167" fmla="*/ 4748602 w 9350805"/>
              <a:gd name="connsiteY167" fmla="*/ 559884 h 5692775"/>
              <a:gd name="connsiteX168" fmla="*/ 4782387 w 9350805"/>
              <a:gd name="connsiteY168" fmla="*/ 574914 h 5692775"/>
              <a:gd name="connsiteX169" fmla="*/ 4797402 w 9350805"/>
              <a:gd name="connsiteY169" fmla="*/ 552368 h 5692775"/>
              <a:gd name="connsiteX170" fmla="*/ 4804910 w 9350805"/>
              <a:gd name="connsiteY170" fmla="*/ 567399 h 5692775"/>
              <a:gd name="connsiteX171" fmla="*/ 4789895 w 9350805"/>
              <a:gd name="connsiteY171" fmla="*/ 586187 h 5692775"/>
              <a:gd name="connsiteX172" fmla="*/ 4681033 w 9350805"/>
              <a:gd name="connsiteY172" fmla="*/ 638793 h 5692775"/>
              <a:gd name="connsiteX173" fmla="*/ 4662264 w 9350805"/>
              <a:gd name="connsiteY173" fmla="*/ 653824 h 5692775"/>
              <a:gd name="connsiteX174" fmla="*/ 4617218 w 9350805"/>
              <a:gd name="connsiteY174" fmla="*/ 702673 h 5692775"/>
              <a:gd name="connsiteX175" fmla="*/ 4572172 w 9350805"/>
              <a:gd name="connsiteY175" fmla="*/ 740249 h 5692775"/>
              <a:gd name="connsiteX176" fmla="*/ 4508357 w 9350805"/>
              <a:gd name="connsiteY176" fmla="*/ 789098 h 5692775"/>
              <a:gd name="connsiteX177" fmla="*/ 4407003 w 9350805"/>
              <a:gd name="connsiteY177" fmla="*/ 871765 h 5692775"/>
              <a:gd name="connsiteX178" fmla="*/ 4388235 w 9350805"/>
              <a:gd name="connsiteY178" fmla="*/ 890553 h 5692775"/>
              <a:gd name="connsiteX179" fmla="*/ 4463311 w 9350805"/>
              <a:gd name="connsiteY179" fmla="*/ 871765 h 5692775"/>
              <a:gd name="connsiteX180" fmla="*/ 4467065 w 9350805"/>
              <a:gd name="connsiteY180" fmla="*/ 879280 h 5692775"/>
              <a:gd name="connsiteX181" fmla="*/ 4452049 w 9350805"/>
              <a:gd name="connsiteY181" fmla="*/ 890553 h 5692775"/>
              <a:gd name="connsiteX182" fmla="*/ 4433280 w 9350805"/>
              <a:gd name="connsiteY182" fmla="*/ 916856 h 5692775"/>
              <a:gd name="connsiteX183" fmla="*/ 4422019 w 9350805"/>
              <a:gd name="connsiteY183" fmla="*/ 935644 h 5692775"/>
              <a:gd name="connsiteX184" fmla="*/ 4403249 w 9350805"/>
              <a:gd name="connsiteY184" fmla="*/ 943160 h 5692775"/>
              <a:gd name="connsiteX185" fmla="*/ 4294388 w 9350805"/>
              <a:gd name="connsiteY185" fmla="*/ 1048373 h 5692775"/>
              <a:gd name="connsiteX186" fmla="*/ 4286881 w 9350805"/>
              <a:gd name="connsiteY186" fmla="*/ 1055888 h 5692775"/>
              <a:gd name="connsiteX187" fmla="*/ 4298142 w 9350805"/>
              <a:gd name="connsiteY187" fmla="*/ 1055888 h 5692775"/>
              <a:gd name="connsiteX188" fmla="*/ 4343189 w 9350805"/>
              <a:gd name="connsiteY188" fmla="*/ 1025827 h 5692775"/>
              <a:gd name="connsiteX189" fmla="*/ 4376973 w 9350805"/>
              <a:gd name="connsiteY189" fmla="*/ 995766 h 5692775"/>
              <a:gd name="connsiteX190" fmla="*/ 4373219 w 9350805"/>
              <a:gd name="connsiteY190" fmla="*/ 1014554 h 5692775"/>
              <a:gd name="connsiteX191" fmla="*/ 4324419 w 9350805"/>
              <a:gd name="connsiteY191" fmla="*/ 1052130 h 5692775"/>
              <a:gd name="connsiteX192" fmla="*/ 4305650 w 9350805"/>
              <a:gd name="connsiteY192" fmla="*/ 1082191 h 5692775"/>
              <a:gd name="connsiteX193" fmla="*/ 4271865 w 9350805"/>
              <a:gd name="connsiteY193" fmla="*/ 1093464 h 5692775"/>
              <a:gd name="connsiteX194" fmla="*/ 4249342 w 9350805"/>
              <a:gd name="connsiteY194" fmla="*/ 1112252 h 5692775"/>
              <a:gd name="connsiteX195" fmla="*/ 4253096 w 9350805"/>
              <a:gd name="connsiteY195" fmla="*/ 1100979 h 5692775"/>
              <a:gd name="connsiteX196" fmla="*/ 4208050 w 9350805"/>
              <a:gd name="connsiteY196" fmla="*/ 1123525 h 5692775"/>
              <a:gd name="connsiteX197" fmla="*/ 4196789 w 9350805"/>
              <a:gd name="connsiteY197" fmla="*/ 1138555 h 5692775"/>
              <a:gd name="connsiteX198" fmla="*/ 3900235 w 9350805"/>
              <a:gd name="connsiteY198" fmla="*/ 1352739 h 5692775"/>
              <a:gd name="connsiteX199" fmla="*/ 3813897 w 9350805"/>
              <a:gd name="connsiteY199" fmla="*/ 1405345 h 5692775"/>
              <a:gd name="connsiteX200" fmla="*/ 3795129 w 9350805"/>
              <a:gd name="connsiteY200" fmla="*/ 1431649 h 5692775"/>
              <a:gd name="connsiteX201" fmla="*/ 3783866 w 9350805"/>
              <a:gd name="connsiteY201" fmla="*/ 1439164 h 5692775"/>
              <a:gd name="connsiteX202" fmla="*/ 3761343 w 9350805"/>
              <a:gd name="connsiteY202" fmla="*/ 1446679 h 5692775"/>
              <a:gd name="connsiteX203" fmla="*/ 3735067 w 9350805"/>
              <a:gd name="connsiteY203" fmla="*/ 1461710 h 5692775"/>
              <a:gd name="connsiteX204" fmla="*/ 3720052 w 9350805"/>
              <a:gd name="connsiteY204" fmla="*/ 1484255 h 5692775"/>
              <a:gd name="connsiteX205" fmla="*/ 3708790 w 9350805"/>
              <a:gd name="connsiteY205" fmla="*/ 1503043 h 5692775"/>
              <a:gd name="connsiteX206" fmla="*/ 3705036 w 9350805"/>
              <a:gd name="connsiteY206" fmla="*/ 1503043 h 5692775"/>
              <a:gd name="connsiteX207" fmla="*/ 3705036 w 9350805"/>
              <a:gd name="connsiteY207" fmla="*/ 1488013 h 5692775"/>
              <a:gd name="connsiteX208" fmla="*/ 3686267 w 9350805"/>
              <a:gd name="connsiteY208" fmla="*/ 1521831 h 5692775"/>
              <a:gd name="connsiteX209" fmla="*/ 3573652 w 9350805"/>
              <a:gd name="connsiteY209" fmla="*/ 1596983 h 5692775"/>
              <a:gd name="connsiteX210" fmla="*/ 3577405 w 9350805"/>
              <a:gd name="connsiteY210" fmla="*/ 1600741 h 5692775"/>
              <a:gd name="connsiteX211" fmla="*/ 3656236 w 9350805"/>
              <a:gd name="connsiteY211" fmla="*/ 1555650 h 5692775"/>
              <a:gd name="connsiteX212" fmla="*/ 3693775 w 9350805"/>
              <a:gd name="connsiteY212" fmla="*/ 1540619 h 5692775"/>
              <a:gd name="connsiteX213" fmla="*/ 3731313 w 9350805"/>
              <a:gd name="connsiteY213" fmla="*/ 1529346 h 5692775"/>
              <a:gd name="connsiteX214" fmla="*/ 3765097 w 9350805"/>
              <a:gd name="connsiteY214" fmla="*/ 1514316 h 5692775"/>
              <a:gd name="connsiteX215" fmla="*/ 3772605 w 9350805"/>
              <a:gd name="connsiteY215" fmla="*/ 1506801 h 5692775"/>
              <a:gd name="connsiteX216" fmla="*/ 3795129 w 9350805"/>
              <a:gd name="connsiteY216" fmla="*/ 1488013 h 5692775"/>
              <a:gd name="connsiteX217" fmla="*/ 3847682 w 9350805"/>
              <a:gd name="connsiteY217" fmla="*/ 1454194 h 5692775"/>
              <a:gd name="connsiteX218" fmla="*/ 3862697 w 9350805"/>
              <a:gd name="connsiteY218" fmla="*/ 1454194 h 5692775"/>
              <a:gd name="connsiteX219" fmla="*/ 3858943 w 9350805"/>
              <a:gd name="connsiteY219" fmla="*/ 1439164 h 5692775"/>
              <a:gd name="connsiteX220" fmla="*/ 3870205 w 9350805"/>
              <a:gd name="connsiteY220" fmla="*/ 1439164 h 5692775"/>
              <a:gd name="connsiteX221" fmla="*/ 3888974 w 9350805"/>
              <a:gd name="connsiteY221" fmla="*/ 1439164 h 5692775"/>
              <a:gd name="connsiteX222" fmla="*/ 3937774 w 9350805"/>
              <a:gd name="connsiteY222" fmla="*/ 1397830 h 5692775"/>
              <a:gd name="connsiteX223" fmla="*/ 3941528 w 9350805"/>
              <a:gd name="connsiteY223" fmla="*/ 1394073 h 5692775"/>
              <a:gd name="connsiteX224" fmla="*/ 4065404 w 9350805"/>
              <a:gd name="connsiteY224" fmla="*/ 1326436 h 5692775"/>
              <a:gd name="connsiteX225" fmla="*/ 4065404 w 9350805"/>
              <a:gd name="connsiteY225" fmla="*/ 1333951 h 5692775"/>
              <a:gd name="connsiteX226" fmla="*/ 4099189 w 9350805"/>
              <a:gd name="connsiteY226" fmla="*/ 1333951 h 5692775"/>
              <a:gd name="connsiteX227" fmla="*/ 4091681 w 9350805"/>
              <a:gd name="connsiteY227" fmla="*/ 1307648 h 5692775"/>
              <a:gd name="connsiteX228" fmla="*/ 4147989 w 9350805"/>
              <a:gd name="connsiteY228" fmla="*/ 1258799 h 5692775"/>
              <a:gd name="connsiteX229" fmla="*/ 4196789 w 9350805"/>
              <a:gd name="connsiteY229" fmla="*/ 1228738 h 5692775"/>
              <a:gd name="connsiteX230" fmla="*/ 4204296 w 9350805"/>
              <a:gd name="connsiteY230" fmla="*/ 1224980 h 5692775"/>
              <a:gd name="connsiteX231" fmla="*/ 4226819 w 9350805"/>
              <a:gd name="connsiteY231" fmla="*/ 1213707 h 5692775"/>
              <a:gd name="connsiteX232" fmla="*/ 4241835 w 9350805"/>
              <a:gd name="connsiteY232" fmla="*/ 1202435 h 5692775"/>
              <a:gd name="connsiteX233" fmla="*/ 4268112 w 9350805"/>
              <a:gd name="connsiteY233" fmla="*/ 1187404 h 5692775"/>
              <a:gd name="connsiteX234" fmla="*/ 4369465 w 9350805"/>
              <a:gd name="connsiteY234" fmla="*/ 1108494 h 5692775"/>
              <a:gd name="connsiteX235" fmla="*/ 4373219 w 9350805"/>
              <a:gd name="connsiteY235" fmla="*/ 1085949 h 5692775"/>
              <a:gd name="connsiteX236" fmla="*/ 4376973 w 9350805"/>
              <a:gd name="connsiteY236" fmla="*/ 1089706 h 5692775"/>
              <a:gd name="connsiteX237" fmla="*/ 4403249 w 9350805"/>
              <a:gd name="connsiteY237" fmla="*/ 1078433 h 5692775"/>
              <a:gd name="connsiteX238" fmla="*/ 4418265 w 9350805"/>
              <a:gd name="connsiteY238" fmla="*/ 1070918 h 5692775"/>
              <a:gd name="connsiteX239" fmla="*/ 4418265 w 9350805"/>
              <a:gd name="connsiteY239" fmla="*/ 1052130 h 5692775"/>
              <a:gd name="connsiteX240" fmla="*/ 4452049 w 9350805"/>
              <a:gd name="connsiteY240" fmla="*/ 1037100 h 5692775"/>
              <a:gd name="connsiteX241" fmla="*/ 4474572 w 9350805"/>
              <a:gd name="connsiteY241" fmla="*/ 1040857 h 5692775"/>
              <a:gd name="connsiteX242" fmla="*/ 4474572 w 9350805"/>
              <a:gd name="connsiteY242" fmla="*/ 1037100 h 5692775"/>
              <a:gd name="connsiteX243" fmla="*/ 4463311 w 9350805"/>
              <a:gd name="connsiteY243" fmla="*/ 1022069 h 5692775"/>
              <a:gd name="connsiteX244" fmla="*/ 4497095 w 9350805"/>
              <a:gd name="connsiteY244" fmla="*/ 1003281 h 5692775"/>
              <a:gd name="connsiteX245" fmla="*/ 4512111 w 9350805"/>
              <a:gd name="connsiteY245" fmla="*/ 984493 h 5692775"/>
              <a:gd name="connsiteX246" fmla="*/ 4515865 w 9350805"/>
              <a:gd name="connsiteY246" fmla="*/ 976978 h 5692775"/>
              <a:gd name="connsiteX247" fmla="*/ 4575926 w 9350805"/>
              <a:gd name="connsiteY247" fmla="*/ 935644 h 5692775"/>
              <a:gd name="connsiteX248" fmla="*/ 4613464 w 9350805"/>
              <a:gd name="connsiteY248" fmla="*/ 939402 h 5692775"/>
              <a:gd name="connsiteX249" fmla="*/ 4617218 w 9350805"/>
              <a:gd name="connsiteY249" fmla="*/ 950675 h 5692775"/>
              <a:gd name="connsiteX250" fmla="*/ 4579680 w 9350805"/>
              <a:gd name="connsiteY250" fmla="*/ 965705 h 5692775"/>
              <a:gd name="connsiteX251" fmla="*/ 4632233 w 9350805"/>
              <a:gd name="connsiteY251" fmla="*/ 980736 h 5692775"/>
              <a:gd name="connsiteX252" fmla="*/ 4632233 w 9350805"/>
              <a:gd name="connsiteY252" fmla="*/ 999524 h 5692775"/>
              <a:gd name="connsiteX253" fmla="*/ 4628480 w 9350805"/>
              <a:gd name="connsiteY253" fmla="*/ 1022069 h 5692775"/>
              <a:gd name="connsiteX254" fmla="*/ 4624726 w 9350805"/>
              <a:gd name="connsiteY254" fmla="*/ 1036630 h 5692775"/>
              <a:gd name="connsiteX255" fmla="*/ 4630305 w 9350805"/>
              <a:gd name="connsiteY255" fmla="*/ 1045357 h 5692775"/>
              <a:gd name="connsiteX256" fmla="*/ 4583434 w 9350805"/>
              <a:gd name="connsiteY256" fmla="*/ 1063403 h 5692775"/>
              <a:gd name="connsiteX257" fmla="*/ 4549649 w 9350805"/>
              <a:gd name="connsiteY257" fmla="*/ 1097222 h 5692775"/>
              <a:gd name="connsiteX258" fmla="*/ 4508357 w 9350805"/>
              <a:gd name="connsiteY258" fmla="*/ 1119767 h 5692775"/>
              <a:gd name="connsiteX259" fmla="*/ 4482080 w 9350805"/>
              <a:gd name="connsiteY259" fmla="*/ 1134798 h 5692775"/>
              <a:gd name="connsiteX260" fmla="*/ 4470819 w 9350805"/>
              <a:gd name="connsiteY260" fmla="*/ 1104737 h 5692775"/>
              <a:gd name="connsiteX261" fmla="*/ 4433280 w 9350805"/>
              <a:gd name="connsiteY261" fmla="*/ 1123525 h 5692775"/>
              <a:gd name="connsiteX262" fmla="*/ 4459557 w 9350805"/>
              <a:gd name="connsiteY262" fmla="*/ 1131040 h 5692775"/>
              <a:gd name="connsiteX263" fmla="*/ 4455803 w 9350805"/>
              <a:gd name="connsiteY263" fmla="*/ 1168616 h 5692775"/>
              <a:gd name="connsiteX264" fmla="*/ 4422019 w 9350805"/>
              <a:gd name="connsiteY264" fmla="*/ 1179889 h 5692775"/>
              <a:gd name="connsiteX265" fmla="*/ 4410757 w 9350805"/>
              <a:gd name="connsiteY265" fmla="*/ 1179889 h 5692775"/>
              <a:gd name="connsiteX266" fmla="*/ 4407003 w 9350805"/>
              <a:gd name="connsiteY266" fmla="*/ 1168616 h 5692775"/>
              <a:gd name="connsiteX267" fmla="*/ 4422019 w 9350805"/>
              <a:gd name="connsiteY267" fmla="*/ 1153586 h 5692775"/>
              <a:gd name="connsiteX268" fmla="*/ 4418265 w 9350805"/>
              <a:gd name="connsiteY268" fmla="*/ 1149828 h 5692775"/>
              <a:gd name="connsiteX269" fmla="*/ 4373219 w 9350805"/>
              <a:gd name="connsiteY269" fmla="*/ 1179889 h 5692775"/>
              <a:gd name="connsiteX270" fmla="*/ 4376973 w 9350805"/>
              <a:gd name="connsiteY270" fmla="*/ 1191162 h 5692775"/>
              <a:gd name="connsiteX271" fmla="*/ 4324419 w 9350805"/>
              <a:gd name="connsiteY271" fmla="*/ 1217465 h 5692775"/>
              <a:gd name="connsiteX272" fmla="*/ 4260604 w 9350805"/>
              <a:gd name="connsiteY272" fmla="*/ 1262556 h 5692775"/>
              <a:gd name="connsiteX273" fmla="*/ 4155496 w 9350805"/>
              <a:gd name="connsiteY273" fmla="*/ 1341466 h 5692775"/>
              <a:gd name="connsiteX274" fmla="*/ 4151742 w 9350805"/>
              <a:gd name="connsiteY274" fmla="*/ 1348981 h 5692775"/>
              <a:gd name="connsiteX275" fmla="*/ 4181773 w 9350805"/>
              <a:gd name="connsiteY275" fmla="*/ 1341466 h 5692775"/>
              <a:gd name="connsiteX276" fmla="*/ 4196789 w 9350805"/>
              <a:gd name="connsiteY276" fmla="*/ 1333951 h 5692775"/>
              <a:gd name="connsiteX277" fmla="*/ 4253096 w 9350805"/>
              <a:gd name="connsiteY277" fmla="*/ 1292617 h 5692775"/>
              <a:gd name="connsiteX278" fmla="*/ 4279373 w 9350805"/>
              <a:gd name="connsiteY278" fmla="*/ 1266314 h 5692775"/>
              <a:gd name="connsiteX279" fmla="*/ 4339435 w 9350805"/>
              <a:gd name="connsiteY279" fmla="*/ 1224980 h 5692775"/>
              <a:gd name="connsiteX280" fmla="*/ 4358203 w 9350805"/>
              <a:gd name="connsiteY280" fmla="*/ 1243768 h 5692775"/>
              <a:gd name="connsiteX281" fmla="*/ 4275619 w 9350805"/>
              <a:gd name="connsiteY281" fmla="*/ 1277587 h 5692775"/>
              <a:gd name="connsiteX282" fmla="*/ 4298142 w 9350805"/>
              <a:gd name="connsiteY282" fmla="*/ 1285102 h 5692775"/>
              <a:gd name="connsiteX283" fmla="*/ 4268112 w 9350805"/>
              <a:gd name="connsiteY283" fmla="*/ 1307648 h 5692775"/>
              <a:gd name="connsiteX284" fmla="*/ 4219312 w 9350805"/>
              <a:gd name="connsiteY284" fmla="*/ 1337708 h 5692775"/>
              <a:gd name="connsiteX285" fmla="*/ 4211804 w 9350805"/>
              <a:gd name="connsiteY285" fmla="*/ 1345224 h 5692775"/>
              <a:gd name="connsiteX286" fmla="*/ 4170512 w 9350805"/>
              <a:gd name="connsiteY286" fmla="*/ 1382800 h 5692775"/>
              <a:gd name="connsiteX287" fmla="*/ 4144235 w 9350805"/>
              <a:gd name="connsiteY287" fmla="*/ 1401588 h 5692775"/>
              <a:gd name="connsiteX288" fmla="*/ 4114204 w 9350805"/>
              <a:gd name="connsiteY288" fmla="*/ 1431649 h 5692775"/>
              <a:gd name="connsiteX289" fmla="*/ 4110450 w 9350805"/>
              <a:gd name="connsiteY289" fmla="*/ 1435406 h 5692775"/>
              <a:gd name="connsiteX290" fmla="*/ 3986574 w 9350805"/>
              <a:gd name="connsiteY290" fmla="*/ 1521831 h 5692775"/>
              <a:gd name="connsiteX291" fmla="*/ 3915251 w 9350805"/>
              <a:gd name="connsiteY291" fmla="*/ 1574438 h 5692775"/>
              <a:gd name="connsiteX292" fmla="*/ 3907743 w 9350805"/>
              <a:gd name="connsiteY292" fmla="*/ 1585711 h 5692775"/>
              <a:gd name="connsiteX293" fmla="*/ 3934020 w 9350805"/>
              <a:gd name="connsiteY293" fmla="*/ 1581953 h 5692775"/>
              <a:gd name="connsiteX294" fmla="*/ 4027866 w 9350805"/>
              <a:gd name="connsiteY294" fmla="*/ 1540619 h 5692775"/>
              <a:gd name="connsiteX295" fmla="*/ 4114204 w 9350805"/>
              <a:gd name="connsiteY295" fmla="*/ 1484255 h 5692775"/>
              <a:gd name="connsiteX296" fmla="*/ 4196789 w 9350805"/>
              <a:gd name="connsiteY296" fmla="*/ 1439164 h 5692775"/>
              <a:gd name="connsiteX297" fmla="*/ 4200542 w 9350805"/>
              <a:gd name="connsiteY297" fmla="*/ 1442921 h 5692775"/>
              <a:gd name="connsiteX298" fmla="*/ 4147989 w 9350805"/>
              <a:gd name="connsiteY298" fmla="*/ 1491770 h 5692775"/>
              <a:gd name="connsiteX299" fmla="*/ 4204296 w 9350805"/>
              <a:gd name="connsiteY299" fmla="*/ 1491770 h 5692775"/>
              <a:gd name="connsiteX300" fmla="*/ 4166758 w 9350805"/>
              <a:gd name="connsiteY300" fmla="*/ 1525589 h 5692775"/>
              <a:gd name="connsiteX301" fmla="*/ 4151742 w 9350805"/>
              <a:gd name="connsiteY301" fmla="*/ 1529346 h 5692775"/>
              <a:gd name="connsiteX302" fmla="*/ 4144235 w 9350805"/>
              <a:gd name="connsiteY302" fmla="*/ 1540619 h 5692775"/>
              <a:gd name="connsiteX303" fmla="*/ 4140481 w 9350805"/>
              <a:gd name="connsiteY303" fmla="*/ 1559407 h 5692775"/>
              <a:gd name="connsiteX304" fmla="*/ 4121712 w 9350805"/>
              <a:gd name="connsiteY304" fmla="*/ 1555650 h 5692775"/>
              <a:gd name="connsiteX305" fmla="*/ 4117958 w 9350805"/>
              <a:gd name="connsiteY305" fmla="*/ 1563165 h 5692775"/>
              <a:gd name="connsiteX306" fmla="*/ 4114204 w 9350805"/>
              <a:gd name="connsiteY306" fmla="*/ 1585711 h 5692775"/>
              <a:gd name="connsiteX307" fmla="*/ 4132973 w 9350805"/>
              <a:gd name="connsiteY307" fmla="*/ 1578195 h 5692775"/>
              <a:gd name="connsiteX308" fmla="*/ 4155496 w 9350805"/>
              <a:gd name="connsiteY308" fmla="*/ 1566922 h 5692775"/>
              <a:gd name="connsiteX309" fmla="*/ 4151742 w 9350805"/>
              <a:gd name="connsiteY309" fmla="*/ 1585711 h 5692775"/>
              <a:gd name="connsiteX310" fmla="*/ 4189281 w 9350805"/>
              <a:gd name="connsiteY310" fmla="*/ 1596983 h 5692775"/>
              <a:gd name="connsiteX311" fmla="*/ 4181773 w 9350805"/>
              <a:gd name="connsiteY311" fmla="*/ 1570680 h 5692775"/>
              <a:gd name="connsiteX312" fmla="*/ 4196789 w 9350805"/>
              <a:gd name="connsiteY312" fmla="*/ 1570680 h 5692775"/>
              <a:gd name="connsiteX313" fmla="*/ 4249342 w 9350805"/>
              <a:gd name="connsiteY313" fmla="*/ 1566922 h 5692775"/>
              <a:gd name="connsiteX314" fmla="*/ 4256850 w 9350805"/>
              <a:gd name="connsiteY314" fmla="*/ 1563165 h 5692775"/>
              <a:gd name="connsiteX315" fmla="*/ 4324419 w 9350805"/>
              <a:gd name="connsiteY315" fmla="*/ 1559407 h 5692775"/>
              <a:gd name="connsiteX316" fmla="*/ 4331927 w 9350805"/>
              <a:gd name="connsiteY316" fmla="*/ 1533104 h 5692775"/>
              <a:gd name="connsiteX317" fmla="*/ 4339435 w 9350805"/>
              <a:gd name="connsiteY317" fmla="*/ 1555650 h 5692775"/>
              <a:gd name="connsiteX318" fmla="*/ 4433280 w 9350805"/>
              <a:gd name="connsiteY318" fmla="*/ 1529346 h 5692775"/>
              <a:gd name="connsiteX319" fmla="*/ 4482080 w 9350805"/>
              <a:gd name="connsiteY319" fmla="*/ 1525589 h 5692775"/>
              <a:gd name="connsiteX320" fmla="*/ 4538388 w 9350805"/>
              <a:gd name="connsiteY320" fmla="*/ 1518074 h 5692775"/>
              <a:gd name="connsiteX321" fmla="*/ 4530880 w 9350805"/>
              <a:gd name="connsiteY321" fmla="*/ 1533104 h 5692775"/>
              <a:gd name="connsiteX322" fmla="*/ 4557157 w 9350805"/>
              <a:gd name="connsiteY322" fmla="*/ 1533104 h 5692775"/>
              <a:gd name="connsiteX323" fmla="*/ 4575926 w 9350805"/>
              <a:gd name="connsiteY323" fmla="*/ 1510558 h 5692775"/>
              <a:gd name="connsiteX324" fmla="*/ 4628480 w 9350805"/>
              <a:gd name="connsiteY324" fmla="*/ 1488013 h 5692775"/>
              <a:gd name="connsiteX325" fmla="*/ 4677280 w 9350805"/>
              <a:gd name="connsiteY325" fmla="*/ 1488013 h 5692775"/>
              <a:gd name="connsiteX326" fmla="*/ 4703556 w 9350805"/>
              <a:gd name="connsiteY326" fmla="*/ 1476740 h 5692775"/>
              <a:gd name="connsiteX327" fmla="*/ 4722326 w 9350805"/>
              <a:gd name="connsiteY327" fmla="*/ 1457952 h 5692775"/>
              <a:gd name="connsiteX328" fmla="*/ 4767372 w 9350805"/>
              <a:gd name="connsiteY328" fmla="*/ 1465467 h 5692775"/>
              <a:gd name="connsiteX329" fmla="*/ 4801156 w 9350805"/>
              <a:gd name="connsiteY329" fmla="*/ 1427891 h 5692775"/>
              <a:gd name="connsiteX330" fmla="*/ 4831187 w 9350805"/>
              <a:gd name="connsiteY330" fmla="*/ 1420376 h 5692775"/>
              <a:gd name="connsiteX331" fmla="*/ 4861217 w 9350805"/>
              <a:gd name="connsiteY331" fmla="*/ 1416618 h 5692775"/>
              <a:gd name="connsiteX332" fmla="*/ 4834941 w 9350805"/>
              <a:gd name="connsiteY332" fmla="*/ 1401588 h 5692775"/>
              <a:gd name="connsiteX333" fmla="*/ 4857464 w 9350805"/>
              <a:gd name="connsiteY333" fmla="*/ 1375284 h 5692775"/>
              <a:gd name="connsiteX334" fmla="*/ 4887494 w 9350805"/>
              <a:gd name="connsiteY334" fmla="*/ 1367769 h 5692775"/>
              <a:gd name="connsiteX335" fmla="*/ 4928787 w 9350805"/>
              <a:gd name="connsiteY335" fmla="*/ 1352739 h 5692775"/>
              <a:gd name="connsiteX336" fmla="*/ 4955063 w 9350805"/>
              <a:gd name="connsiteY336" fmla="*/ 1333951 h 5692775"/>
              <a:gd name="connsiteX337" fmla="*/ 5000109 w 9350805"/>
              <a:gd name="connsiteY337" fmla="*/ 1303890 h 5692775"/>
              <a:gd name="connsiteX338" fmla="*/ 5011371 w 9350805"/>
              <a:gd name="connsiteY338" fmla="*/ 1281344 h 5692775"/>
              <a:gd name="connsiteX339" fmla="*/ 5078940 w 9350805"/>
              <a:gd name="connsiteY339" fmla="*/ 1221223 h 5692775"/>
              <a:gd name="connsiteX340" fmla="*/ 5082694 w 9350805"/>
              <a:gd name="connsiteY340" fmla="*/ 1213707 h 5692775"/>
              <a:gd name="connsiteX341" fmla="*/ 5090201 w 9350805"/>
              <a:gd name="connsiteY341" fmla="*/ 1202435 h 5692775"/>
              <a:gd name="connsiteX342" fmla="*/ 5127740 w 9350805"/>
              <a:gd name="connsiteY342" fmla="*/ 1179889 h 5692775"/>
              <a:gd name="connsiteX343" fmla="*/ 5108971 w 9350805"/>
              <a:gd name="connsiteY343" fmla="*/ 1161101 h 5692775"/>
              <a:gd name="connsiteX344" fmla="*/ 5150263 w 9350805"/>
              <a:gd name="connsiteY344" fmla="*/ 1123525 h 5692775"/>
              <a:gd name="connsiteX345" fmla="*/ 5154017 w 9350805"/>
              <a:gd name="connsiteY345" fmla="*/ 1134798 h 5692775"/>
              <a:gd name="connsiteX346" fmla="*/ 5206570 w 9350805"/>
              <a:gd name="connsiteY346" fmla="*/ 1138555 h 5692775"/>
              <a:gd name="connsiteX347" fmla="*/ 5184047 w 9350805"/>
              <a:gd name="connsiteY347" fmla="*/ 1112252 h 5692775"/>
              <a:gd name="connsiteX348" fmla="*/ 5214078 w 9350805"/>
              <a:gd name="connsiteY348" fmla="*/ 1097222 h 5692775"/>
              <a:gd name="connsiteX349" fmla="*/ 5240355 w 9350805"/>
              <a:gd name="connsiteY349" fmla="*/ 1108494 h 5692775"/>
              <a:gd name="connsiteX350" fmla="*/ 5247863 w 9350805"/>
              <a:gd name="connsiteY350" fmla="*/ 1104737 h 5692775"/>
              <a:gd name="connsiteX351" fmla="*/ 5217832 w 9350805"/>
              <a:gd name="connsiteY351" fmla="*/ 1085949 h 5692775"/>
              <a:gd name="connsiteX352" fmla="*/ 5266632 w 9350805"/>
              <a:gd name="connsiteY352" fmla="*/ 1052130 h 5692775"/>
              <a:gd name="connsiteX353" fmla="*/ 5244109 w 9350805"/>
              <a:gd name="connsiteY353" fmla="*/ 1040857 h 5692775"/>
              <a:gd name="connsiteX354" fmla="*/ 5266632 w 9350805"/>
              <a:gd name="connsiteY354" fmla="*/ 1033342 h 5692775"/>
              <a:gd name="connsiteX355" fmla="*/ 5304170 w 9350805"/>
              <a:gd name="connsiteY355" fmla="*/ 1025827 h 5692775"/>
              <a:gd name="connsiteX356" fmla="*/ 5311678 w 9350805"/>
              <a:gd name="connsiteY356" fmla="*/ 988251 h 5692775"/>
              <a:gd name="connsiteX357" fmla="*/ 5296662 w 9350805"/>
              <a:gd name="connsiteY357" fmla="*/ 965705 h 5692775"/>
              <a:gd name="connsiteX358" fmla="*/ 5337955 w 9350805"/>
              <a:gd name="connsiteY358" fmla="*/ 969463 h 5692775"/>
              <a:gd name="connsiteX359" fmla="*/ 5356724 w 9350805"/>
              <a:gd name="connsiteY359" fmla="*/ 961948 h 5692775"/>
              <a:gd name="connsiteX360" fmla="*/ 5371739 w 9350805"/>
              <a:gd name="connsiteY360" fmla="*/ 946917 h 5692775"/>
              <a:gd name="connsiteX361" fmla="*/ 5352970 w 9350805"/>
              <a:gd name="connsiteY361" fmla="*/ 935644 h 5692775"/>
              <a:gd name="connsiteX362" fmla="*/ 5398016 w 9350805"/>
              <a:gd name="connsiteY362" fmla="*/ 909341 h 5692775"/>
              <a:gd name="connsiteX363" fmla="*/ 5446816 w 9350805"/>
              <a:gd name="connsiteY363" fmla="*/ 875523 h 5692775"/>
              <a:gd name="connsiteX364" fmla="*/ 5469339 w 9350805"/>
              <a:gd name="connsiteY364" fmla="*/ 871765 h 5692775"/>
              <a:gd name="connsiteX365" fmla="*/ 5473093 w 9350805"/>
              <a:gd name="connsiteY365" fmla="*/ 875523 h 5692775"/>
              <a:gd name="connsiteX366" fmla="*/ 5476847 w 9350805"/>
              <a:gd name="connsiteY366" fmla="*/ 875523 h 5692775"/>
              <a:gd name="connsiteX367" fmla="*/ 5476847 w 9350805"/>
              <a:gd name="connsiteY367" fmla="*/ 837947 h 5692775"/>
              <a:gd name="connsiteX368" fmla="*/ 5473093 w 9350805"/>
              <a:gd name="connsiteY368" fmla="*/ 837947 h 5692775"/>
              <a:gd name="connsiteX369" fmla="*/ 5458077 w 9350805"/>
              <a:gd name="connsiteY369" fmla="*/ 830431 h 5692775"/>
              <a:gd name="connsiteX370" fmla="*/ 5461831 w 9350805"/>
              <a:gd name="connsiteY370" fmla="*/ 819159 h 5692775"/>
              <a:gd name="connsiteX371" fmla="*/ 5480600 w 9350805"/>
              <a:gd name="connsiteY371" fmla="*/ 819159 h 5692775"/>
              <a:gd name="connsiteX372" fmla="*/ 5488108 w 9350805"/>
              <a:gd name="connsiteY372" fmla="*/ 815401 h 5692775"/>
              <a:gd name="connsiteX373" fmla="*/ 5521893 w 9350805"/>
              <a:gd name="connsiteY373" fmla="*/ 804128 h 5692775"/>
              <a:gd name="connsiteX374" fmla="*/ 5506877 w 9350805"/>
              <a:gd name="connsiteY374" fmla="*/ 796613 h 5692775"/>
              <a:gd name="connsiteX375" fmla="*/ 5529400 w 9350805"/>
              <a:gd name="connsiteY375" fmla="*/ 770310 h 5692775"/>
              <a:gd name="connsiteX376" fmla="*/ 5566939 w 9350805"/>
              <a:gd name="connsiteY376" fmla="*/ 747764 h 5692775"/>
              <a:gd name="connsiteX377" fmla="*/ 5604477 w 9350805"/>
              <a:gd name="connsiteY377" fmla="*/ 736491 h 5692775"/>
              <a:gd name="connsiteX378" fmla="*/ 5581954 w 9350805"/>
              <a:gd name="connsiteY378" fmla="*/ 713946 h 5692775"/>
              <a:gd name="connsiteX379" fmla="*/ 5600723 w 9350805"/>
              <a:gd name="connsiteY379" fmla="*/ 691400 h 5692775"/>
              <a:gd name="connsiteX380" fmla="*/ 5627000 w 9350805"/>
              <a:gd name="connsiteY380" fmla="*/ 683885 h 5692775"/>
              <a:gd name="connsiteX381" fmla="*/ 5645769 w 9350805"/>
              <a:gd name="connsiteY381" fmla="*/ 661339 h 5692775"/>
              <a:gd name="connsiteX382" fmla="*/ 5668292 w 9350805"/>
              <a:gd name="connsiteY382" fmla="*/ 650066 h 5692775"/>
              <a:gd name="connsiteX383" fmla="*/ 5683308 w 9350805"/>
              <a:gd name="connsiteY383" fmla="*/ 650066 h 5692775"/>
              <a:gd name="connsiteX384" fmla="*/ 5683308 w 9350805"/>
              <a:gd name="connsiteY384" fmla="*/ 646309 h 5692775"/>
              <a:gd name="connsiteX385" fmla="*/ 5668292 w 9350805"/>
              <a:gd name="connsiteY385" fmla="*/ 642551 h 5692775"/>
              <a:gd name="connsiteX386" fmla="*/ 5668292 w 9350805"/>
              <a:gd name="connsiteY386" fmla="*/ 638793 h 5692775"/>
              <a:gd name="connsiteX387" fmla="*/ 5694569 w 9350805"/>
              <a:gd name="connsiteY387" fmla="*/ 635036 h 5692775"/>
              <a:gd name="connsiteX388" fmla="*/ 5717092 w 9350805"/>
              <a:gd name="connsiteY388" fmla="*/ 612490 h 5692775"/>
              <a:gd name="connsiteX389" fmla="*/ 5709584 w 9350805"/>
              <a:gd name="connsiteY389" fmla="*/ 608733 h 5692775"/>
              <a:gd name="connsiteX390" fmla="*/ 5713338 w 9350805"/>
              <a:gd name="connsiteY390" fmla="*/ 589944 h 5692775"/>
              <a:gd name="connsiteX391" fmla="*/ 5732107 w 9350805"/>
              <a:gd name="connsiteY391" fmla="*/ 586187 h 5692775"/>
              <a:gd name="connsiteX392" fmla="*/ 5765892 w 9350805"/>
              <a:gd name="connsiteY392" fmla="*/ 559884 h 5692775"/>
              <a:gd name="connsiteX393" fmla="*/ 5777153 w 9350805"/>
              <a:gd name="connsiteY393" fmla="*/ 552368 h 5692775"/>
              <a:gd name="connsiteX394" fmla="*/ 5788415 w 9350805"/>
              <a:gd name="connsiteY394" fmla="*/ 544853 h 5692775"/>
              <a:gd name="connsiteX395" fmla="*/ 5784661 w 9350805"/>
              <a:gd name="connsiteY395" fmla="*/ 533580 h 5692775"/>
              <a:gd name="connsiteX396" fmla="*/ 5788415 w 9350805"/>
              <a:gd name="connsiteY396" fmla="*/ 518550 h 5692775"/>
              <a:gd name="connsiteX397" fmla="*/ 5807184 w 9350805"/>
              <a:gd name="connsiteY397" fmla="*/ 514792 h 5692775"/>
              <a:gd name="connsiteX398" fmla="*/ 5837215 w 9350805"/>
              <a:gd name="connsiteY398" fmla="*/ 503520 h 5692775"/>
              <a:gd name="connsiteX399" fmla="*/ 5855984 w 9350805"/>
              <a:gd name="connsiteY399" fmla="*/ 480974 h 5692775"/>
              <a:gd name="connsiteX400" fmla="*/ 5833461 w 9350805"/>
              <a:gd name="connsiteY400" fmla="*/ 473459 h 5692775"/>
              <a:gd name="connsiteX401" fmla="*/ 5825953 w 9350805"/>
              <a:gd name="connsiteY401" fmla="*/ 462186 h 5692775"/>
              <a:gd name="connsiteX402" fmla="*/ 5852230 w 9350805"/>
              <a:gd name="connsiteY402" fmla="*/ 454671 h 5692775"/>
              <a:gd name="connsiteX403" fmla="*/ 5878507 w 9350805"/>
              <a:gd name="connsiteY403" fmla="*/ 428367 h 5692775"/>
              <a:gd name="connsiteX404" fmla="*/ 5889769 w 9350805"/>
              <a:gd name="connsiteY404" fmla="*/ 420852 h 5692775"/>
              <a:gd name="connsiteX405" fmla="*/ 5916045 w 9350805"/>
              <a:gd name="connsiteY405" fmla="*/ 405822 h 5692775"/>
              <a:gd name="connsiteX406" fmla="*/ 5964845 w 9350805"/>
              <a:gd name="connsiteY406" fmla="*/ 364488 h 5692775"/>
              <a:gd name="connsiteX407" fmla="*/ 5983614 w 9350805"/>
              <a:gd name="connsiteY407" fmla="*/ 360730 h 5692775"/>
              <a:gd name="connsiteX408" fmla="*/ 6006137 w 9350805"/>
              <a:gd name="connsiteY408" fmla="*/ 364488 h 5692775"/>
              <a:gd name="connsiteX409" fmla="*/ 6002384 w 9350805"/>
              <a:gd name="connsiteY409" fmla="*/ 341942 h 5692775"/>
              <a:gd name="connsiteX410" fmla="*/ 5998630 w 9350805"/>
              <a:gd name="connsiteY410" fmla="*/ 330670 h 5692775"/>
              <a:gd name="connsiteX411" fmla="*/ 6024907 w 9350805"/>
              <a:gd name="connsiteY411" fmla="*/ 311882 h 5692775"/>
              <a:gd name="connsiteX412" fmla="*/ 6077460 w 9350805"/>
              <a:gd name="connsiteY412" fmla="*/ 270548 h 5692775"/>
              <a:gd name="connsiteX413" fmla="*/ 6099983 w 9350805"/>
              <a:gd name="connsiteY413" fmla="*/ 266790 h 5692775"/>
              <a:gd name="connsiteX414" fmla="*/ 6122506 w 9350805"/>
              <a:gd name="connsiteY414" fmla="*/ 259275 h 5692775"/>
              <a:gd name="connsiteX415" fmla="*/ 6107491 w 9350805"/>
              <a:gd name="connsiteY415" fmla="*/ 232972 h 5692775"/>
              <a:gd name="connsiteX416" fmla="*/ 6163799 w 9350805"/>
              <a:gd name="connsiteY416" fmla="*/ 217941 h 5692775"/>
              <a:gd name="connsiteX417" fmla="*/ 6205091 w 9350805"/>
              <a:gd name="connsiteY417" fmla="*/ 184123 h 5692775"/>
              <a:gd name="connsiteX418" fmla="*/ 6223860 w 9350805"/>
              <a:gd name="connsiteY418" fmla="*/ 172850 h 5692775"/>
              <a:gd name="connsiteX419" fmla="*/ 6250137 w 9350805"/>
              <a:gd name="connsiteY419" fmla="*/ 154062 h 5692775"/>
              <a:gd name="connsiteX420" fmla="*/ 6272660 w 9350805"/>
              <a:gd name="connsiteY420" fmla="*/ 120244 h 5692775"/>
              <a:gd name="connsiteX421" fmla="*/ 6295183 w 9350805"/>
              <a:gd name="connsiteY421" fmla="*/ 97698 h 5692775"/>
              <a:gd name="connsiteX422" fmla="*/ 6321460 w 9350805"/>
              <a:gd name="connsiteY422" fmla="*/ 75152 h 5692775"/>
              <a:gd name="connsiteX423" fmla="*/ 6343983 w 9350805"/>
              <a:gd name="connsiteY423" fmla="*/ 71395 h 5692775"/>
              <a:gd name="connsiteX424" fmla="*/ 6362752 w 9350805"/>
              <a:gd name="connsiteY424" fmla="*/ 71395 h 5692775"/>
              <a:gd name="connsiteX425" fmla="*/ 6358998 w 9350805"/>
              <a:gd name="connsiteY425" fmla="*/ 52607 h 5692775"/>
              <a:gd name="connsiteX426" fmla="*/ 6407798 w 9350805"/>
              <a:gd name="connsiteY426" fmla="*/ 52607 h 5692775"/>
              <a:gd name="connsiteX427" fmla="*/ 6445336 w 9350805"/>
              <a:gd name="connsiteY427" fmla="*/ 33819 h 5692775"/>
              <a:gd name="connsiteX428" fmla="*/ 6482875 w 9350805"/>
              <a:gd name="connsiteY428" fmla="*/ 45091 h 5692775"/>
              <a:gd name="connsiteX429" fmla="*/ 6486628 w 9350805"/>
              <a:gd name="connsiteY429" fmla="*/ 48849 h 5692775"/>
              <a:gd name="connsiteX430" fmla="*/ 6467859 w 9350805"/>
              <a:gd name="connsiteY430" fmla="*/ 56364 h 5692775"/>
              <a:gd name="connsiteX431" fmla="*/ 6441582 w 9350805"/>
              <a:gd name="connsiteY431" fmla="*/ 63879 h 5692775"/>
              <a:gd name="connsiteX432" fmla="*/ 6430321 w 9350805"/>
              <a:gd name="connsiteY432" fmla="*/ 86425 h 5692775"/>
              <a:gd name="connsiteX433" fmla="*/ 6430321 w 9350805"/>
              <a:gd name="connsiteY433" fmla="*/ 90183 h 5692775"/>
              <a:gd name="connsiteX434" fmla="*/ 6497890 w 9350805"/>
              <a:gd name="connsiteY434" fmla="*/ 86425 h 5692775"/>
              <a:gd name="connsiteX435" fmla="*/ 6524167 w 9350805"/>
              <a:gd name="connsiteY435" fmla="*/ 75152 h 5692775"/>
              <a:gd name="connsiteX436" fmla="*/ 6471613 w 9350805"/>
              <a:gd name="connsiteY436" fmla="*/ 116486 h 5692775"/>
              <a:gd name="connsiteX437" fmla="*/ 6460352 w 9350805"/>
              <a:gd name="connsiteY437" fmla="*/ 131516 h 5692775"/>
              <a:gd name="connsiteX438" fmla="*/ 6411552 w 9350805"/>
              <a:gd name="connsiteY438" fmla="*/ 154062 h 5692775"/>
              <a:gd name="connsiteX439" fmla="*/ 6377767 w 9350805"/>
              <a:gd name="connsiteY439" fmla="*/ 172850 h 5692775"/>
              <a:gd name="connsiteX440" fmla="*/ 6366506 w 9350805"/>
              <a:gd name="connsiteY440" fmla="*/ 157820 h 5692775"/>
              <a:gd name="connsiteX441" fmla="*/ 6332721 w 9350805"/>
              <a:gd name="connsiteY441" fmla="*/ 202911 h 5692775"/>
              <a:gd name="connsiteX442" fmla="*/ 6272660 w 9350805"/>
              <a:gd name="connsiteY442" fmla="*/ 274305 h 5692775"/>
              <a:gd name="connsiteX443" fmla="*/ 6268906 w 9350805"/>
              <a:gd name="connsiteY443" fmla="*/ 274305 h 5692775"/>
              <a:gd name="connsiteX444" fmla="*/ 6246383 w 9350805"/>
              <a:gd name="connsiteY444" fmla="*/ 259275 h 5692775"/>
              <a:gd name="connsiteX445" fmla="*/ 6246383 w 9350805"/>
              <a:gd name="connsiteY445" fmla="*/ 281821 h 5692775"/>
              <a:gd name="connsiteX446" fmla="*/ 6231368 w 9350805"/>
              <a:gd name="connsiteY446" fmla="*/ 311882 h 5692775"/>
              <a:gd name="connsiteX447" fmla="*/ 6216352 w 9350805"/>
              <a:gd name="connsiteY447" fmla="*/ 323154 h 5692775"/>
              <a:gd name="connsiteX448" fmla="*/ 6197583 w 9350805"/>
              <a:gd name="connsiteY448" fmla="*/ 334427 h 5692775"/>
              <a:gd name="connsiteX449" fmla="*/ 6167552 w 9350805"/>
              <a:gd name="connsiteY449" fmla="*/ 360730 h 5692775"/>
              <a:gd name="connsiteX450" fmla="*/ 6163799 w 9350805"/>
              <a:gd name="connsiteY450" fmla="*/ 368246 h 5692775"/>
              <a:gd name="connsiteX451" fmla="*/ 6118753 w 9350805"/>
              <a:gd name="connsiteY451" fmla="*/ 420852 h 5692775"/>
              <a:gd name="connsiteX452" fmla="*/ 6077460 w 9350805"/>
              <a:gd name="connsiteY452" fmla="*/ 469701 h 5692775"/>
              <a:gd name="connsiteX453" fmla="*/ 6024907 w 9350805"/>
              <a:gd name="connsiteY453" fmla="*/ 484732 h 5692775"/>
              <a:gd name="connsiteX454" fmla="*/ 6009891 w 9350805"/>
              <a:gd name="connsiteY454" fmla="*/ 511035 h 5692775"/>
              <a:gd name="connsiteX455" fmla="*/ 6021153 w 9350805"/>
              <a:gd name="connsiteY455" fmla="*/ 514792 h 5692775"/>
              <a:gd name="connsiteX456" fmla="*/ 5968599 w 9350805"/>
              <a:gd name="connsiteY456" fmla="*/ 571156 h 5692775"/>
              <a:gd name="connsiteX457" fmla="*/ 5957338 w 9350805"/>
              <a:gd name="connsiteY457" fmla="*/ 567399 h 5692775"/>
              <a:gd name="connsiteX458" fmla="*/ 5946076 w 9350805"/>
              <a:gd name="connsiteY458" fmla="*/ 582429 h 5692775"/>
              <a:gd name="connsiteX459" fmla="*/ 5923553 w 9350805"/>
              <a:gd name="connsiteY459" fmla="*/ 608733 h 5692775"/>
              <a:gd name="connsiteX460" fmla="*/ 5897276 w 9350805"/>
              <a:gd name="connsiteY460" fmla="*/ 635036 h 5692775"/>
              <a:gd name="connsiteX461" fmla="*/ 5874753 w 9350805"/>
              <a:gd name="connsiteY461" fmla="*/ 642551 h 5692775"/>
              <a:gd name="connsiteX462" fmla="*/ 5863492 w 9350805"/>
              <a:gd name="connsiteY462" fmla="*/ 646309 h 5692775"/>
              <a:gd name="connsiteX463" fmla="*/ 5878507 w 9350805"/>
              <a:gd name="connsiteY463" fmla="*/ 653824 h 5692775"/>
              <a:gd name="connsiteX464" fmla="*/ 5822199 w 9350805"/>
              <a:gd name="connsiteY464" fmla="*/ 706430 h 5692775"/>
              <a:gd name="connsiteX465" fmla="*/ 5803430 w 9350805"/>
              <a:gd name="connsiteY465" fmla="*/ 728976 h 5692775"/>
              <a:gd name="connsiteX466" fmla="*/ 5758384 w 9350805"/>
              <a:gd name="connsiteY466" fmla="*/ 777825 h 5692775"/>
              <a:gd name="connsiteX467" fmla="*/ 5732107 w 9350805"/>
              <a:gd name="connsiteY467" fmla="*/ 777825 h 5692775"/>
              <a:gd name="connsiteX468" fmla="*/ 5709584 w 9350805"/>
              <a:gd name="connsiteY468" fmla="*/ 792855 h 5692775"/>
              <a:gd name="connsiteX469" fmla="*/ 5705831 w 9350805"/>
              <a:gd name="connsiteY469" fmla="*/ 804128 h 5692775"/>
              <a:gd name="connsiteX470" fmla="*/ 5664538 w 9350805"/>
              <a:gd name="connsiteY470" fmla="*/ 837947 h 5692775"/>
              <a:gd name="connsiteX471" fmla="*/ 5627000 w 9350805"/>
              <a:gd name="connsiteY471" fmla="*/ 871765 h 5692775"/>
              <a:gd name="connsiteX472" fmla="*/ 5593215 w 9350805"/>
              <a:gd name="connsiteY472" fmla="*/ 894311 h 5692775"/>
              <a:gd name="connsiteX473" fmla="*/ 5600723 w 9350805"/>
              <a:gd name="connsiteY473" fmla="*/ 871765 h 5692775"/>
              <a:gd name="connsiteX474" fmla="*/ 5596969 w 9350805"/>
              <a:gd name="connsiteY474" fmla="*/ 868007 h 5692775"/>
              <a:gd name="connsiteX475" fmla="*/ 5570692 w 9350805"/>
              <a:gd name="connsiteY475" fmla="*/ 883038 h 5692775"/>
              <a:gd name="connsiteX476" fmla="*/ 5574446 w 9350805"/>
              <a:gd name="connsiteY476" fmla="*/ 916856 h 5692775"/>
              <a:gd name="connsiteX477" fmla="*/ 5536908 w 9350805"/>
              <a:gd name="connsiteY477" fmla="*/ 954432 h 5692775"/>
              <a:gd name="connsiteX478" fmla="*/ 5480600 w 9350805"/>
              <a:gd name="connsiteY478" fmla="*/ 995766 h 5692775"/>
              <a:gd name="connsiteX479" fmla="*/ 5450570 w 9350805"/>
              <a:gd name="connsiteY479" fmla="*/ 1029585 h 5692775"/>
              <a:gd name="connsiteX480" fmla="*/ 5446816 w 9350805"/>
              <a:gd name="connsiteY480" fmla="*/ 1037100 h 5692775"/>
              <a:gd name="connsiteX481" fmla="*/ 5439308 w 9350805"/>
              <a:gd name="connsiteY481" fmla="*/ 1037100 h 5692775"/>
              <a:gd name="connsiteX482" fmla="*/ 5413031 w 9350805"/>
              <a:gd name="connsiteY482" fmla="*/ 1078433 h 5692775"/>
              <a:gd name="connsiteX483" fmla="*/ 5409278 w 9350805"/>
              <a:gd name="connsiteY483" fmla="*/ 1082191 h 5692775"/>
              <a:gd name="connsiteX484" fmla="*/ 5360478 w 9350805"/>
              <a:gd name="connsiteY484" fmla="*/ 1108494 h 5692775"/>
              <a:gd name="connsiteX485" fmla="*/ 5307924 w 9350805"/>
              <a:gd name="connsiteY485" fmla="*/ 1157343 h 5692775"/>
              <a:gd name="connsiteX486" fmla="*/ 5304170 w 9350805"/>
              <a:gd name="connsiteY486" fmla="*/ 1164858 h 5692775"/>
              <a:gd name="connsiteX487" fmla="*/ 5285401 w 9350805"/>
              <a:gd name="connsiteY487" fmla="*/ 1187404 h 5692775"/>
              <a:gd name="connsiteX488" fmla="*/ 5259124 w 9350805"/>
              <a:gd name="connsiteY488" fmla="*/ 1202435 h 5692775"/>
              <a:gd name="connsiteX489" fmla="*/ 5221586 w 9350805"/>
              <a:gd name="connsiteY489" fmla="*/ 1232495 h 5692775"/>
              <a:gd name="connsiteX490" fmla="*/ 5187801 w 9350805"/>
              <a:gd name="connsiteY490" fmla="*/ 1285102 h 5692775"/>
              <a:gd name="connsiteX491" fmla="*/ 5236601 w 9350805"/>
              <a:gd name="connsiteY491" fmla="*/ 1255041 h 5692775"/>
              <a:gd name="connsiteX492" fmla="*/ 5255370 w 9350805"/>
              <a:gd name="connsiteY492" fmla="*/ 1251283 h 5692775"/>
              <a:gd name="connsiteX493" fmla="*/ 5255370 w 9350805"/>
              <a:gd name="connsiteY493" fmla="*/ 1270071 h 5692775"/>
              <a:gd name="connsiteX494" fmla="*/ 5229093 w 9350805"/>
              <a:gd name="connsiteY494" fmla="*/ 1292617 h 5692775"/>
              <a:gd name="connsiteX495" fmla="*/ 5202817 w 9350805"/>
              <a:gd name="connsiteY495" fmla="*/ 1326436 h 5692775"/>
              <a:gd name="connsiteX496" fmla="*/ 5221586 w 9350805"/>
              <a:gd name="connsiteY496" fmla="*/ 1322678 h 5692775"/>
              <a:gd name="connsiteX497" fmla="*/ 5232847 w 9350805"/>
              <a:gd name="connsiteY497" fmla="*/ 1307648 h 5692775"/>
              <a:gd name="connsiteX498" fmla="*/ 5270386 w 9350805"/>
              <a:gd name="connsiteY498" fmla="*/ 1303890 h 5692775"/>
              <a:gd name="connsiteX499" fmla="*/ 5281647 w 9350805"/>
              <a:gd name="connsiteY499" fmla="*/ 1311405 h 5692775"/>
              <a:gd name="connsiteX500" fmla="*/ 5341708 w 9350805"/>
              <a:gd name="connsiteY500" fmla="*/ 1251283 h 5692775"/>
              <a:gd name="connsiteX501" fmla="*/ 5345462 w 9350805"/>
              <a:gd name="connsiteY501" fmla="*/ 1232495 h 5692775"/>
              <a:gd name="connsiteX502" fmla="*/ 5337955 w 9350805"/>
              <a:gd name="connsiteY502" fmla="*/ 1232495 h 5692775"/>
              <a:gd name="connsiteX503" fmla="*/ 5352970 w 9350805"/>
              <a:gd name="connsiteY503" fmla="*/ 1217465 h 5692775"/>
              <a:gd name="connsiteX504" fmla="*/ 5367985 w 9350805"/>
              <a:gd name="connsiteY504" fmla="*/ 1224980 h 5692775"/>
              <a:gd name="connsiteX505" fmla="*/ 5383001 w 9350805"/>
              <a:gd name="connsiteY505" fmla="*/ 1187404 h 5692775"/>
              <a:gd name="connsiteX506" fmla="*/ 5386754 w 9350805"/>
              <a:gd name="connsiteY506" fmla="*/ 1202435 h 5692775"/>
              <a:gd name="connsiteX507" fmla="*/ 5405524 w 9350805"/>
              <a:gd name="connsiteY507" fmla="*/ 1191162 h 5692775"/>
              <a:gd name="connsiteX508" fmla="*/ 5395514 w 9350805"/>
              <a:gd name="connsiteY508" fmla="*/ 1181141 h 5692775"/>
              <a:gd name="connsiteX509" fmla="*/ 5420539 w 9350805"/>
              <a:gd name="connsiteY509" fmla="*/ 1187404 h 5692775"/>
              <a:gd name="connsiteX510" fmla="*/ 5488108 w 9350805"/>
              <a:gd name="connsiteY510" fmla="*/ 1131040 h 5692775"/>
              <a:gd name="connsiteX511" fmla="*/ 5491862 w 9350805"/>
              <a:gd name="connsiteY511" fmla="*/ 1100979 h 5692775"/>
              <a:gd name="connsiteX512" fmla="*/ 5473093 w 9350805"/>
              <a:gd name="connsiteY512" fmla="*/ 1093464 h 5692775"/>
              <a:gd name="connsiteX513" fmla="*/ 5488108 w 9350805"/>
              <a:gd name="connsiteY513" fmla="*/ 1089706 h 5692775"/>
              <a:gd name="connsiteX514" fmla="*/ 5533154 w 9350805"/>
              <a:gd name="connsiteY514" fmla="*/ 1082191 h 5692775"/>
              <a:gd name="connsiteX515" fmla="*/ 5540662 w 9350805"/>
              <a:gd name="connsiteY515" fmla="*/ 1070918 h 5692775"/>
              <a:gd name="connsiteX516" fmla="*/ 5548169 w 9350805"/>
              <a:gd name="connsiteY516" fmla="*/ 1048373 h 5692775"/>
              <a:gd name="connsiteX517" fmla="*/ 5488108 w 9350805"/>
              <a:gd name="connsiteY517" fmla="*/ 1055888 h 5692775"/>
              <a:gd name="connsiteX518" fmla="*/ 5488108 w 9350805"/>
              <a:gd name="connsiteY518" fmla="*/ 1048373 h 5692775"/>
              <a:gd name="connsiteX519" fmla="*/ 5510631 w 9350805"/>
              <a:gd name="connsiteY519" fmla="*/ 1033342 h 5692775"/>
              <a:gd name="connsiteX520" fmla="*/ 5510631 w 9350805"/>
              <a:gd name="connsiteY520" fmla="*/ 1025827 h 5692775"/>
              <a:gd name="connsiteX521" fmla="*/ 5529400 w 9350805"/>
              <a:gd name="connsiteY521" fmla="*/ 1037100 h 5692775"/>
              <a:gd name="connsiteX522" fmla="*/ 5529400 w 9350805"/>
              <a:gd name="connsiteY522" fmla="*/ 1025827 h 5692775"/>
              <a:gd name="connsiteX523" fmla="*/ 5570692 w 9350805"/>
              <a:gd name="connsiteY523" fmla="*/ 1048373 h 5692775"/>
              <a:gd name="connsiteX524" fmla="*/ 5574446 w 9350805"/>
              <a:gd name="connsiteY524" fmla="*/ 1044615 h 5692775"/>
              <a:gd name="connsiteX525" fmla="*/ 5585708 w 9350805"/>
              <a:gd name="connsiteY525" fmla="*/ 1025827 h 5692775"/>
              <a:gd name="connsiteX526" fmla="*/ 5600723 w 9350805"/>
              <a:gd name="connsiteY526" fmla="*/ 1014554 h 5692775"/>
              <a:gd name="connsiteX527" fmla="*/ 5642015 w 9350805"/>
              <a:gd name="connsiteY527" fmla="*/ 995766 h 5692775"/>
              <a:gd name="connsiteX528" fmla="*/ 5634508 w 9350805"/>
              <a:gd name="connsiteY528" fmla="*/ 973220 h 5692775"/>
              <a:gd name="connsiteX529" fmla="*/ 5649523 w 9350805"/>
              <a:gd name="connsiteY529" fmla="*/ 973220 h 5692775"/>
              <a:gd name="connsiteX530" fmla="*/ 5623246 w 9350805"/>
              <a:gd name="connsiteY530" fmla="*/ 950675 h 5692775"/>
              <a:gd name="connsiteX531" fmla="*/ 5589462 w 9350805"/>
              <a:gd name="connsiteY531" fmla="*/ 969463 h 5692775"/>
              <a:gd name="connsiteX532" fmla="*/ 5596969 w 9350805"/>
              <a:gd name="connsiteY532" fmla="*/ 935644 h 5692775"/>
              <a:gd name="connsiteX533" fmla="*/ 5653277 w 9350805"/>
              <a:gd name="connsiteY533" fmla="*/ 898068 h 5692775"/>
              <a:gd name="connsiteX534" fmla="*/ 5664538 w 9350805"/>
              <a:gd name="connsiteY534" fmla="*/ 890553 h 5692775"/>
              <a:gd name="connsiteX535" fmla="*/ 5683308 w 9350805"/>
              <a:gd name="connsiteY535" fmla="*/ 875523 h 5692775"/>
              <a:gd name="connsiteX536" fmla="*/ 5713338 w 9350805"/>
              <a:gd name="connsiteY536" fmla="*/ 845462 h 5692775"/>
              <a:gd name="connsiteX537" fmla="*/ 5747123 w 9350805"/>
              <a:gd name="connsiteY537" fmla="*/ 815401 h 5692775"/>
              <a:gd name="connsiteX538" fmla="*/ 5799676 w 9350805"/>
              <a:gd name="connsiteY538" fmla="*/ 800371 h 5692775"/>
              <a:gd name="connsiteX539" fmla="*/ 5803430 w 9350805"/>
              <a:gd name="connsiteY539" fmla="*/ 770310 h 5692775"/>
              <a:gd name="connsiteX540" fmla="*/ 5833461 w 9350805"/>
              <a:gd name="connsiteY540" fmla="*/ 774067 h 5692775"/>
              <a:gd name="connsiteX541" fmla="*/ 5829707 w 9350805"/>
              <a:gd name="connsiteY541" fmla="*/ 785340 h 5692775"/>
              <a:gd name="connsiteX542" fmla="*/ 5863492 w 9350805"/>
              <a:gd name="connsiteY542" fmla="*/ 755279 h 5692775"/>
              <a:gd name="connsiteX543" fmla="*/ 5814692 w 9350805"/>
              <a:gd name="connsiteY543" fmla="*/ 740249 h 5692775"/>
              <a:gd name="connsiteX544" fmla="*/ 5814692 w 9350805"/>
              <a:gd name="connsiteY544" fmla="*/ 736491 h 5692775"/>
              <a:gd name="connsiteX545" fmla="*/ 5852230 w 9350805"/>
              <a:gd name="connsiteY545" fmla="*/ 710188 h 5692775"/>
              <a:gd name="connsiteX546" fmla="*/ 5889769 w 9350805"/>
              <a:gd name="connsiteY546" fmla="*/ 713946 h 5692775"/>
              <a:gd name="connsiteX547" fmla="*/ 5957338 w 9350805"/>
              <a:gd name="connsiteY547" fmla="*/ 725218 h 5692775"/>
              <a:gd name="connsiteX548" fmla="*/ 5957338 w 9350805"/>
              <a:gd name="connsiteY548" fmla="*/ 702673 h 5692775"/>
              <a:gd name="connsiteX549" fmla="*/ 5927307 w 9350805"/>
              <a:gd name="connsiteY549" fmla="*/ 683885 h 5692775"/>
              <a:gd name="connsiteX550" fmla="*/ 6021153 w 9350805"/>
              <a:gd name="connsiteY550" fmla="*/ 608733 h 5692775"/>
              <a:gd name="connsiteX551" fmla="*/ 6036168 w 9350805"/>
              <a:gd name="connsiteY551" fmla="*/ 593702 h 5692775"/>
              <a:gd name="connsiteX552" fmla="*/ 5994876 w 9350805"/>
              <a:gd name="connsiteY552" fmla="*/ 586187 h 5692775"/>
              <a:gd name="connsiteX553" fmla="*/ 6024907 w 9350805"/>
              <a:gd name="connsiteY553" fmla="*/ 563641 h 5692775"/>
              <a:gd name="connsiteX554" fmla="*/ 6036168 w 9350805"/>
              <a:gd name="connsiteY554" fmla="*/ 582429 h 5692775"/>
              <a:gd name="connsiteX555" fmla="*/ 6096229 w 9350805"/>
              <a:gd name="connsiteY555" fmla="*/ 548611 h 5692775"/>
              <a:gd name="connsiteX556" fmla="*/ 6122506 w 9350805"/>
              <a:gd name="connsiteY556" fmla="*/ 518550 h 5692775"/>
              <a:gd name="connsiteX557" fmla="*/ 6152537 w 9350805"/>
              <a:gd name="connsiteY557" fmla="*/ 492247 h 5692775"/>
              <a:gd name="connsiteX558" fmla="*/ 6167552 w 9350805"/>
              <a:gd name="connsiteY558" fmla="*/ 477216 h 5692775"/>
              <a:gd name="connsiteX559" fmla="*/ 6193829 w 9350805"/>
              <a:gd name="connsiteY559" fmla="*/ 454671 h 5692775"/>
              <a:gd name="connsiteX560" fmla="*/ 6216352 w 9350805"/>
              <a:gd name="connsiteY560" fmla="*/ 450913 h 5692775"/>
              <a:gd name="connsiteX561" fmla="*/ 6193829 w 9350805"/>
              <a:gd name="connsiteY561" fmla="*/ 462186 h 5692775"/>
              <a:gd name="connsiteX562" fmla="*/ 6182568 w 9350805"/>
              <a:gd name="connsiteY562" fmla="*/ 507277 h 5692775"/>
              <a:gd name="connsiteX563" fmla="*/ 6190075 w 9350805"/>
              <a:gd name="connsiteY563" fmla="*/ 511035 h 5692775"/>
              <a:gd name="connsiteX564" fmla="*/ 6205091 w 9350805"/>
              <a:gd name="connsiteY564" fmla="*/ 496004 h 5692775"/>
              <a:gd name="connsiteX565" fmla="*/ 6231368 w 9350805"/>
              <a:gd name="connsiteY565" fmla="*/ 488489 h 5692775"/>
              <a:gd name="connsiteX566" fmla="*/ 6242629 w 9350805"/>
              <a:gd name="connsiteY566" fmla="*/ 477216 h 5692775"/>
              <a:gd name="connsiteX567" fmla="*/ 6257644 w 9350805"/>
              <a:gd name="connsiteY567" fmla="*/ 450913 h 5692775"/>
              <a:gd name="connsiteX568" fmla="*/ 6283921 w 9350805"/>
              <a:gd name="connsiteY568" fmla="*/ 465943 h 5692775"/>
              <a:gd name="connsiteX569" fmla="*/ 6253891 w 9350805"/>
              <a:gd name="connsiteY569" fmla="*/ 484732 h 5692775"/>
              <a:gd name="connsiteX570" fmla="*/ 6238875 w 9350805"/>
              <a:gd name="connsiteY570" fmla="*/ 503520 h 5692775"/>
              <a:gd name="connsiteX571" fmla="*/ 6216352 w 9350805"/>
              <a:gd name="connsiteY571" fmla="*/ 526065 h 5692775"/>
              <a:gd name="connsiteX572" fmla="*/ 6197583 w 9350805"/>
              <a:gd name="connsiteY572" fmla="*/ 537338 h 5692775"/>
              <a:gd name="connsiteX573" fmla="*/ 6205091 w 9350805"/>
              <a:gd name="connsiteY573" fmla="*/ 548611 h 5692775"/>
              <a:gd name="connsiteX574" fmla="*/ 6178814 w 9350805"/>
              <a:gd name="connsiteY574" fmla="*/ 571156 h 5692775"/>
              <a:gd name="connsiteX575" fmla="*/ 6148783 w 9350805"/>
              <a:gd name="connsiteY575" fmla="*/ 574914 h 5692775"/>
              <a:gd name="connsiteX576" fmla="*/ 6118753 w 9350805"/>
              <a:gd name="connsiteY576" fmla="*/ 574914 h 5692775"/>
              <a:gd name="connsiteX577" fmla="*/ 6137522 w 9350805"/>
              <a:gd name="connsiteY577" fmla="*/ 593702 h 5692775"/>
              <a:gd name="connsiteX578" fmla="*/ 6130014 w 9350805"/>
              <a:gd name="connsiteY578" fmla="*/ 616248 h 5692775"/>
              <a:gd name="connsiteX579" fmla="*/ 6096229 w 9350805"/>
              <a:gd name="connsiteY579" fmla="*/ 635036 h 5692775"/>
              <a:gd name="connsiteX580" fmla="*/ 6084968 w 9350805"/>
              <a:gd name="connsiteY580" fmla="*/ 627521 h 5692775"/>
              <a:gd name="connsiteX581" fmla="*/ 6066199 w 9350805"/>
              <a:gd name="connsiteY581" fmla="*/ 646309 h 5692775"/>
              <a:gd name="connsiteX582" fmla="*/ 6077460 w 9350805"/>
              <a:gd name="connsiteY582" fmla="*/ 665097 h 5692775"/>
              <a:gd name="connsiteX583" fmla="*/ 6028660 w 9350805"/>
              <a:gd name="connsiteY583" fmla="*/ 672612 h 5692775"/>
              <a:gd name="connsiteX584" fmla="*/ 6043676 w 9350805"/>
              <a:gd name="connsiteY584" fmla="*/ 695157 h 5692775"/>
              <a:gd name="connsiteX585" fmla="*/ 6013645 w 9350805"/>
              <a:gd name="connsiteY585" fmla="*/ 706430 h 5692775"/>
              <a:gd name="connsiteX586" fmla="*/ 5994876 w 9350805"/>
              <a:gd name="connsiteY586" fmla="*/ 717703 h 5692775"/>
              <a:gd name="connsiteX587" fmla="*/ 5964845 w 9350805"/>
              <a:gd name="connsiteY587" fmla="*/ 751522 h 5692775"/>
              <a:gd name="connsiteX588" fmla="*/ 5949830 w 9350805"/>
              <a:gd name="connsiteY588" fmla="*/ 766552 h 5692775"/>
              <a:gd name="connsiteX589" fmla="*/ 5893522 w 9350805"/>
              <a:gd name="connsiteY589" fmla="*/ 811643 h 5692775"/>
              <a:gd name="connsiteX590" fmla="*/ 5886015 w 9350805"/>
              <a:gd name="connsiteY590" fmla="*/ 819159 h 5692775"/>
              <a:gd name="connsiteX591" fmla="*/ 5859738 w 9350805"/>
              <a:gd name="connsiteY591" fmla="*/ 845462 h 5692775"/>
              <a:gd name="connsiteX592" fmla="*/ 5852230 w 9350805"/>
              <a:gd name="connsiteY592" fmla="*/ 856735 h 5692775"/>
              <a:gd name="connsiteX593" fmla="*/ 5848476 w 9350805"/>
              <a:gd name="connsiteY593" fmla="*/ 860492 h 5692775"/>
              <a:gd name="connsiteX594" fmla="*/ 5799676 w 9350805"/>
              <a:gd name="connsiteY594" fmla="*/ 909341 h 5692775"/>
              <a:gd name="connsiteX595" fmla="*/ 5578200 w 9350805"/>
              <a:gd name="connsiteY595" fmla="*/ 1116010 h 5692775"/>
              <a:gd name="connsiteX596" fmla="*/ 5563185 w 9350805"/>
              <a:gd name="connsiteY596" fmla="*/ 1131040 h 5692775"/>
              <a:gd name="connsiteX597" fmla="*/ 5514385 w 9350805"/>
              <a:gd name="connsiteY597" fmla="*/ 1164858 h 5692775"/>
              <a:gd name="connsiteX598" fmla="*/ 5499370 w 9350805"/>
              <a:gd name="connsiteY598" fmla="*/ 1187404 h 5692775"/>
              <a:gd name="connsiteX599" fmla="*/ 5386754 w 9350805"/>
              <a:gd name="connsiteY599" fmla="*/ 1285102 h 5692775"/>
              <a:gd name="connsiteX600" fmla="*/ 5371739 w 9350805"/>
              <a:gd name="connsiteY600" fmla="*/ 1300132 h 5692775"/>
              <a:gd name="connsiteX601" fmla="*/ 5330447 w 9350805"/>
              <a:gd name="connsiteY601" fmla="*/ 1345224 h 5692775"/>
              <a:gd name="connsiteX602" fmla="*/ 5322939 w 9350805"/>
              <a:gd name="connsiteY602" fmla="*/ 1356496 h 5692775"/>
              <a:gd name="connsiteX603" fmla="*/ 5352970 w 9350805"/>
              <a:gd name="connsiteY603" fmla="*/ 1356496 h 5692775"/>
              <a:gd name="connsiteX604" fmla="*/ 5383001 w 9350805"/>
              <a:gd name="connsiteY604" fmla="*/ 1348981 h 5692775"/>
              <a:gd name="connsiteX605" fmla="*/ 5428047 w 9350805"/>
              <a:gd name="connsiteY605" fmla="*/ 1333951 h 5692775"/>
              <a:gd name="connsiteX606" fmla="*/ 5476847 w 9350805"/>
              <a:gd name="connsiteY606" fmla="*/ 1311405 h 5692775"/>
              <a:gd name="connsiteX607" fmla="*/ 5484354 w 9350805"/>
              <a:gd name="connsiteY607" fmla="*/ 1307648 h 5692775"/>
              <a:gd name="connsiteX608" fmla="*/ 5548169 w 9350805"/>
              <a:gd name="connsiteY608" fmla="*/ 1270071 h 5692775"/>
              <a:gd name="connsiteX609" fmla="*/ 5574446 w 9350805"/>
              <a:gd name="connsiteY609" fmla="*/ 1243768 h 5692775"/>
              <a:gd name="connsiteX610" fmla="*/ 5585708 w 9350805"/>
              <a:gd name="connsiteY610" fmla="*/ 1251283 h 5692775"/>
              <a:gd name="connsiteX611" fmla="*/ 5589462 w 9350805"/>
              <a:gd name="connsiteY611" fmla="*/ 1236253 h 5692775"/>
              <a:gd name="connsiteX612" fmla="*/ 5611985 w 9350805"/>
              <a:gd name="connsiteY612" fmla="*/ 1221223 h 5692775"/>
              <a:gd name="connsiteX613" fmla="*/ 5638262 w 9350805"/>
              <a:gd name="connsiteY613" fmla="*/ 1206192 h 5692775"/>
              <a:gd name="connsiteX614" fmla="*/ 5660785 w 9350805"/>
              <a:gd name="connsiteY614" fmla="*/ 1161101 h 5692775"/>
              <a:gd name="connsiteX615" fmla="*/ 5687061 w 9350805"/>
              <a:gd name="connsiteY615" fmla="*/ 1161101 h 5692775"/>
              <a:gd name="connsiteX616" fmla="*/ 5713338 w 9350805"/>
              <a:gd name="connsiteY616" fmla="*/ 1134798 h 5692775"/>
              <a:gd name="connsiteX617" fmla="*/ 5743369 w 9350805"/>
              <a:gd name="connsiteY617" fmla="*/ 1108494 h 5692775"/>
              <a:gd name="connsiteX618" fmla="*/ 5720846 w 9350805"/>
              <a:gd name="connsiteY618" fmla="*/ 1093464 h 5692775"/>
              <a:gd name="connsiteX619" fmla="*/ 5732107 w 9350805"/>
              <a:gd name="connsiteY619" fmla="*/ 1082191 h 5692775"/>
              <a:gd name="connsiteX620" fmla="*/ 5788415 w 9350805"/>
              <a:gd name="connsiteY620" fmla="*/ 1074676 h 5692775"/>
              <a:gd name="connsiteX621" fmla="*/ 5818446 w 9350805"/>
              <a:gd name="connsiteY621" fmla="*/ 1040857 h 5692775"/>
              <a:gd name="connsiteX622" fmla="*/ 5844722 w 9350805"/>
              <a:gd name="connsiteY622" fmla="*/ 1029585 h 5692775"/>
              <a:gd name="connsiteX623" fmla="*/ 5859738 w 9350805"/>
              <a:gd name="connsiteY623" fmla="*/ 1018312 h 5692775"/>
              <a:gd name="connsiteX624" fmla="*/ 5882261 w 9350805"/>
              <a:gd name="connsiteY624" fmla="*/ 984493 h 5692775"/>
              <a:gd name="connsiteX625" fmla="*/ 5889769 w 9350805"/>
              <a:gd name="connsiteY625" fmla="*/ 965705 h 5692775"/>
              <a:gd name="connsiteX626" fmla="*/ 5893522 w 9350805"/>
              <a:gd name="connsiteY626" fmla="*/ 958190 h 5692775"/>
              <a:gd name="connsiteX627" fmla="*/ 5927307 w 9350805"/>
              <a:gd name="connsiteY627" fmla="*/ 935644 h 5692775"/>
              <a:gd name="connsiteX628" fmla="*/ 5979861 w 9350805"/>
              <a:gd name="connsiteY628" fmla="*/ 894311 h 5692775"/>
              <a:gd name="connsiteX629" fmla="*/ 5983614 w 9350805"/>
              <a:gd name="connsiteY629" fmla="*/ 890553 h 5692775"/>
              <a:gd name="connsiteX630" fmla="*/ 6024907 w 9350805"/>
              <a:gd name="connsiteY630" fmla="*/ 837947 h 5692775"/>
              <a:gd name="connsiteX631" fmla="*/ 6032414 w 9350805"/>
              <a:gd name="connsiteY631" fmla="*/ 822916 h 5692775"/>
              <a:gd name="connsiteX632" fmla="*/ 6081214 w 9350805"/>
              <a:gd name="connsiteY632" fmla="*/ 792855 h 5692775"/>
              <a:gd name="connsiteX633" fmla="*/ 6122506 w 9350805"/>
              <a:gd name="connsiteY633" fmla="*/ 751522 h 5692775"/>
              <a:gd name="connsiteX634" fmla="*/ 6148783 w 9350805"/>
              <a:gd name="connsiteY634" fmla="*/ 713946 h 5692775"/>
              <a:gd name="connsiteX635" fmla="*/ 6205091 w 9350805"/>
              <a:gd name="connsiteY635" fmla="*/ 706430 h 5692775"/>
              <a:gd name="connsiteX636" fmla="*/ 6193829 w 9350805"/>
              <a:gd name="connsiteY636" fmla="*/ 668854 h 5692775"/>
              <a:gd name="connsiteX637" fmla="*/ 6216352 w 9350805"/>
              <a:gd name="connsiteY637" fmla="*/ 672612 h 5692775"/>
              <a:gd name="connsiteX638" fmla="*/ 6197583 w 9350805"/>
              <a:gd name="connsiteY638" fmla="*/ 635036 h 5692775"/>
              <a:gd name="connsiteX639" fmla="*/ 6220106 w 9350805"/>
              <a:gd name="connsiteY639" fmla="*/ 661339 h 5692775"/>
              <a:gd name="connsiteX640" fmla="*/ 6268906 w 9350805"/>
              <a:gd name="connsiteY640" fmla="*/ 631278 h 5692775"/>
              <a:gd name="connsiteX641" fmla="*/ 6280167 w 9350805"/>
              <a:gd name="connsiteY641" fmla="*/ 612490 h 5692775"/>
              <a:gd name="connsiteX642" fmla="*/ 6347736 w 9350805"/>
              <a:gd name="connsiteY642" fmla="*/ 544853 h 5692775"/>
              <a:gd name="connsiteX643" fmla="*/ 6370260 w 9350805"/>
              <a:gd name="connsiteY643" fmla="*/ 541096 h 5692775"/>
              <a:gd name="connsiteX644" fmla="*/ 6343983 w 9350805"/>
              <a:gd name="connsiteY644" fmla="*/ 537338 h 5692775"/>
              <a:gd name="connsiteX645" fmla="*/ 6325213 w 9350805"/>
              <a:gd name="connsiteY645" fmla="*/ 541096 h 5692775"/>
              <a:gd name="connsiteX646" fmla="*/ 6374013 w 9350805"/>
              <a:gd name="connsiteY646" fmla="*/ 484732 h 5692775"/>
              <a:gd name="connsiteX647" fmla="*/ 6400290 w 9350805"/>
              <a:gd name="connsiteY647" fmla="*/ 462186 h 5692775"/>
              <a:gd name="connsiteX648" fmla="*/ 6407798 w 9350805"/>
              <a:gd name="connsiteY648" fmla="*/ 458428 h 5692775"/>
              <a:gd name="connsiteX649" fmla="*/ 6467859 w 9350805"/>
              <a:gd name="connsiteY649" fmla="*/ 398306 h 5692775"/>
              <a:gd name="connsiteX650" fmla="*/ 6501644 w 9350805"/>
              <a:gd name="connsiteY650" fmla="*/ 372003 h 5692775"/>
              <a:gd name="connsiteX651" fmla="*/ 6516659 w 9350805"/>
              <a:gd name="connsiteY651" fmla="*/ 345700 h 5692775"/>
              <a:gd name="connsiteX652" fmla="*/ 6542936 w 9350805"/>
              <a:gd name="connsiteY652" fmla="*/ 326912 h 5692775"/>
              <a:gd name="connsiteX653" fmla="*/ 6606751 w 9350805"/>
              <a:gd name="connsiteY653" fmla="*/ 270548 h 5692775"/>
              <a:gd name="connsiteX654" fmla="*/ 6610505 w 9350805"/>
              <a:gd name="connsiteY654" fmla="*/ 259275 h 5692775"/>
              <a:gd name="connsiteX655" fmla="*/ 6625520 w 9350805"/>
              <a:gd name="connsiteY655" fmla="*/ 251760 h 5692775"/>
              <a:gd name="connsiteX656" fmla="*/ 6629274 w 9350805"/>
              <a:gd name="connsiteY656" fmla="*/ 255517 h 5692775"/>
              <a:gd name="connsiteX657" fmla="*/ 6599244 w 9350805"/>
              <a:gd name="connsiteY657" fmla="*/ 281821 h 5692775"/>
              <a:gd name="connsiteX658" fmla="*/ 6621767 w 9350805"/>
              <a:gd name="connsiteY658" fmla="*/ 293093 h 5692775"/>
              <a:gd name="connsiteX659" fmla="*/ 6520413 w 9350805"/>
              <a:gd name="connsiteY659" fmla="*/ 379519 h 5692775"/>
              <a:gd name="connsiteX660" fmla="*/ 6565459 w 9350805"/>
              <a:gd name="connsiteY660" fmla="*/ 356973 h 5692775"/>
              <a:gd name="connsiteX661" fmla="*/ 6576720 w 9350805"/>
              <a:gd name="connsiteY661" fmla="*/ 345700 h 5692775"/>
              <a:gd name="connsiteX662" fmla="*/ 6636782 w 9350805"/>
              <a:gd name="connsiteY662" fmla="*/ 296851 h 5692775"/>
              <a:gd name="connsiteX663" fmla="*/ 6648043 w 9350805"/>
              <a:gd name="connsiteY663" fmla="*/ 281821 h 5692775"/>
              <a:gd name="connsiteX664" fmla="*/ 6666813 w 9350805"/>
              <a:gd name="connsiteY664" fmla="*/ 304366 h 5692775"/>
              <a:gd name="connsiteX665" fmla="*/ 6666813 w 9350805"/>
              <a:gd name="connsiteY665" fmla="*/ 308124 h 5692775"/>
              <a:gd name="connsiteX666" fmla="*/ 6685582 w 9350805"/>
              <a:gd name="connsiteY666" fmla="*/ 311882 h 5692775"/>
              <a:gd name="connsiteX667" fmla="*/ 6640536 w 9350805"/>
              <a:gd name="connsiteY667" fmla="*/ 368246 h 5692775"/>
              <a:gd name="connsiteX668" fmla="*/ 6618013 w 9350805"/>
              <a:gd name="connsiteY668" fmla="*/ 375761 h 5692775"/>
              <a:gd name="connsiteX669" fmla="*/ 6595490 w 9350805"/>
              <a:gd name="connsiteY669" fmla="*/ 405822 h 5692775"/>
              <a:gd name="connsiteX670" fmla="*/ 6644290 w 9350805"/>
              <a:gd name="connsiteY670" fmla="*/ 398306 h 5692775"/>
              <a:gd name="connsiteX671" fmla="*/ 6715612 w 9350805"/>
              <a:gd name="connsiteY671" fmla="*/ 379519 h 5692775"/>
              <a:gd name="connsiteX672" fmla="*/ 6685582 w 9350805"/>
              <a:gd name="connsiteY672" fmla="*/ 372003 h 5692775"/>
              <a:gd name="connsiteX673" fmla="*/ 6685582 w 9350805"/>
              <a:gd name="connsiteY673" fmla="*/ 353215 h 5692775"/>
              <a:gd name="connsiteX674" fmla="*/ 6715612 w 9350805"/>
              <a:gd name="connsiteY674" fmla="*/ 334427 h 5692775"/>
              <a:gd name="connsiteX675" fmla="*/ 6756905 w 9350805"/>
              <a:gd name="connsiteY675" fmla="*/ 364488 h 5692775"/>
              <a:gd name="connsiteX676" fmla="*/ 6749397 w 9350805"/>
              <a:gd name="connsiteY676" fmla="*/ 379519 h 5692775"/>
              <a:gd name="connsiteX677" fmla="*/ 6636782 w 9350805"/>
              <a:gd name="connsiteY677" fmla="*/ 496004 h 5692775"/>
              <a:gd name="connsiteX678" fmla="*/ 6614259 w 9350805"/>
              <a:gd name="connsiteY678" fmla="*/ 503520 h 5692775"/>
              <a:gd name="connsiteX679" fmla="*/ 6599244 w 9350805"/>
              <a:gd name="connsiteY679" fmla="*/ 533580 h 5692775"/>
              <a:gd name="connsiteX680" fmla="*/ 6644290 w 9350805"/>
              <a:gd name="connsiteY680" fmla="*/ 556126 h 5692775"/>
              <a:gd name="connsiteX681" fmla="*/ 6633028 w 9350805"/>
              <a:gd name="connsiteY681" fmla="*/ 589944 h 5692775"/>
              <a:gd name="connsiteX682" fmla="*/ 6689336 w 9350805"/>
              <a:gd name="connsiteY682" fmla="*/ 616248 h 5692775"/>
              <a:gd name="connsiteX683" fmla="*/ 6640536 w 9350805"/>
              <a:gd name="connsiteY683" fmla="*/ 650066 h 5692775"/>
              <a:gd name="connsiteX684" fmla="*/ 6614259 w 9350805"/>
              <a:gd name="connsiteY684" fmla="*/ 661339 h 5692775"/>
              <a:gd name="connsiteX685" fmla="*/ 6610505 w 9350805"/>
              <a:gd name="connsiteY685" fmla="*/ 668854 h 5692775"/>
              <a:gd name="connsiteX686" fmla="*/ 6595490 w 9350805"/>
              <a:gd name="connsiteY686" fmla="*/ 702673 h 5692775"/>
              <a:gd name="connsiteX687" fmla="*/ 6572967 w 9350805"/>
              <a:gd name="connsiteY687" fmla="*/ 713946 h 5692775"/>
              <a:gd name="connsiteX688" fmla="*/ 6569213 w 9350805"/>
              <a:gd name="connsiteY688" fmla="*/ 710188 h 5692775"/>
              <a:gd name="connsiteX689" fmla="*/ 6595490 w 9350805"/>
              <a:gd name="connsiteY689" fmla="*/ 691400 h 5692775"/>
              <a:gd name="connsiteX690" fmla="*/ 6561705 w 9350805"/>
              <a:gd name="connsiteY690" fmla="*/ 706430 h 5692775"/>
              <a:gd name="connsiteX691" fmla="*/ 6527921 w 9350805"/>
              <a:gd name="connsiteY691" fmla="*/ 713946 h 5692775"/>
              <a:gd name="connsiteX692" fmla="*/ 6576720 w 9350805"/>
              <a:gd name="connsiteY692" fmla="*/ 668854 h 5692775"/>
              <a:gd name="connsiteX693" fmla="*/ 6621767 w 9350805"/>
              <a:gd name="connsiteY693" fmla="*/ 638793 h 5692775"/>
              <a:gd name="connsiteX694" fmla="*/ 6584228 w 9350805"/>
              <a:gd name="connsiteY694" fmla="*/ 616248 h 5692775"/>
              <a:gd name="connsiteX695" fmla="*/ 6569213 w 9350805"/>
              <a:gd name="connsiteY695" fmla="*/ 646309 h 5692775"/>
              <a:gd name="connsiteX696" fmla="*/ 6539182 w 9350805"/>
              <a:gd name="connsiteY696" fmla="*/ 665097 h 5692775"/>
              <a:gd name="connsiteX697" fmla="*/ 6516659 w 9350805"/>
              <a:gd name="connsiteY697" fmla="*/ 687642 h 5692775"/>
              <a:gd name="connsiteX698" fmla="*/ 6411552 w 9350805"/>
              <a:gd name="connsiteY698" fmla="*/ 751522 h 5692775"/>
              <a:gd name="connsiteX699" fmla="*/ 6400290 w 9350805"/>
              <a:gd name="connsiteY699" fmla="*/ 755279 h 5692775"/>
              <a:gd name="connsiteX700" fmla="*/ 6381521 w 9350805"/>
              <a:gd name="connsiteY700" fmla="*/ 728976 h 5692775"/>
              <a:gd name="connsiteX701" fmla="*/ 6358998 w 9350805"/>
              <a:gd name="connsiteY701" fmla="*/ 744006 h 5692775"/>
              <a:gd name="connsiteX702" fmla="*/ 6343983 w 9350805"/>
              <a:gd name="connsiteY702" fmla="*/ 732734 h 5692775"/>
              <a:gd name="connsiteX703" fmla="*/ 6355244 w 9350805"/>
              <a:gd name="connsiteY703" fmla="*/ 728976 h 5692775"/>
              <a:gd name="connsiteX704" fmla="*/ 6377767 w 9350805"/>
              <a:gd name="connsiteY704" fmla="*/ 713946 h 5692775"/>
              <a:gd name="connsiteX705" fmla="*/ 6449090 w 9350805"/>
              <a:gd name="connsiteY705" fmla="*/ 672612 h 5692775"/>
              <a:gd name="connsiteX706" fmla="*/ 6486628 w 9350805"/>
              <a:gd name="connsiteY706" fmla="*/ 646309 h 5692775"/>
              <a:gd name="connsiteX707" fmla="*/ 6501644 w 9350805"/>
              <a:gd name="connsiteY707" fmla="*/ 638793 h 5692775"/>
              <a:gd name="connsiteX708" fmla="*/ 6497890 w 9350805"/>
              <a:gd name="connsiteY708" fmla="*/ 616248 h 5692775"/>
              <a:gd name="connsiteX709" fmla="*/ 6520413 w 9350805"/>
              <a:gd name="connsiteY709" fmla="*/ 612490 h 5692775"/>
              <a:gd name="connsiteX710" fmla="*/ 6505398 w 9350805"/>
              <a:gd name="connsiteY710" fmla="*/ 582429 h 5692775"/>
              <a:gd name="connsiteX711" fmla="*/ 6535428 w 9350805"/>
              <a:gd name="connsiteY711" fmla="*/ 548611 h 5692775"/>
              <a:gd name="connsiteX712" fmla="*/ 6520413 w 9350805"/>
              <a:gd name="connsiteY712" fmla="*/ 544853 h 5692775"/>
              <a:gd name="connsiteX713" fmla="*/ 6464105 w 9350805"/>
              <a:gd name="connsiteY713" fmla="*/ 574914 h 5692775"/>
              <a:gd name="connsiteX714" fmla="*/ 6400290 w 9350805"/>
              <a:gd name="connsiteY714" fmla="*/ 623763 h 5692775"/>
              <a:gd name="connsiteX715" fmla="*/ 6392783 w 9350805"/>
              <a:gd name="connsiteY715" fmla="*/ 635036 h 5692775"/>
              <a:gd name="connsiteX716" fmla="*/ 6358998 w 9350805"/>
              <a:gd name="connsiteY716" fmla="*/ 676369 h 5692775"/>
              <a:gd name="connsiteX717" fmla="*/ 6336475 w 9350805"/>
              <a:gd name="connsiteY717" fmla="*/ 702673 h 5692775"/>
              <a:gd name="connsiteX718" fmla="*/ 6317706 w 9350805"/>
              <a:gd name="connsiteY718" fmla="*/ 695157 h 5692775"/>
              <a:gd name="connsiteX719" fmla="*/ 6321460 w 9350805"/>
              <a:gd name="connsiteY719" fmla="*/ 710188 h 5692775"/>
              <a:gd name="connsiteX720" fmla="*/ 6302690 w 9350805"/>
              <a:gd name="connsiteY720" fmla="*/ 725218 h 5692775"/>
              <a:gd name="connsiteX721" fmla="*/ 6268906 w 9350805"/>
              <a:gd name="connsiteY721" fmla="*/ 751522 h 5692775"/>
              <a:gd name="connsiteX722" fmla="*/ 6250137 w 9350805"/>
              <a:gd name="connsiteY722" fmla="*/ 777825 h 5692775"/>
              <a:gd name="connsiteX723" fmla="*/ 6186322 w 9350805"/>
              <a:gd name="connsiteY723" fmla="*/ 811643 h 5692775"/>
              <a:gd name="connsiteX724" fmla="*/ 6175060 w 9350805"/>
              <a:gd name="connsiteY724" fmla="*/ 822916 h 5692775"/>
              <a:gd name="connsiteX725" fmla="*/ 6126260 w 9350805"/>
              <a:gd name="connsiteY725" fmla="*/ 871765 h 5692775"/>
              <a:gd name="connsiteX726" fmla="*/ 6099983 w 9350805"/>
              <a:gd name="connsiteY726" fmla="*/ 898068 h 5692775"/>
              <a:gd name="connsiteX727" fmla="*/ 6088722 w 9350805"/>
              <a:gd name="connsiteY727" fmla="*/ 916856 h 5692775"/>
              <a:gd name="connsiteX728" fmla="*/ 6021153 w 9350805"/>
              <a:gd name="connsiteY728" fmla="*/ 976978 h 5692775"/>
              <a:gd name="connsiteX729" fmla="*/ 5991122 w 9350805"/>
              <a:gd name="connsiteY729" fmla="*/ 1018312 h 5692775"/>
              <a:gd name="connsiteX730" fmla="*/ 6013645 w 9350805"/>
              <a:gd name="connsiteY730" fmla="*/ 1018312 h 5692775"/>
              <a:gd name="connsiteX731" fmla="*/ 5942322 w 9350805"/>
              <a:gd name="connsiteY731" fmla="*/ 1089706 h 5692775"/>
              <a:gd name="connsiteX732" fmla="*/ 5938568 w 9350805"/>
              <a:gd name="connsiteY732" fmla="*/ 1063403 h 5692775"/>
              <a:gd name="connsiteX733" fmla="*/ 5878507 w 9350805"/>
              <a:gd name="connsiteY733" fmla="*/ 1097222 h 5692775"/>
              <a:gd name="connsiteX734" fmla="*/ 5870999 w 9350805"/>
              <a:gd name="connsiteY734" fmla="*/ 1116010 h 5692775"/>
              <a:gd name="connsiteX735" fmla="*/ 5844722 w 9350805"/>
              <a:gd name="connsiteY735" fmla="*/ 1138555 h 5692775"/>
              <a:gd name="connsiteX736" fmla="*/ 5829707 w 9350805"/>
              <a:gd name="connsiteY736" fmla="*/ 1164858 h 5692775"/>
              <a:gd name="connsiteX737" fmla="*/ 5848476 w 9350805"/>
              <a:gd name="connsiteY737" fmla="*/ 1176131 h 5692775"/>
              <a:gd name="connsiteX738" fmla="*/ 5825953 w 9350805"/>
              <a:gd name="connsiteY738" fmla="*/ 1194919 h 5692775"/>
              <a:gd name="connsiteX739" fmla="*/ 5773400 w 9350805"/>
              <a:gd name="connsiteY739" fmla="*/ 1213707 h 5692775"/>
              <a:gd name="connsiteX740" fmla="*/ 5810938 w 9350805"/>
              <a:gd name="connsiteY740" fmla="*/ 1213707 h 5692775"/>
              <a:gd name="connsiteX741" fmla="*/ 5852230 w 9350805"/>
              <a:gd name="connsiteY741" fmla="*/ 1228738 h 5692775"/>
              <a:gd name="connsiteX742" fmla="*/ 5867245 w 9350805"/>
              <a:gd name="connsiteY742" fmla="*/ 1221223 h 5692775"/>
              <a:gd name="connsiteX743" fmla="*/ 5882261 w 9350805"/>
              <a:gd name="connsiteY743" fmla="*/ 1206192 h 5692775"/>
              <a:gd name="connsiteX744" fmla="*/ 5889769 w 9350805"/>
              <a:gd name="connsiteY744" fmla="*/ 1194919 h 5692775"/>
              <a:gd name="connsiteX745" fmla="*/ 5919799 w 9350805"/>
              <a:gd name="connsiteY745" fmla="*/ 1179889 h 5692775"/>
              <a:gd name="connsiteX746" fmla="*/ 5938568 w 9350805"/>
              <a:gd name="connsiteY746" fmla="*/ 1157343 h 5692775"/>
              <a:gd name="connsiteX747" fmla="*/ 5953584 w 9350805"/>
              <a:gd name="connsiteY747" fmla="*/ 1146070 h 5692775"/>
              <a:gd name="connsiteX748" fmla="*/ 5998630 w 9350805"/>
              <a:gd name="connsiteY748" fmla="*/ 1123525 h 5692775"/>
              <a:gd name="connsiteX749" fmla="*/ 5998630 w 9350805"/>
              <a:gd name="connsiteY749" fmla="*/ 1119767 h 5692775"/>
              <a:gd name="connsiteX750" fmla="*/ 5979861 w 9350805"/>
              <a:gd name="connsiteY750" fmla="*/ 1112252 h 5692775"/>
              <a:gd name="connsiteX751" fmla="*/ 5979861 w 9350805"/>
              <a:gd name="connsiteY751" fmla="*/ 1108494 h 5692775"/>
              <a:gd name="connsiteX752" fmla="*/ 5991122 w 9350805"/>
              <a:gd name="connsiteY752" fmla="*/ 1108494 h 5692775"/>
              <a:gd name="connsiteX753" fmla="*/ 6017399 w 9350805"/>
              <a:gd name="connsiteY753" fmla="*/ 1100979 h 5692775"/>
              <a:gd name="connsiteX754" fmla="*/ 6062445 w 9350805"/>
              <a:gd name="connsiteY754" fmla="*/ 1059645 h 5692775"/>
              <a:gd name="connsiteX755" fmla="*/ 6077460 w 9350805"/>
              <a:gd name="connsiteY755" fmla="*/ 1093464 h 5692775"/>
              <a:gd name="connsiteX756" fmla="*/ 6062445 w 9350805"/>
              <a:gd name="connsiteY756" fmla="*/ 1108494 h 5692775"/>
              <a:gd name="connsiteX757" fmla="*/ 6099983 w 9350805"/>
              <a:gd name="connsiteY757" fmla="*/ 1097222 h 5692775"/>
              <a:gd name="connsiteX758" fmla="*/ 6058691 w 9350805"/>
              <a:gd name="connsiteY758" fmla="*/ 1138555 h 5692775"/>
              <a:gd name="connsiteX759" fmla="*/ 6047430 w 9350805"/>
              <a:gd name="connsiteY759" fmla="*/ 1134798 h 5692775"/>
              <a:gd name="connsiteX760" fmla="*/ 6013645 w 9350805"/>
              <a:gd name="connsiteY760" fmla="*/ 1149828 h 5692775"/>
              <a:gd name="connsiteX761" fmla="*/ 5994876 w 9350805"/>
              <a:gd name="connsiteY761" fmla="*/ 1168616 h 5692775"/>
              <a:gd name="connsiteX762" fmla="*/ 6028660 w 9350805"/>
              <a:gd name="connsiteY762" fmla="*/ 1172374 h 5692775"/>
              <a:gd name="connsiteX763" fmla="*/ 5979861 w 9350805"/>
              <a:gd name="connsiteY763" fmla="*/ 1213707 h 5692775"/>
              <a:gd name="connsiteX764" fmla="*/ 5991122 w 9350805"/>
              <a:gd name="connsiteY764" fmla="*/ 1217465 h 5692775"/>
              <a:gd name="connsiteX765" fmla="*/ 6096229 w 9350805"/>
              <a:gd name="connsiteY765" fmla="*/ 1191162 h 5692775"/>
              <a:gd name="connsiteX766" fmla="*/ 6114999 w 9350805"/>
              <a:gd name="connsiteY766" fmla="*/ 1183646 h 5692775"/>
              <a:gd name="connsiteX767" fmla="*/ 6114999 w 9350805"/>
              <a:gd name="connsiteY767" fmla="*/ 1179889 h 5692775"/>
              <a:gd name="connsiteX768" fmla="*/ 6141276 w 9350805"/>
              <a:gd name="connsiteY768" fmla="*/ 1157343 h 5692775"/>
              <a:gd name="connsiteX769" fmla="*/ 6160045 w 9350805"/>
              <a:gd name="connsiteY769" fmla="*/ 1146070 h 5692775"/>
              <a:gd name="connsiteX770" fmla="*/ 6167552 w 9350805"/>
              <a:gd name="connsiteY770" fmla="*/ 1138555 h 5692775"/>
              <a:gd name="connsiteX771" fmla="*/ 6212598 w 9350805"/>
              <a:gd name="connsiteY771" fmla="*/ 1108494 h 5692775"/>
              <a:gd name="connsiteX772" fmla="*/ 6227614 w 9350805"/>
              <a:gd name="connsiteY772" fmla="*/ 1093464 h 5692775"/>
              <a:gd name="connsiteX773" fmla="*/ 6227614 w 9350805"/>
              <a:gd name="connsiteY773" fmla="*/ 1085949 h 5692775"/>
              <a:gd name="connsiteX774" fmla="*/ 6276414 w 9350805"/>
              <a:gd name="connsiteY774" fmla="*/ 1044615 h 5692775"/>
              <a:gd name="connsiteX775" fmla="*/ 6287675 w 9350805"/>
              <a:gd name="connsiteY775" fmla="*/ 1040857 h 5692775"/>
              <a:gd name="connsiteX776" fmla="*/ 6310198 w 9350805"/>
              <a:gd name="connsiteY776" fmla="*/ 1063403 h 5692775"/>
              <a:gd name="connsiteX777" fmla="*/ 6347736 w 9350805"/>
              <a:gd name="connsiteY777" fmla="*/ 1074676 h 5692775"/>
              <a:gd name="connsiteX778" fmla="*/ 6340229 w 9350805"/>
              <a:gd name="connsiteY778" fmla="*/ 1037100 h 5692775"/>
              <a:gd name="connsiteX779" fmla="*/ 6343983 w 9350805"/>
              <a:gd name="connsiteY779" fmla="*/ 1025827 h 5692775"/>
              <a:gd name="connsiteX780" fmla="*/ 6355244 w 9350805"/>
              <a:gd name="connsiteY780" fmla="*/ 1025827 h 5692775"/>
              <a:gd name="connsiteX781" fmla="*/ 6389029 w 9350805"/>
              <a:gd name="connsiteY781" fmla="*/ 1022069 h 5692775"/>
              <a:gd name="connsiteX782" fmla="*/ 6392783 w 9350805"/>
              <a:gd name="connsiteY782" fmla="*/ 1033342 h 5692775"/>
              <a:gd name="connsiteX783" fmla="*/ 6400290 w 9350805"/>
              <a:gd name="connsiteY783" fmla="*/ 1037100 h 5692775"/>
              <a:gd name="connsiteX784" fmla="*/ 6404044 w 9350805"/>
              <a:gd name="connsiteY784" fmla="*/ 1018312 h 5692775"/>
              <a:gd name="connsiteX785" fmla="*/ 6396536 w 9350805"/>
              <a:gd name="connsiteY785" fmla="*/ 999524 h 5692775"/>
              <a:gd name="connsiteX786" fmla="*/ 6441582 w 9350805"/>
              <a:gd name="connsiteY786" fmla="*/ 965705 h 5692775"/>
              <a:gd name="connsiteX787" fmla="*/ 6434075 w 9350805"/>
              <a:gd name="connsiteY787" fmla="*/ 954432 h 5692775"/>
              <a:gd name="connsiteX788" fmla="*/ 6467859 w 9350805"/>
              <a:gd name="connsiteY788" fmla="*/ 931887 h 5692775"/>
              <a:gd name="connsiteX789" fmla="*/ 6501644 w 9350805"/>
              <a:gd name="connsiteY789" fmla="*/ 939402 h 5692775"/>
              <a:gd name="connsiteX790" fmla="*/ 6501644 w 9350805"/>
              <a:gd name="connsiteY790" fmla="*/ 935644 h 5692775"/>
              <a:gd name="connsiteX791" fmla="*/ 6482875 w 9350805"/>
              <a:gd name="connsiteY791" fmla="*/ 920614 h 5692775"/>
              <a:gd name="connsiteX792" fmla="*/ 6501644 w 9350805"/>
              <a:gd name="connsiteY792" fmla="*/ 898068 h 5692775"/>
              <a:gd name="connsiteX793" fmla="*/ 6524167 w 9350805"/>
              <a:gd name="connsiteY793" fmla="*/ 871765 h 5692775"/>
              <a:gd name="connsiteX794" fmla="*/ 6542936 w 9350805"/>
              <a:gd name="connsiteY794" fmla="*/ 864250 h 5692775"/>
              <a:gd name="connsiteX795" fmla="*/ 6565459 w 9350805"/>
              <a:gd name="connsiteY795" fmla="*/ 841704 h 5692775"/>
              <a:gd name="connsiteX796" fmla="*/ 6572967 w 9350805"/>
              <a:gd name="connsiteY796" fmla="*/ 826674 h 5692775"/>
              <a:gd name="connsiteX797" fmla="*/ 6587982 w 9350805"/>
              <a:gd name="connsiteY797" fmla="*/ 796613 h 5692775"/>
              <a:gd name="connsiteX798" fmla="*/ 6606751 w 9350805"/>
              <a:gd name="connsiteY798" fmla="*/ 822916 h 5692775"/>
              <a:gd name="connsiteX799" fmla="*/ 6618013 w 9350805"/>
              <a:gd name="connsiteY799" fmla="*/ 811643 h 5692775"/>
              <a:gd name="connsiteX800" fmla="*/ 6636782 w 9350805"/>
              <a:gd name="connsiteY800" fmla="*/ 770310 h 5692775"/>
              <a:gd name="connsiteX801" fmla="*/ 6663059 w 9350805"/>
              <a:gd name="connsiteY801" fmla="*/ 728976 h 5692775"/>
              <a:gd name="connsiteX802" fmla="*/ 6689336 w 9350805"/>
              <a:gd name="connsiteY802" fmla="*/ 721461 h 5692775"/>
              <a:gd name="connsiteX803" fmla="*/ 6685582 w 9350805"/>
              <a:gd name="connsiteY803" fmla="*/ 713946 h 5692775"/>
              <a:gd name="connsiteX804" fmla="*/ 6674320 w 9350805"/>
              <a:gd name="connsiteY804" fmla="*/ 706430 h 5692775"/>
              <a:gd name="connsiteX805" fmla="*/ 6663059 w 9350805"/>
              <a:gd name="connsiteY805" fmla="*/ 695157 h 5692775"/>
              <a:gd name="connsiteX806" fmla="*/ 6708105 w 9350805"/>
              <a:gd name="connsiteY806" fmla="*/ 683885 h 5692775"/>
              <a:gd name="connsiteX807" fmla="*/ 6738135 w 9350805"/>
              <a:gd name="connsiteY807" fmla="*/ 683885 h 5692775"/>
              <a:gd name="connsiteX808" fmla="*/ 6708105 w 9350805"/>
              <a:gd name="connsiteY808" fmla="*/ 665097 h 5692775"/>
              <a:gd name="connsiteX809" fmla="*/ 6749397 w 9350805"/>
              <a:gd name="connsiteY809" fmla="*/ 646309 h 5692775"/>
              <a:gd name="connsiteX810" fmla="*/ 6749397 w 9350805"/>
              <a:gd name="connsiteY810" fmla="*/ 638793 h 5692775"/>
              <a:gd name="connsiteX811" fmla="*/ 6734382 w 9350805"/>
              <a:gd name="connsiteY811" fmla="*/ 635036 h 5692775"/>
              <a:gd name="connsiteX812" fmla="*/ 6749397 w 9350805"/>
              <a:gd name="connsiteY812" fmla="*/ 612490 h 5692775"/>
              <a:gd name="connsiteX813" fmla="*/ 6786935 w 9350805"/>
              <a:gd name="connsiteY813" fmla="*/ 571156 h 5692775"/>
              <a:gd name="connsiteX814" fmla="*/ 6820720 w 9350805"/>
              <a:gd name="connsiteY814" fmla="*/ 548611 h 5692775"/>
              <a:gd name="connsiteX815" fmla="*/ 6839489 w 9350805"/>
              <a:gd name="connsiteY815" fmla="*/ 529823 h 5692775"/>
              <a:gd name="connsiteX816" fmla="*/ 6880781 w 9350805"/>
              <a:gd name="connsiteY816" fmla="*/ 514792 h 5692775"/>
              <a:gd name="connsiteX817" fmla="*/ 6831981 w 9350805"/>
              <a:gd name="connsiteY817" fmla="*/ 586187 h 5692775"/>
              <a:gd name="connsiteX818" fmla="*/ 6790689 w 9350805"/>
              <a:gd name="connsiteY818" fmla="*/ 608733 h 5692775"/>
              <a:gd name="connsiteX819" fmla="*/ 6779428 w 9350805"/>
              <a:gd name="connsiteY819" fmla="*/ 612490 h 5692775"/>
              <a:gd name="connsiteX820" fmla="*/ 6783181 w 9350805"/>
              <a:gd name="connsiteY820" fmla="*/ 620005 h 5692775"/>
              <a:gd name="connsiteX821" fmla="*/ 6809458 w 9350805"/>
              <a:gd name="connsiteY821" fmla="*/ 616248 h 5692775"/>
              <a:gd name="connsiteX822" fmla="*/ 6813212 w 9350805"/>
              <a:gd name="connsiteY822" fmla="*/ 616248 h 5692775"/>
              <a:gd name="connsiteX823" fmla="*/ 6775674 w 9350805"/>
              <a:gd name="connsiteY823" fmla="*/ 657581 h 5692775"/>
              <a:gd name="connsiteX824" fmla="*/ 6771920 w 9350805"/>
              <a:gd name="connsiteY824" fmla="*/ 661339 h 5692775"/>
              <a:gd name="connsiteX825" fmla="*/ 6745643 w 9350805"/>
              <a:gd name="connsiteY825" fmla="*/ 687642 h 5692775"/>
              <a:gd name="connsiteX826" fmla="*/ 6730628 w 9350805"/>
              <a:gd name="connsiteY826" fmla="*/ 702673 h 5692775"/>
              <a:gd name="connsiteX827" fmla="*/ 6738135 w 9350805"/>
              <a:gd name="connsiteY827" fmla="*/ 710188 h 5692775"/>
              <a:gd name="connsiteX828" fmla="*/ 6696843 w 9350805"/>
              <a:gd name="connsiteY828" fmla="*/ 766552 h 5692775"/>
              <a:gd name="connsiteX829" fmla="*/ 6700597 w 9350805"/>
              <a:gd name="connsiteY829" fmla="*/ 789098 h 5692775"/>
              <a:gd name="connsiteX830" fmla="*/ 6670566 w 9350805"/>
              <a:gd name="connsiteY830" fmla="*/ 807886 h 5692775"/>
              <a:gd name="connsiteX831" fmla="*/ 6651797 w 9350805"/>
              <a:gd name="connsiteY831" fmla="*/ 830431 h 5692775"/>
              <a:gd name="connsiteX832" fmla="*/ 6640536 w 9350805"/>
              <a:gd name="connsiteY832" fmla="*/ 830431 h 5692775"/>
              <a:gd name="connsiteX833" fmla="*/ 6629274 w 9350805"/>
              <a:gd name="connsiteY833" fmla="*/ 845462 h 5692775"/>
              <a:gd name="connsiteX834" fmla="*/ 6618013 w 9350805"/>
              <a:gd name="connsiteY834" fmla="*/ 883038 h 5692775"/>
              <a:gd name="connsiteX835" fmla="*/ 6572967 w 9350805"/>
              <a:gd name="connsiteY835" fmla="*/ 920614 h 5692775"/>
              <a:gd name="connsiteX836" fmla="*/ 6535428 w 9350805"/>
              <a:gd name="connsiteY836" fmla="*/ 958190 h 5692775"/>
              <a:gd name="connsiteX837" fmla="*/ 6445336 w 9350805"/>
              <a:gd name="connsiteY837" fmla="*/ 1048373 h 5692775"/>
              <a:gd name="connsiteX838" fmla="*/ 6422813 w 9350805"/>
              <a:gd name="connsiteY838" fmla="*/ 1063403 h 5692775"/>
              <a:gd name="connsiteX839" fmla="*/ 6411552 w 9350805"/>
              <a:gd name="connsiteY839" fmla="*/ 1070918 h 5692775"/>
              <a:gd name="connsiteX840" fmla="*/ 6385275 w 9350805"/>
              <a:gd name="connsiteY840" fmla="*/ 1100979 h 5692775"/>
              <a:gd name="connsiteX841" fmla="*/ 6400290 w 9350805"/>
              <a:gd name="connsiteY841" fmla="*/ 1108494 h 5692775"/>
              <a:gd name="connsiteX842" fmla="*/ 6362752 w 9350805"/>
              <a:gd name="connsiteY842" fmla="*/ 1119767 h 5692775"/>
              <a:gd name="connsiteX843" fmla="*/ 6366506 w 9350805"/>
              <a:gd name="connsiteY843" fmla="*/ 1131040 h 5692775"/>
              <a:gd name="connsiteX844" fmla="*/ 6392783 w 9350805"/>
              <a:gd name="connsiteY844" fmla="*/ 1131040 h 5692775"/>
              <a:gd name="connsiteX845" fmla="*/ 6449090 w 9350805"/>
              <a:gd name="connsiteY845" fmla="*/ 1112252 h 5692775"/>
              <a:gd name="connsiteX846" fmla="*/ 6464105 w 9350805"/>
              <a:gd name="connsiteY846" fmla="*/ 1093464 h 5692775"/>
              <a:gd name="connsiteX847" fmla="*/ 6494136 w 9350805"/>
              <a:gd name="connsiteY847" fmla="*/ 1093464 h 5692775"/>
              <a:gd name="connsiteX848" fmla="*/ 6482875 w 9350805"/>
              <a:gd name="connsiteY848" fmla="*/ 1104737 h 5692775"/>
              <a:gd name="connsiteX849" fmla="*/ 6482875 w 9350805"/>
              <a:gd name="connsiteY849" fmla="*/ 1108494 h 5692775"/>
              <a:gd name="connsiteX850" fmla="*/ 6572967 w 9350805"/>
              <a:gd name="connsiteY850" fmla="*/ 1082191 h 5692775"/>
              <a:gd name="connsiteX851" fmla="*/ 6629274 w 9350805"/>
              <a:gd name="connsiteY851" fmla="*/ 1074676 h 5692775"/>
              <a:gd name="connsiteX852" fmla="*/ 6644290 w 9350805"/>
              <a:gd name="connsiteY852" fmla="*/ 1070918 h 5692775"/>
              <a:gd name="connsiteX853" fmla="*/ 6696843 w 9350805"/>
              <a:gd name="connsiteY853" fmla="*/ 1055888 h 5692775"/>
              <a:gd name="connsiteX854" fmla="*/ 6749397 w 9350805"/>
              <a:gd name="connsiteY854" fmla="*/ 1037100 h 5692775"/>
              <a:gd name="connsiteX855" fmla="*/ 6790689 w 9350805"/>
              <a:gd name="connsiteY855" fmla="*/ 1018312 h 5692775"/>
              <a:gd name="connsiteX856" fmla="*/ 6813212 w 9350805"/>
              <a:gd name="connsiteY856" fmla="*/ 988251 h 5692775"/>
              <a:gd name="connsiteX857" fmla="*/ 6831981 w 9350805"/>
              <a:gd name="connsiteY857" fmla="*/ 961948 h 5692775"/>
              <a:gd name="connsiteX858" fmla="*/ 6843243 w 9350805"/>
              <a:gd name="connsiteY858" fmla="*/ 931887 h 5692775"/>
              <a:gd name="connsiteX859" fmla="*/ 6877027 w 9350805"/>
              <a:gd name="connsiteY859" fmla="*/ 901826 h 5692775"/>
              <a:gd name="connsiteX860" fmla="*/ 6903304 w 9350805"/>
              <a:gd name="connsiteY860" fmla="*/ 920614 h 5692775"/>
              <a:gd name="connsiteX861" fmla="*/ 6910812 w 9350805"/>
              <a:gd name="connsiteY861" fmla="*/ 916856 h 5692775"/>
              <a:gd name="connsiteX862" fmla="*/ 6907058 w 9350805"/>
              <a:gd name="connsiteY862" fmla="*/ 905584 h 5692775"/>
              <a:gd name="connsiteX863" fmla="*/ 6914566 w 9350805"/>
              <a:gd name="connsiteY863" fmla="*/ 879280 h 5692775"/>
              <a:gd name="connsiteX864" fmla="*/ 6929581 w 9350805"/>
              <a:gd name="connsiteY864" fmla="*/ 868007 h 5692775"/>
              <a:gd name="connsiteX865" fmla="*/ 7034688 w 9350805"/>
              <a:gd name="connsiteY865" fmla="*/ 781582 h 5692775"/>
              <a:gd name="connsiteX866" fmla="*/ 7030935 w 9350805"/>
              <a:gd name="connsiteY866" fmla="*/ 792855 h 5692775"/>
              <a:gd name="connsiteX867" fmla="*/ 6959612 w 9350805"/>
              <a:gd name="connsiteY867" fmla="*/ 883038 h 5692775"/>
              <a:gd name="connsiteX868" fmla="*/ 6922073 w 9350805"/>
              <a:gd name="connsiteY868" fmla="*/ 916856 h 5692775"/>
              <a:gd name="connsiteX869" fmla="*/ 6914566 w 9350805"/>
              <a:gd name="connsiteY869" fmla="*/ 935644 h 5692775"/>
              <a:gd name="connsiteX870" fmla="*/ 6937089 w 9350805"/>
              <a:gd name="connsiteY870" fmla="*/ 943160 h 5692775"/>
              <a:gd name="connsiteX871" fmla="*/ 6918320 w 9350805"/>
              <a:gd name="connsiteY871" fmla="*/ 954432 h 5692775"/>
              <a:gd name="connsiteX872" fmla="*/ 6910812 w 9350805"/>
              <a:gd name="connsiteY872" fmla="*/ 976978 h 5692775"/>
              <a:gd name="connsiteX873" fmla="*/ 6929581 w 9350805"/>
              <a:gd name="connsiteY873" fmla="*/ 973220 h 5692775"/>
              <a:gd name="connsiteX874" fmla="*/ 6937089 w 9350805"/>
              <a:gd name="connsiteY874" fmla="*/ 969463 h 5692775"/>
              <a:gd name="connsiteX875" fmla="*/ 6914566 w 9350805"/>
              <a:gd name="connsiteY875" fmla="*/ 1007039 h 5692775"/>
              <a:gd name="connsiteX876" fmla="*/ 6963366 w 9350805"/>
              <a:gd name="connsiteY876" fmla="*/ 969463 h 5692775"/>
              <a:gd name="connsiteX877" fmla="*/ 6982135 w 9350805"/>
              <a:gd name="connsiteY877" fmla="*/ 980736 h 5692775"/>
              <a:gd name="connsiteX878" fmla="*/ 6959612 w 9350805"/>
              <a:gd name="connsiteY878" fmla="*/ 988251 h 5692775"/>
              <a:gd name="connsiteX879" fmla="*/ 6944596 w 9350805"/>
              <a:gd name="connsiteY879" fmla="*/ 1010797 h 5692775"/>
              <a:gd name="connsiteX880" fmla="*/ 6970873 w 9350805"/>
              <a:gd name="connsiteY880" fmla="*/ 1003281 h 5692775"/>
              <a:gd name="connsiteX881" fmla="*/ 7004658 w 9350805"/>
              <a:gd name="connsiteY881" fmla="*/ 992008 h 5692775"/>
              <a:gd name="connsiteX882" fmla="*/ 6978381 w 9350805"/>
              <a:gd name="connsiteY882" fmla="*/ 1022069 h 5692775"/>
              <a:gd name="connsiteX883" fmla="*/ 7038442 w 9350805"/>
              <a:gd name="connsiteY883" fmla="*/ 1003281 h 5692775"/>
              <a:gd name="connsiteX884" fmla="*/ 7083488 w 9350805"/>
              <a:gd name="connsiteY884" fmla="*/ 999524 h 5692775"/>
              <a:gd name="connsiteX885" fmla="*/ 7109765 w 9350805"/>
              <a:gd name="connsiteY885" fmla="*/ 995766 h 5692775"/>
              <a:gd name="connsiteX886" fmla="*/ 7136042 w 9350805"/>
              <a:gd name="connsiteY886" fmla="*/ 992008 h 5692775"/>
              <a:gd name="connsiteX887" fmla="*/ 7188596 w 9350805"/>
              <a:gd name="connsiteY887" fmla="*/ 976978 h 5692775"/>
              <a:gd name="connsiteX888" fmla="*/ 7214872 w 9350805"/>
              <a:gd name="connsiteY888" fmla="*/ 1007039 h 5692775"/>
              <a:gd name="connsiteX889" fmla="*/ 7169826 w 9350805"/>
              <a:gd name="connsiteY889" fmla="*/ 1003281 h 5692775"/>
              <a:gd name="connsiteX890" fmla="*/ 7151057 w 9350805"/>
              <a:gd name="connsiteY890" fmla="*/ 1022069 h 5692775"/>
              <a:gd name="connsiteX891" fmla="*/ 7083488 w 9350805"/>
              <a:gd name="connsiteY891" fmla="*/ 1037100 h 5692775"/>
              <a:gd name="connsiteX892" fmla="*/ 7064719 w 9350805"/>
              <a:gd name="connsiteY892" fmla="*/ 1044615 h 5692775"/>
              <a:gd name="connsiteX893" fmla="*/ 7012165 w 9350805"/>
              <a:gd name="connsiteY893" fmla="*/ 1067161 h 5692775"/>
              <a:gd name="connsiteX894" fmla="*/ 6989642 w 9350805"/>
              <a:gd name="connsiteY894" fmla="*/ 1052130 h 5692775"/>
              <a:gd name="connsiteX895" fmla="*/ 6959612 w 9350805"/>
              <a:gd name="connsiteY895" fmla="*/ 1067161 h 5692775"/>
              <a:gd name="connsiteX896" fmla="*/ 6948350 w 9350805"/>
              <a:gd name="connsiteY896" fmla="*/ 1059645 h 5692775"/>
              <a:gd name="connsiteX897" fmla="*/ 6952104 w 9350805"/>
              <a:gd name="connsiteY897" fmla="*/ 1048373 h 5692775"/>
              <a:gd name="connsiteX898" fmla="*/ 6933335 w 9350805"/>
              <a:gd name="connsiteY898" fmla="*/ 1048373 h 5692775"/>
              <a:gd name="connsiteX899" fmla="*/ 6940843 w 9350805"/>
              <a:gd name="connsiteY899" fmla="*/ 1070918 h 5692775"/>
              <a:gd name="connsiteX900" fmla="*/ 6907058 w 9350805"/>
              <a:gd name="connsiteY900" fmla="*/ 1074676 h 5692775"/>
              <a:gd name="connsiteX901" fmla="*/ 6880781 w 9350805"/>
              <a:gd name="connsiteY901" fmla="*/ 1082191 h 5692775"/>
              <a:gd name="connsiteX902" fmla="*/ 6862012 w 9350805"/>
              <a:gd name="connsiteY902" fmla="*/ 1093464 h 5692775"/>
              <a:gd name="connsiteX903" fmla="*/ 6820720 w 9350805"/>
              <a:gd name="connsiteY903" fmla="*/ 1100979 h 5692775"/>
              <a:gd name="connsiteX904" fmla="*/ 6801951 w 9350805"/>
              <a:gd name="connsiteY904" fmla="*/ 1112252 h 5692775"/>
              <a:gd name="connsiteX905" fmla="*/ 6775674 w 9350805"/>
              <a:gd name="connsiteY905" fmla="*/ 1146070 h 5692775"/>
              <a:gd name="connsiteX906" fmla="*/ 6783181 w 9350805"/>
              <a:gd name="connsiteY906" fmla="*/ 1153586 h 5692775"/>
              <a:gd name="connsiteX907" fmla="*/ 6726874 w 9350805"/>
              <a:gd name="connsiteY907" fmla="*/ 1194919 h 5692775"/>
              <a:gd name="connsiteX908" fmla="*/ 6704351 w 9350805"/>
              <a:gd name="connsiteY908" fmla="*/ 1213707 h 5692775"/>
              <a:gd name="connsiteX909" fmla="*/ 6700597 w 9350805"/>
              <a:gd name="connsiteY909" fmla="*/ 1228738 h 5692775"/>
              <a:gd name="connsiteX910" fmla="*/ 6723120 w 9350805"/>
              <a:gd name="connsiteY910" fmla="*/ 1228738 h 5692775"/>
              <a:gd name="connsiteX911" fmla="*/ 6760658 w 9350805"/>
              <a:gd name="connsiteY911" fmla="*/ 1247526 h 5692775"/>
              <a:gd name="connsiteX912" fmla="*/ 6749397 w 9350805"/>
              <a:gd name="connsiteY912" fmla="*/ 1236253 h 5692775"/>
              <a:gd name="connsiteX913" fmla="*/ 6779428 w 9350805"/>
              <a:gd name="connsiteY913" fmla="*/ 1228738 h 5692775"/>
              <a:gd name="connsiteX914" fmla="*/ 6794443 w 9350805"/>
              <a:gd name="connsiteY914" fmla="*/ 1206192 h 5692775"/>
              <a:gd name="connsiteX915" fmla="*/ 6880781 w 9350805"/>
              <a:gd name="connsiteY915" fmla="*/ 1202435 h 5692775"/>
              <a:gd name="connsiteX916" fmla="*/ 6910812 w 9350805"/>
              <a:gd name="connsiteY916" fmla="*/ 1221223 h 5692775"/>
              <a:gd name="connsiteX917" fmla="*/ 7075981 w 9350805"/>
              <a:gd name="connsiteY917" fmla="*/ 1187404 h 5692775"/>
              <a:gd name="connsiteX918" fmla="*/ 7109765 w 9350805"/>
              <a:gd name="connsiteY918" fmla="*/ 1179889 h 5692775"/>
              <a:gd name="connsiteX919" fmla="*/ 7109765 w 9350805"/>
              <a:gd name="connsiteY919" fmla="*/ 1172374 h 5692775"/>
              <a:gd name="connsiteX920" fmla="*/ 7087242 w 9350805"/>
              <a:gd name="connsiteY920" fmla="*/ 1164858 h 5692775"/>
              <a:gd name="connsiteX921" fmla="*/ 7162318 w 9350805"/>
              <a:gd name="connsiteY921" fmla="*/ 1138555 h 5692775"/>
              <a:gd name="connsiteX922" fmla="*/ 7237396 w 9350805"/>
              <a:gd name="connsiteY922" fmla="*/ 1123525 h 5692775"/>
              <a:gd name="connsiteX923" fmla="*/ 7241149 w 9350805"/>
              <a:gd name="connsiteY923" fmla="*/ 1108494 h 5692775"/>
              <a:gd name="connsiteX924" fmla="*/ 7297456 w 9350805"/>
              <a:gd name="connsiteY924" fmla="*/ 1112252 h 5692775"/>
              <a:gd name="connsiteX925" fmla="*/ 7304964 w 9350805"/>
              <a:gd name="connsiteY925" fmla="*/ 1108494 h 5692775"/>
              <a:gd name="connsiteX926" fmla="*/ 7361272 w 9350805"/>
              <a:gd name="connsiteY926" fmla="*/ 1100979 h 5692775"/>
              <a:gd name="connsiteX927" fmla="*/ 7383795 w 9350805"/>
              <a:gd name="connsiteY927" fmla="*/ 1097222 h 5692775"/>
              <a:gd name="connsiteX928" fmla="*/ 7413826 w 9350805"/>
              <a:gd name="connsiteY928" fmla="*/ 1089706 h 5692775"/>
              <a:gd name="connsiteX929" fmla="*/ 7473887 w 9350805"/>
              <a:gd name="connsiteY929" fmla="*/ 1070918 h 5692775"/>
              <a:gd name="connsiteX930" fmla="*/ 7473887 w 9350805"/>
              <a:gd name="connsiteY930" fmla="*/ 1078433 h 5692775"/>
              <a:gd name="connsiteX931" fmla="*/ 7436348 w 9350805"/>
              <a:gd name="connsiteY931" fmla="*/ 1082191 h 5692775"/>
              <a:gd name="connsiteX932" fmla="*/ 7425087 w 9350805"/>
              <a:gd name="connsiteY932" fmla="*/ 1089706 h 5692775"/>
              <a:gd name="connsiteX933" fmla="*/ 7410072 w 9350805"/>
              <a:gd name="connsiteY933" fmla="*/ 1112252 h 5692775"/>
              <a:gd name="connsiteX934" fmla="*/ 7470133 w 9350805"/>
              <a:gd name="connsiteY934" fmla="*/ 1108494 h 5692775"/>
              <a:gd name="connsiteX935" fmla="*/ 7470133 w 9350805"/>
              <a:gd name="connsiteY935" fmla="*/ 1112252 h 5692775"/>
              <a:gd name="connsiteX936" fmla="*/ 7466380 w 9350805"/>
              <a:gd name="connsiteY936" fmla="*/ 1112252 h 5692775"/>
              <a:gd name="connsiteX937" fmla="*/ 7458872 w 9350805"/>
              <a:gd name="connsiteY937" fmla="*/ 1112252 h 5692775"/>
              <a:gd name="connsiteX938" fmla="*/ 7406318 w 9350805"/>
              <a:gd name="connsiteY938" fmla="*/ 1123525 h 5692775"/>
              <a:gd name="connsiteX939" fmla="*/ 7289949 w 9350805"/>
              <a:gd name="connsiteY939" fmla="*/ 1149828 h 5692775"/>
              <a:gd name="connsiteX940" fmla="*/ 7271180 w 9350805"/>
              <a:gd name="connsiteY940" fmla="*/ 1153586 h 5692775"/>
              <a:gd name="connsiteX941" fmla="*/ 7248657 w 9350805"/>
              <a:gd name="connsiteY941" fmla="*/ 1157343 h 5692775"/>
              <a:gd name="connsiteX942" fmla="*/ 7169826 w 9350805"/>
              <a:gd name="connsiteY942" fmla="*/ 1176131 h 5692775"/>
              <a:gd name="connsiteX943" fmla="*/ 7154811 w 9350805"/>
              <a:gd name="connsiteY943" fmla="*/ 1183646 h 5692775"/>
              <a:gd name="connsiteX944" fmla="*/ 7109765 w 9350805"/>
              <a:gd name="connsiteY944" fmla="*/ 1202435 h 5692775"/>
              <a:gd name="connsiteX945" fmla="*/ 7057211 w 9350805"/>
              <a:gd name="connsiteY945" fmla="*/ 1213707 h 5692775"/>
              <a:gd name="connsiteX946" fmla="*/ 7027181 w 9350805"/>
              <a:gd name="connsiteY946" fmla="*/ 1221223 h 5692775"/>
              <a:gd name="connsiteX947" fmla="*/ 6835735 w 9350805"/>
              <a:gd name="connsiteY947" fmla="*/ 1255041 h 5692775"/>
              <a:gd name="connsiteX948" fmla="*/ 6828227 w 9350805"/>
              <a:gd name="connsiteY948" fmla="*/ 1243768 h 5692775"/>
              <a:gd name="connsiteX949" fmla="*/ 6843243 w 9350805"/>
              <a:gd name="connsiteY949" fmla="*/ 1236253 h 5692775"/>
              <a:gd name="connsiteX950" fmla="*/ 6843243 w 9350805"/>
              <a:gd name="connsiteY950" fmla="*/ 1228738 h 5692775"/>
              <a:gd name="connsiteX951" fmla="*/ 6816966 w 9350805"/>
              <a:gd name="connsiteY951" fmla="*/ 1232495 h 5692775"/>
              <a:gd name="connsiteX952" fmla="*/ 6790689 w 9350805"/>
              <a:gd name="connsiteY952" fmla="*/ 1262556 h 5692775"/>
              <a:gd name="connsiteX953" fmla="*/ 6726874 w 9350805"/>
              <a:gd name="connsiteY953" fmla="*/ 1296375 h 5692775"/>
              <a:gd name="connsiteX954" fmla="*/ 6700597 w 9350805"/>
              <a:gd name="connsiteY954" fmla="*/ 1281344 h 5692775"/>
              <a:gd name="connsiteX955" fmla="*/ 6648043 w 9350805"/>
              <a:gd name="connsiteY955" fmla="*/ 1300132 h 5692775"/>
              <a:gd name="connsiteX956" fmla="*/ 6625520 w 9350805"/>
              <a:gd name="connsiteY956" fmla="*/ 1303890 h 5692775"/>
              <a:gd name="connsiteX957" fmla="*/ 6595490 w 9350805"/>
              <a:gd name="connsiteY957" fmla="*/ 1330193 h 5692775"/>
              <a:gd name="connsiteX958" fmla="*/ 6618013 w 9350805"/>
              <a:gd name="connsiteY958" fmla="*/ 1333951 h 5692775"/>
              <a:gd name="connsiteX959" fmla="*/ 6576720 w 9350805"/>
              <a:gd name="connsiteY959" fmla="*/ 1352739 h 5692775"/>
              <a:gd name="connsiteX960" fmla="*/ 6576720 w 9350805"/>
              <a:gd name="connsiteY960" fmla="*/ 1371527 h 5692775"/>
              <a:gd name="connsiteX961" fmla="*/ 6599244 w 9350805"/>
              <a:gd name="connsiteY961" fmla="*/ 1386557 h 5692775"/>
              <a:gd name="connsiteX962" fmla="*/ 6618013 w 9350805"/>
              <a:gd name="connsiteY962" fmla="*/ 1379042 h 5692775"/>
              <a:gd name="connsiteX963" fmla="*/ 6674320 w 9350805"/>
              <a:gd name="connsiteY963" fmla="*/ 1379042 h 5692775"/>
              <a:gd name="connsiteX964" fmla="*/ 6711859 w 9350805"/>
              <a:gd name="connsiteY964" fmla="*/ 1352739 h 5692775"/>
              <a:gd name="connsiteX965" fmla="*/ 6681828 w 9350805"/>
              <a:gd name="connsiteY965" fmla="*/ 1330193 h 5692775"/>
              <a:gd name="connsiteX966" fmla="*/ 6685582 w 9350805"/>
              <a:gd name="connsiteY966" fmla="*/ 1322678 h 5692775"/>
              <a:gd name="connsiteX967" fmla="*/ 6786935 w 9350805"/>
              <a:gd name="connsiteY967" fmla="*/ 1307648 h 5692775"/>
              <a:gd name="connsiteX968" fmla="*/ 6813212 w 9350805"/>
              <a:gd name="connsiteY968" fmla="*/ 1315163 h 5692775"/>
              <a:gd name="connsiteX969" fmla="*/ 6741889 w 9350805"/>
              <a:gd name="connsiteY969" fmla="*/ 1352739 h 5692775"/>
              <a:gd name="connsiteX970" fmla="*/ 6741889 w 9350805"/>
              <a:gd name="connsiteY970" fmla="*/ 1356496 h 5692775"/>
              <a:gd name="connsiteX971" fmla="*/ 6768166 w 9350805"/>
              <a:gd name="connsiteY971" fmla="*/ 1356496 h 5692775"/>
              <a:gd name="connsiteX972" fmla="*/ 6937089 w 9350805"/>
              <a:gd name="connsiteY972" fmla="*/ 1315163 h 5692775"/>
              <a:gd name="connsiteX973" fmla="*/ 6974627 w 9350805"/>
              <a:gd name="connsiteY973" fmla="*/ 1318920 h 5692775"/>
              <a:gd name="connsiteX974" fmla="*/ 6989642 w 9350805"/>
              <a:gd name="connsiteY974" fmla="*/ 1307648 h 5692775"/>
              <a:gd name="connsiteX975" fmla="*/ 7045950 w 9350805"/>
              <a:gd name="connsiteY975" fmla="*/ 1300132 h 5692775"/>
              <a:gd name="connsiteX976" fmla="*/ 7222380 w 9350805"/>
              <a:gd name="connsiteY976" fmla="*/ 1266314 h 5692775"/>
              <a:gd name="connsiteX977" fmla="*/ 7297456 w 9350805"/>
              <a:gd name="connsiteY977" fmla="*/ 1243768 h 5692775"/>
              <a:gd name="connsiteX978" fmla="*/ 7316226 w 9350805"/>
              <a:gd name="connsiteY978" fmla="*/ 1221223 h 5692775"/>
              <a:gd name="connsiteX979" fmla="*/ 7308718 w 9350805"/>
              <a:gd name="connsiteY979" fmla="*/ 1247526 h 5692775"/>
              <a:gd name="connsiteX980" fmla="*/ 7286195 w 9350805"/>
              <a:gd name="connsiteY980" fmla="*/ 1255041 h 5692775"/>
              <a:gd name="connsiteX981" fmla="*/ 7338749 w 9350805"/>
              <a:gd name="connsiteY981" fmla="*/ 1247526 h 5692775"/>
              <a:gd name="connsiteX982" fmla="*/ 7376288 w 9350805"/>
              <a:gd name="connsiteY982" fmla="*/ 1262556 h 5692775"/>
              <a:gd name="connsiteX983" fmla="*/ 7376288 w 9350805"/>
              <a:gd name="connsiteY983" fmla="*/ 1273829 h 5692775"/>
              <a:gd name="connsiteX984" fmla="*/ 7492656 w 9350805"/>
              <a:gd name="connsiteY984" fmla="*/ 1258799 h 5692775"/>
              <a:gd name="connsiteX985" fmla="*/ 7503918 w 9350805"/>
              <a:gd name="connsiteY985" fmla="*/ 1255041 h 5692775"/>
              <a:gd name="connsiteX986" fmla="*/ 7533948 w 9350805"/>
              <a:gd name="connsiteY986" fmla="*/ 1266314 h 5692775"/>
              <a:gd name="connsiteX987" fmla="*/ 7635302 w 9350805"/>
              <a:gd name="connsiteY987" fmla="*/ 1258799 h 5692775"/>
              <a:gd name="connsiteX988" fmla="*/ 7841763 w 9350805"/>
              <a:gd name="connsiteY988" fmla="*/ 1273829 h 5692775"/>
              <a:gd name="connsiteX989" fmla="*/ 7841763 w 9350805"/>
              <a:gd name="connsiteY989" fmla="*/ 1288859 h 5692775"/>
              <a:gd name="connsiteX990" fmla="*/ 7860532 w 9350805"/>
              <a:gd name="connsiteY990" fmla="*/ 1285102 h 5692775"/>
              <a:gd name="connsiteX991" fmla="*/ 7879302 w 9350805"/>
              <a:gd name="connsiteY991" fmla="*/ 1281344 h 5692775"/>
              <a:gd name="connsiteX992" fmla="*/ 7860532 w 9350805"/>
              <a:gd name="connsiteY992" fmla="*/ 1315163 h 5692775"/>
              <a:gd name="connsiteX993" fmla="*/ 7853024 w 9350805"/>
              <a:gd name="connsiteY993" fmla="*/ 1318920 h 5692775"/>
              <a:gd name="connsiteX994" fmla="*/ 7762932 w 9350805"/>
              <a:gd name="connsiteY994" fmla="*/ 1386557 h 5692775"/>
              <a:gd name="connsiteX995" fmla="*/ 7721640 w 9350805"/>
              <a:gd name="connsiteY995" fmla="*/ 1412861 h 5692775"/>
              <a:gd name="connsiteX996" fmla="*/ 7710378 w 9350805"/>
              <a:gd name="connsiteY996" fmla="*/ 1420376 h 5692775"/>
              <a:gd name="connsiteX997" fmla="*/ 7669086 w 9350805"/>
              <a:gd name="connsiteY997" fmla="*/ 1431649 h 5692775"/>
              <a:gd name="connsiteX998" fmla="*/ 7657825 w 9350805"/>
              <a:gd name="connsiteY998" fmla="*/ 1427891 h 5692775"/>
              <a:gd name="connsiteX999" fmla="*/ 7642810 w 9350805"/>
              <a:gd name="connsiteY999" fmla="*/ 1431649 h 5692775"/>
              <a:gd name="connsiteX1000" fmla="*/ 7650318 w 9350805"/>
              <a:gd name="connsiteY1000" fmla="*/ 1446679 h 5692775"/>
              <a:gd name="connsiteX1001" fmla="*/ 7676594 w 9350805"/>
              <a:gd name="connsiteY1001" fmla="*/ 1446679 h 5692775"/>
              <a:gd name="connsiteX1002" fmla="*/ 7702871 w 9350805"/>
              <a:gd name="connsiteY1002" fmla="*/ 1439164 h 5692775"/>
              <a:gd name="connsiteX1003" fmla="*/ 7729148 w 9350805"/>
              <a:gd name="connsiteY1003" fmla="*/ 1457952 h 5692775"/>
              <a:gd name="connsiteX1004" fmla="*/ 7732902 w 9350805"/>
              <a:gd name="connsiteY1004" fmla="*/ 1465467 h 5692775"/>
              <a:gd name="connsiteX1005" fmla="*/ 7766686 w 9350805"/>
              <a:gd name="connsiteY1005" fmla="*/ 1439164 h 5692775"/>
              <a:gd name="connsiteX1006" fmla="*/ 7792963 w 9350805"/>
              <a:gd name="connsiteY1006" fmla="*/ 1439164 h 5692775"/>
              <a:gd name="connsiteX1007" fmla="*/ 7807978 w 9350805"/>
              <a:gd name="connsiteY1007" fmla="*/ 1446679 h 5692775"/>
              <a:gd name="connsiteX1008" fmla="*/ 7819240 w 9350805"/>
              <a:gd name="connsiteY1008" fmla="*/ 1461710 h 5692775"/>
              <a:gd name="connsiteX1009" fmla="*/ 7822994 w 9350805"/>
              <a:gd name="connsiteY1009" fmla="*/ 1457952 h 5692775"/>
              <a:gd name="connsiteX1010" fmla="*/ 7822994 w 9350805"/>
              <a:gd name="connsiteY1010" fmla="*/ 1435406 h 5692775"/>
              <a:gd name="connsiteX1011" fmla="*/ 7864286 w 9350805"/>
              <a:gd name="connsiteY1011" fmla="*/ 1442921 h 5692775"/>
              <a:gd name="connsiteX1012" fmla="*/ 7868040 w 9350805"/>
              <a:gd name="connsiteY1012" fmla="*/ 1427891 h 5692775"/>
              <a:gd name="connsiteX1013" fmla="*/ 7864286 w 9350805"/>
              <a:gd name="connsiteY1013" fmla="*/ 1424133 h 5692775"/>
              <a:gd name="connsiteX1014" fmla="*/ 7946870 w 9350805"/>
              <a:gd name="connsiteY1014" fmla="*/ 1412861 h 5692775"/>
              <a:gd name="connsiteX1015" fmla="*/ 7946870 w 9350805"/>
              <a:gd name="connsiteY1015" fmla="*/ 1420376 h 5692775"/>
              <a:gd name="connsiteX1016" fmla="*/ 7931855 w 9350805"/>
              <a:gd name="connsiteY1016" fmla="*/ 1427891 h 5692775"/>
              <a:gd name="connsiteX1017" fmla="*/ 7928101 w 9350805"/>
              <a:gd name="connsiteY1017" fmla="*/ 1454194 h 5692775"/>
              <a:gd name="connsiteX1018" fmla="*/ 8033208 w 9350805"/>
              <a:gd name="connsiteY1018" fmla="*/ 1424133 h 5692775"/>
              <a:gd name="connsiteX1019" fmla="*/ 8063240 w 9350805"/>
              <a:gd name="connsiteY1019" fmla="*/ 1424133 h 5692775"/>
              <a:gd name="connsiteX1020" fmla="*/ 8100778 w 9350805"/>
              <a:gd name="connsiteY1020" fmla="*/ 1435406 h 5692775"/>
              <a:gd name="connsiteX1021" fmla="*/ 8164593 w 9350805"/>
              <a:gd name="connsiteY1021" fmla="*/ 1397830 h 5692775"/>
              <a:gd name="connsiteX1022" fmla="*/ 8198378 w 9350805"/>
              <a:gd name="connsiteY1022" fmla="*/ 1382800 h 5692775"/>
              <a:gd name="connsiteX1023" fmla="*/ 8160839 w 9350805"/>
              <a:gd name="connsiteY1023" fmla="*/ 1427891 h 5692775"/>
              <a:gd name="connsiteX1024" fmla="*/ 8164593 w 9350805"/>
              <a:gd name="connsiteY1024" fmla="*/ 1442921 h 5692775"/>
              <a:gd name="connsiteX1025" fmla="*/ 8168346 w 9350805"/>
              <a:gd name="connsiteY1025" fmla="*/ 1439164 h 5692775"/>
              <a:gd name="connsiteX1026" fmla="*/ 8228408 w 9350805"/>
              <a:gd name="connsiteY1026" fmla="*/ 1457952 h 5692775"/>
              <a:gd name="connsiteX1027" fmla="*/ 8224654 w 9350805"/>
              <a:gd name="connsiteY1027" fmla="*/ 1465467 h 5692775"/>
              <a:gd name="connsiteX1028" fmla="*/ 8239670 w 9350805"/>
              <a:gd name="connsiteY1028" fmla="*/ 1454194 h 5692775"/>
              <a:gd name="connsiteX1029" fmla="*/ 8262192 w 9350805"/>
              <a:gd name="connsiteY1029" fmla="*/ 1476740 h 5692775"/>
              <a:gd name="connsiteX1030" fmla="*/ 8254685 w 9350805"/>
              <a:gd name="connsiteY1030" fmla="*/ 1476740 h 5692775"/>
              <a:gd name="connsiteX1031" fmla="*/ 8235916 w 9350805"/>
              <a:gd name="connsiteY1031" fmla="*/ 1484255 h 5692775"/>
              <a:gd name="connsiteX1032" fmla="*/ 8250931 w 9350805"/>
              <a:gd name="connsiteY1032" fmla="*/ 1495528 h 5692775"/>
              <a:gd name="connsiteX1033" fmla="*/ 8280962 w 9350805"/>
              <a:gd name="connsiteY1033" fmla="*/ 1506801 h 5692775"/>
              <a:gd name="connsiteX1034" fmla="*/ 8247177 w 9350805"/>
              <a:gd name="connsiteY1034" fmla="*/ 1540619 h 5692775"/>
              <a:gd name="connsiteX1035" fmla="*/ 8280962 w 9350805"/>
              <a:gd name="connsiteY1035" fmla="*/ 1529346 h 5692775"/>
              <a:gd name="connsiteX1036" fmla="*/ 8307238 w 9350805"/>
              <a:gd name="connsiteY1036" fmla="*/ 1536862 h 5692775"/>
              <a:gd name="connsiteX1037" fmla="*/ 8333516 w 9350805"/>
              <a:gd name="connsiteY1037" fmla="*/ 1563165 h 5692775"/>
              <a:gd name="connsiteX1038" fmla="*/ 8341023 w 9350805"/>
              <a:gd name="connsiteY1038" fmla="*/ 1589468 h 5692775"/>
              <a:gd name="connsiteX1039" fmla="*/ 8337270 w 9350805"/>
              <a:gd name="connsiteY1039" fmla="*/ 1608256 h 5692775"/>
              <a:gd name="connsiteX1040" fmla="*/ 8382315 w 9350805"/>
              <a:gd name="connsiteY1040" fmla="*/ 1600741 h 5692775"/>
              <a:gd name="connsiteX1041" fmla="*/ 8382315 w 9350805"/>
              <a:gd name="connsiteY1041" fmla="*/ 1604498 h 5692775"/>
              <a:gd name="connsiteX1042" fmla="*/ 8314746 w 9350805"/>
              <a:gd name="connsiteY1042" fmla="*/ 1645832 h 5692775"/>
              <a:gd name="connsiteX1043" fmla="*/ 8314746 w 9350805"/>
              <a:gd name="connsiteY1043" fmla="*/ 1653348 h 5692775"/>
              <a:gd name="connsiteX1044" fmla="*/ 8374808 w 9350805"/>
              <a:gd name="connsiteY1044" fmla="*/ 1653348 h 5692775"/>
              <a:gd name="connsiteX1045" fmla="*/ 8378562 w 9350805"/>
              <a:gd name="connsiteY1045" fmla="*/ 1657105 h 5692775"/>
              <a:gd name="connsiteX1046" fmla="*/ 8348531 w 9350805"/>
              <a:gd name="connsiteY1046" fmla="*/ 1668378 h 5692775"/>
              <a:gd name="connsiteX1047" fmla="*/ 8352284 w 9350805"/>
              <a:gd name="connsiteY1047" fmla="*/ 1683408 h 5692775"/>
              <a:gd name="connsiteX1048" fmla="*/ 8438623 w 9350805"/>
              <a:gd name="connsiteY1048" fmla="*/ 1702196 h 5692775"/>
              <a:gd name="connsiteX1049" fmla="*/ 8423608 w 9350805"/>
              <a:gd name="connsiteY1049" fmla="*/ 1709712 h 5692775"/>
              <a:gd name="connsiteX1050" fmla="*/ 8423608 w 9350805"/>
              <a:gd name="connsiteY1050" fmla="*/ 1713469 h 5692775"/>
              <a:gd name="connsiteX1051" fmla="*/ 8449884 w 9350805"/>
              <a:gd name="connsiteY1051" fmla="*/ 1743530 h 5692775"/>
              <a:gd name="connsiteX1052" fmla="*/ 8479915 w 9350805"/>
              <a:gd name="connsiteY1052" fmla="*/ 1747288 h 5692775"/>
              <a:gd name="connsiteX1053" fmla="*/ 8453638 w 9350805"/>
              <a:gd name="connsiteY1053" fmla="*/ 1713469 h 5692775"/>
              <a:gd name="connsiteX1054" fmla="*/ 8468654 w 9350805"/>
              <a:gd name="connsiteY1054" fmla="*/ 1705954 h 5692775"/>
              <a:gd name="connsiteX1055" fmla="*/ 8479915 w 9350805"/>
              <a:gd name="connsiteY1055" fmla="*/ 1732257 h 5692775"/>
              <a:gd name="connsiteX1056" fmla="*/ 8491177 w 9350805"/>
              <a:gd name="connsiteY1056" fmla="*/ 1762318 h 5692775"/>
              <a:gd name="connsiteX1057" fmla="*/ 8524961 w 9350805"/>
              <a:gd name="connsiteY1057" fmla="*/ 1792379 h 5692775"/>
              <a:gd name="connsiteX1058" fmla="*/ 8521207 w 9350805"/>
              <a:gd name="connsiteY1058" fmla="*/ 1803652 h 5692775"/>
              <a:gd name="connsiteX1059" fmla="*/ 8494930 w 9350805"/>
              <a:gd name="connsiteY1059" fmla="*/ 1803652 h 5692775"/>
              <a:gd name="connsiteX1060" fmla="*/ 8487423 w 9350805"/>
              <a:gd name="connsiteY1060" fmla="*/ 1829955 h 5692775"/>
              <a:gd name="connsiteX1061" fmla="*/ 8551238 w 9350805"/>
              <a:gd name="connsiteY1061" fmla="*/ 1814924 h 5692775"/>
              <a:gd name="connsiteX1062" fmla="*/ 8562499 w 9350805"/>
              <a:gd name="connsiteY1062" fmla="*/ 1852501 h 5692775"/>
              <a:gd name="connsiteX1063" fmla="*/ 8547484 w 9350805"/>
              <a:gd name="connsiteY1063" fmla="*/ 1860016 h 5692775"/>
              <a:gd name="connsiteX1064" fmla="*/ 8502438 w 9350805"/>
              <a:gd name="connsiteY1064" fmla="*/ 1863773 h 5692775"/>
              <a:gd name="connsiteX1065" fmla="*/ 8506192 w 9350805"/>
              <a:gd name="connsiteY1065" fmla="*/ 1856258 h 5692775"/>
              <a:gd name="connsiteX1066" fmla="*/ 8513700 w 9350805"/>
              <a:gd name="connsiteY1066" fmla="*/ 1844985 h 5692775"/>
              <a:gd name="connsiteX1067" fmla="*/ 8502438 w 9350805"/>
              <a:gd name="connsiteY1067" fmla="*/ 1837470 h 5692775"/>
              <a:gd name="connsiteX1068" fmla="*/ 8438623 w 9350805"/>
              <a:gd name="connsiteY1068" fmla="*/ 1837470 h 5692775"/>
              <a:gd name="connsiteX1069" fmla="*/ 8393577 w 9350805"/>
              <a:gd name="connsiteY1069" fmla="*/ 1848743 h 5692775"/>
              <a:gd name="connsiteX1070" fmla="*/ 8389823 w 9350805"/>
              <a:gd name="connsiteY1070" fmla="*/ 1860016 h 5692775"/>
              <a:gd name="connsiteX1071" fmla="*/ 8393577 w 9350805"/>
              <a:gd name="connsiteY1071" fmla="*/ 1863773 h 5692775"/>
              <a:gd name="connsiteX1072" fmla="*/ 8427361 w 9350805"/>
              <a:gd name="connsiteY1072" fmla="*/ 1863773 h 5692775"/>
              <a:gd name="connsiteX1073" fmla="*/ 8449884 w 9350805"/>
              <a:gd name="connsiteY1073" fmla="*/ 1871289 h 5692775"/>
              <a:gd name="connsiteX1074" fmla="*/ 8483669 w 9350805"/>
              <a:gd name="connsiteY1074" fmla="*/ 1875046 h 5692775"/>
              <a:gd name="connsiteX1075" fmla="*/ 8513700 w 9350805"/>
              <a:gd name="connsiteY1075" fmla="*/ 1916380 h 5692775"/>
              <a:gd name="connsiteX1076" fmla="*/ 8528715 w 9350805"/>
              <a:gd name="connsiteY1076" fmla="*/ 1901350 h 5692775"/>
              <a:gd name="connsiteX1077" fmla="*/ 8539976 w 9350805"/>
              <a:gd name="connsiteY1077" fmla="*/ 1923895 h 5692775"/>
              <a:gd name="connsiteX1078" fmla="*/ 8517453 w 9350805"/>
              <a:gd name="connsiteY1078" fmla="*/ 1946441 h 5692775"/>
              <a:gd name="connsiteX1079" fmla="*/ 8554992 w 9350805"/>
              <a:gd name="connsiteY1079" fmla="*/ 1965229 h 5692775"/>
              <a:gd name="connsiteX1080" fmla="*/ 8592530 w 9350805"/>
              <a:gd name="connsiteY1080" fmla="*/ 1961471 h 5692775"/>
              <a:gd name="connsiteX1081" fmla="*/ 8622561 w 9350805"/>
              <a:gd name="connsiteY1081" fmla="*/ 1950198 h 5692775"/>
              <a:gd name="connsiteX1082" fmla="*/ 8581269 w 9350805"/>
              <a:gd name="connsiteY1082" fmla="*/ 1980259 h 5692775"/>
              <a:gd name="connsiteX1083" fmla="*/ 8596284 w 9350805"/>
              <a:gd name="connsiteY1083" fmla="*/ 1991532 h 5692775"/>
              <a:gd name="connsiteX1084" fmla="*/ 8543730 w 9350805"/>
              <a:gd name="connsiteY1084" fmla="*/ 2070442 h 5692775"/>
              <a:gd name="connsiteX1085" fmla="*/ 8539976 w 9350805"/>
              <a:gd name="connsiteY1085" fmla="*/ 2077957 h 5692775"/>
              <a:gd name="connsiteX1086" fmla="*/ 8498684 w 9350805"/>
              <a:gd name="connsiteY1086" fmla="*/ 2096745 h 5692775"/>
              <a:gd name="connsiteX1087" fmla="*/ 8476161 w 9350805"/>
              <a:gd name="connsiteY1087" fmla="*/ 2108018 h 5692775"/>
              <a:gd name="connsiteX1088" fmla="*/ 8472407 w 9350805"/>
              <a:gd name="connsiteY1088" fmla="*/ 2130563 h 5692775"/>
              <a:gd name="connsiteX1089" fmla="*/ 8446131 w 9350805"/>
              <a:gd name="connsiteY1089" fmla="*/ 2134321 h 5692775"/>
              <a:gd name="connsiteX1090" fmla="*/ 8453638 w 9350805"/>
              <a:gd name="connsiteY1090" fmla="*/ 2149351 h 5692775"/>
              <a:gd name="connsiteX1091" fmla="*/ 8423608 w 9350805"/>
              <a:gd name="connsiteY1091" fmla="*/ 2171897 h 5692775"/>
              <a:gd name="connsiteX1092" fmla="*/ 8423608 w 9350805"/>
              <a:gd name="connsiteY1092" fmla="*/ 2179412 h 5692775"/>
              <a:gd name="connsiteX1093" fmla="*/ 8453638 w 9350805"/>
              <a:gd name="connsiteY1093" fmla="*/ 2179412 h 5692775"/>
              <a:gd name="connsiteX1094" fmla="*/ 8498684 w 9350805"/>
              <a:gd name="connsiteY1094" fmla="*/ 2183170 h 5692775"/>
              <a:gd name="connsiteX1095" fmla="*/ 8532469 w 9350805"/>
              <a:gd name="connsiteY1095" fmla="*/ 2175655 h 5692775"/>
              <a:gd name="connsiteX1096" fmla="*/ 8524961 w 9350805"/>
              <a:gd name="connsiteY1096" fmla="*/ 2164382 h 5692775"/>
              <a:gd name="connsiteX1097" fmla="*/ 8573761 w 9350805"/>
              <a:gd name="connsiteY1097" fmla="*/ 2164382 h 5692775"/>
              <a:gd name="connsiteX1098" fmla="*/ 8581269 w 9350805"/>
              <a:gd name="connsiteY1098" fmla="*/ 2183170 h 5692775"/>
              <a:gd name="connsiteX1099" fmla="*/ 8603792 w 9350805"/>
              <a:gd name="connsiteY1099" fmla="*/ 2160625 h 5692775"/>
              <a:gd name="connsiteX1100" fmla="*/ 8652592 w 9350805"/>
              <a:gd name="connsiteY1100" fmla="*/ 2168140 h 5692775"/>
              <a:gd name="connsiteX1101" fmla="*/ 8652592 w 9350805"/>
              <a:gd name="connsiteY1101" fmla="*/ 2145594 h 5692775"/>
              <a:gd name="connsiteX1102" fmla="*/ 8697638 w 9350805"/>
              <a:gd name="connsiteY1102" fmla="*/ 2164382 h 5692775"/>
              <a:gd name="connsiteX1103" fmla="*/ 8712653 w 9350805"/>
              <a:gd name="connsiteY1103" fmla="*/ 2205716 h 5692775"/>
              <a:gd name="connsiteX1104" fmla="*/ 8705145 w 9350805"/>
              <a:gd name="connsiteY1104" fmla="*/ 2209473 h 5692775"/>
              <a:gd name="connsiteX1105" fmla="*/ 8686376 w 9350805"/>
              <a:gd name="connsiteY1105" fmla="*/ 2209473 h 5692775"/>
              <a:gd name="connsiteX1106" fmla="*/ 8701391 w 9350805"/>
              <a:gd name="connsiteY1106" fmla="*/ 2232019 h 5692775"/>
              <a:gd name="connsiteX1107" fmla="*/ 8716407 w 9350805"/>
              <a:gd name="connsiteY1107" fmla="*/ 2235776 h 5692775"/>
              <a:gd name="connsiteX1108" fmla="*/ 8735176 w 9350805"/>
              <a:gd name="connsiteY1108" fmla="*/ 2262080 h 5692775"/>
              <a:gd name="connsiteX1109" fmla="*/ 8690130 w 9350805"/>
              <a:gd name="connsiteY1109" fmla="*/ 2277110 h 5692775"/>
              <a:gd name="connsiteX1110" fmla="*/ 8678868 w 9350805"/>
              <a:gd name="connsiteY1110" fmla="*/ 2299656 h 5692775"/>
              <a:gd name="connsiteX1111" fmla="*/ 8667607 w 9350805"/>
              <a:gd name="connsiteY1111" fmla="*/ 2292141 h 5692775"/>
              <a:gd name="connsiteX1112" fmla="*/ 8667607 w 9350805"/>
              <a:gd name="connsiteY1112" fmla="*/ 2284626 h 5692775"/>
              <a:gd name="connsiteX1113" fmla="*/ 8626315 w 9350805"/>
              <a:gd name="connsiteY1113" fmla="*/ 2314686 h 5692775"/>
              <a:gd name="connsiteX1114" fmla="*/ 8648838 w 9350805"/>
              <a:gd name="connsiteY1114" fmla="*/ 2318444 h 5692775"/>
              <a:gd name="connsiteX1115" fmla="*/ 8618807 w 9350805"/>
              <a:gd name="connsiteY1115" fmla="*/ 2340989 h 5692775"/>
              <a:gd name="connsiteX1116" fmla="*/ 8592530 w 9350805"/>
              <a:gd name="connsiteY1116" fmla="*/ 2359778 h 5692775"/>
              <a:gd name="connsiteX1117" fmla="*/ 8566253 w 9350805"/>
              <a:gd name="connsiteY1117" fmla="*/ 2359778 h 5692775"/>
              <a:gd name="connsiteX1118" fmla="*/ 8558746 w 9350805"/>
              <a:gd name="connsiteY1118" fmla="*/ 2348505 h 5692775"/>
              <a:gd name="connsiteX1119" fmla="*/ 8539976 w 9350805"/>
              <a:gd name="connsiteY1119" fmla="*/ 2367293 h 5692775"/>
              <a:gd name="connsiteX1120" fmla="*/ 8577515 w 9350805"/>
              <a:gd name="connsiteY1120" fmla="*/ 2389838 h 5692775"/>
              <a:gd name="connsiteX1121" fmla="*/ 8566253 w 9350805"/>
              <a:gd name="connsiteY1121" fmla="*/ 2416142 h 5692775"/>
              <a:gd name="connsiteX1122" fmla="*/ 8562499 w 9350805"/>
              <a:gd name="connsiteY1122" fmla="*/ 2408627 h 5692775"/>
              <a:gd name="connsiteX1123" fmla="*/ 8536223 w 9350805"/>
              <a:gd name="connsiteY1123" fmla="*/ 2412384 h 5692775"/>
              <a:gd name="connsiteX1124" fmla="*/ 8532469 w 9350805"/>
              <a:gd name="connsiteY1124" fmla="*/ 2446202 h 5692775"/>
              <a:gd name="connsiteX1125" fmla="*/ 8472407 w 9350805"/>
              <a:gd name="connsiteY1125" fmla="*/ 2446202 h 5692775"/>
              <a:gd name="connsiteX1126" fmla="*/ 8502438 w 9350805"/>
              <a:gd name="connsiteY1126" fmla="*/ 2431172 h 5692775"/>
              <a:gd name="connsiteX1127" fmla="*/ 8397331 w 9350805"/>
              <a:gd name="connsiteY1127" fmla="*/ 2468748 h 5692775"/>
              <a:gd name="connsiteX1128" fmla="*/ 8393577 w 9350805"/>
              <a:gd name="connsiteY1128" fmla="*/ 2472506 h 5692775"/>
              <a:gd name="connsiteX1129" fmla="*/ 8310992 w 9350805"/>
              <a:gd name="connsiteY1129" fmla="*/ 2517597 h 5692775"/>
              <a:gd name="connsiteX1130" fmla="*/ 8239670 w 9350805"/>
              <a:gd name="connsiteY1130" fmla="*/ 2562688 h 5692775"/>
              <a:gd name="connsiteX1131" fmla="*/ 8262192 w 9350805"/>
              <a:gd name="connsiteY1131" fmla="*/ 2570203 h 5692775"/>
              <a:gd name="connsiteX1132" fmla="*/ 8273454 w 9350805"/>
              <a:gd name="connsiteY1132" fmla="*/ 2566446 h 5692775"/>
              <a:gd name="connsiteX1133" fmla="*/ 8314746 w 9350805"/>
              <a:gd name="connsiteY1133" fmla="*/ 2551416 h 5692775"/>
              <a:gd name="connsiteX1134" fmla="*/ 8344777 w 9350805"/>
              <a:gd name="connsiteY1134" fmla="*/ 2540143 h 5692775"/>
              <a:gd name="connsiteX1135" fmla="*/ 8307238 w 9350805"/>
              <a:gd name="connsiteY1135" fmla="*/ 2543900 h 5692775"/>
              <a:gd name="connsiteX1136" fmla="*/ 8322254 w 9350805"/>
              <a:gd name="connsiteY1136" fmla="*/ 2521355 h 5692775"/>
              <a:gd name="connsiteX1137" fmla="*/ 8341023 w 9350805"/>
              <a:gd name="connsiteY1137" fmla="*/ 2528870 h 5692775"/>
              <a:gd name="connsiteX1138" fmla="*/ 8356038 w 9350805"/>
              <a:gd name="connsiteY1138" fmla="*/ 2517597 h 5692775"/>
              <a:gd name="connsiteX1139" fmla="*/ 8359792 w 9350805"/>
              <a:gd name="connsiteY1139" fmla="*/ 2521355 h 5692775"/>
              <a:gd name="connsiteX1140" fmla="*/ 8352284 w 9350805"/>
              <a:gd name="connsiteY1140" fmla="*/ 2532627 h 5692775"/>
              <a:gd name="connsiteX1141" fmla="*/ 8367300 w 9350805"/>
              <a:gd name="connsiteY1141" fmla="*/ 2532627 h 5692775"/>
              <a:gd name="connsiteX1142" fmla="*/ 8401085 w 9350805"/>
              <a:gd name="connsiteY1142" fmla="*/ 2517597 h 5692775"/>
              <a:gd name="connsiteX1143" fmla="*/ 8427361 w 9350805"/>
              <a:gd name="connsiteY1143" fmla="*/ 2498809 h 5692775"/>
              <a:gd name="connsiteX1144" fmla="*/ 8479915 w 9350805"/>
              <a:gd name="connsiteY1144" fmla="*/ 2498809 h 5692775"/>
              <a:gd name="connsiteX1145" fmla="*/ 8494930 w 9350805"/>
              <a:gd name="connsiteY1145" fmla="*/ 2502567 h 5692775"/>
              <a:gd name="connsiteX1146" fmla="*/ 8645084 w 9350805"/>
              <a:gd name="connsiteY1146" fmla="*/ 2464990 h 5692775"/>
              <a:gd name="connsiteX1147" fmla="*/ 8660099 w 9350805"/>
              <a:gd name="connsiteY1147" fmla="*/ 2461233 h 5692775"/>
              <a:gd name="connsiteX1148" fmla="*/ 8783976 w 9350805"/>
              <a:gd name="connsiteY1148" fmla="*/ 2427414 h 5692775"/>
              <a:gd name="connsiteX1149" fmla="*/ 8817760 w 9350805"/>
              <a:gd name="connsiteY1149" fmla="*/ 2431172 h 5692775"/>
              <a:gd name="connsiteX1150" fmla="*/ 8874068 w 9350805"/>
              <a:gd name="connsiteY1150" fmla="*/ 2449960 h 5692775"/>
              <a:gd name="connsiteX1151" fmla="*/ 8716407 w 9350805"/>
              <a:gd name="connsiteY1151" fmla="*/ 2540143 h 5692775"/>
              <a:gd name="connsiteX1152" fmla="*/ 8701391 w 9350805"/>
              <a:gd name="connsiteY1152" fmla="*/ 2547658 h 5692775"/>
              <a:gd name="connsiteX1153" fmla="*/ 8690130 w 9350805"/>
              <a:gd name="connsiteY1153" fmla="*/ 2528870 h 5692775"/>
              <a:gd name="connsiteX1154" fmla="*/ 8727668 w 9350805"/>
              <a:gd name="connsiteY1154" fmla="*/ 2521355 h 5692775"/>
              <a:gd name="connsiteX1155" fmla="*/ 8727668 w 9350805"/>
              <a:gd name="connsiteY1155" fmla="*/ 2517597 h 5692775"/>
              <a:gd name="connsiteX1156" fmla="*/ 8663853 w 9350805"/>
              <a:gd name="connsiteY1156" fmla="*/ 2506324 h 5692775"/>
              <a:gd name="connsiteX1157" fmla="*/ 8675115 w 9350805"/>
              <a:gd name="connsiteY1157" fmla="*/ 2502567 h 5692775"/>
              <a:gd name="connsiteX1158" fmla="*/ 8712653 w 9350805"/>
              <a:gd name="connsiteY1158" fmla="*/ 2498809 h 5692775"/>
              <a:gd name="connsiteX1159" fmla="*/ 8753945 w 9350805"/>
              <a:gd name="connsiteY1159" fmla="*/ 2476264 h 5692775"/>
              <a:gd name="connsiteX1160" fmla="*/ 8772714 w 9350805"/>
              <a:gd name="connsiteY1160" fmla="*/ 2472506 h 5692775"/>
              <a:gd name="connsiteX1161" fmla="*/ 8832776 w 9350805"/>
              <a:gd name="connsiteY1161" fmla="*/ 2461233 h 5692775"/>
              <a:gd name="connsiteX1162" fmla="*/ 8776468 w 9350805"/>
              <a:gd name="connsiteY1162" fmla="*/ 2449960 h 5692775"/>
              <a:gd name="connsiteX1163" fmla="*/ 8656345 w 9350805"/>
              <a:gd name="connsiteY1163" fmla="*/ 2491294 h 5692775"/>
              <a:gd name="connsiteX1164" fmla="*/ 8581269 w 9350805"/>
              <a:gd name="connsiteY1164" fmla="*/ 2517597 h 5692775"/>
              <a:gd name="connsiteX1165" fmla="*/ 8554992 w 9350805"/>
              <a:gd name="connsiteY1165" fmla="*/ 2532627 h 5692775"/>
              <a:gd name="connsiteX1166" fmla="*/ 8517453 w 9350805"/>
              <a:gd name="connsiteY1166" fmla="*/ 2543900 h 5692775"/>
              <a:gd name="connsiteX1167" fmla="*/ 8521207 w 9350805"/>
              <a:gd name="connsiteY1167" fmla="*/ 2551416 h 5692775"/>
              <a:gd name="connsiteX1168" fmla="*/ 8551238 w 9350805"/>
              <a:gd name="connsiteY1168" fmla="*/ 2547658 h 5692775"/>
              <a:gd name="connsiteX1169" fmla="*/ 8554992 w 9350805"/>
              <a:gd name="connsiteY1169" fmla="*/ 2555173 h 5692775"/>
              <a:gd name="connsiteX1170" fmla="*/ 8483669 w 9350805"/>
              <a:gd name="connsiteY1170" fmla="*/ 2577719 h 5692775"/>
              <a:gd name="connsiteX1171" fmla="*/ 8457392 w 9350805"/>
              <a:gd name="connsiteY1171" fmla="*/ 2588992 h 5692775"/>
              <a:gd name="connsiteX1172" fmla="*/ 8427361 w 9350805"/>
              <a:gd name="connsiteY1172" fmla="*/ 2600265 h 5692775"/>
              <a:gd name="connsiteX1173" fmla="*/ 8434869 w 9350805"/>
              <a:gd name="connsiteY1173" fmla="*/ 2585234 h 5692775"/>
              <a:gd name="connsiteX1174" fmla="*/ 8468654 w 9350805"/>
              <a:gd name="connsiteY1174" fmla="*/ 2573961 h 5692775"/>
              <a:gd name="connsiteX1175" fmla="*/ 8513700 w 9350805"/>
              <a:gd name="connsiteY1175" fmla="*/ 2558931 h 5692775"/>
              <a:gd name="connsiteX1176" fmla="*/ 8468654 w 9350805"/>
              <a:gd name="connsiteY1176" fmla="*/ 2547658 h 5692775"/>
              <a:gd name="connsiteX1177" fmla="*/ 8419854 w 9350805"/>
              <a:gd name="connsiteY1177" fmla="*/ 2577719 h 5692775"/>
              <a:gd name="connsiteX1178" fmla="*/ 8416100 w 9350805"/>
              <a:gd name="connsiteY1178" fmla="*/ 2581476 h 5692775"/>
              <a:gd name="connsiteX1179" fmla="*/ 8356038 w 9350805"/>
              <a:gd name="connsiteY1179" fmla="*/ 2596507 h 5692775"/>
              <a:gd name="connsiteX1180" fmla="*/ 8228408 w 9350805"/>
              <a:gd name="connsiteY1180" fmla="*/ 2645356 h 5692775"/>
              <a:gd name="connsiteX1181" fmla="*/ 8127054 w 9350805"/>
              <a:gd name="connsiteY1181" fmla="*/ 2682932 h 5692775"/>
              <a:gd name="connsiteX1182" fmla="*/ 8115793 w 9350805"/>
              <a:gd name="connsiteY1182" fmla="*/ 2690447 h 5692775"/>
              <a:gd name="connsiteX1183" fmla="*/ 8070747 w 9350805"/>
              <a:gd name="connsiteY1183" fmla="*/ 2705477 h 5692775"/>
              <a:gd name="connsiteX1184" fmla="*/ 8063240 w 9350805"/>
              <a:gd name="connsiteY1184" fmla="*/ 2709235 h 5692775"/>
              <a:gd name="connsiteX1185" fmla="*/ 8018193 w 9350805"/>
              <a:gd name="connsiteY1185" fmla="*/ 2731781 h 5692775"/>
              <a:gd name="connsiteX1186" fmla="*/ 8006932 w 9350805"/>
              <a:gd name="connsiteY1186" fmla="*/ 2731781 h 5692775"/>
              <a:gd name="connsiteX1187" fmla="*/ 7961886 w 9350805"/>
              <a:gd name="connsiteY1187" fmla="*/ 2735538 h 5692775"/>
              <a:gd name="connsiteX1188" fmla="*/ 7913086 w 9350805"/>
              <a:gd name="connsiteY1188" fmla="*/ 2761841 h 5692775"/>
              <a:gd name="connsiteX1189" fmla="*/ 7901824 w 9350805"/>
              <a:gd name="connsiteY1189" fmla="*/ 2765599 h 5692775"/>
              <a:gd name="connsiteX1190" fmla="*/ 7879302 w 9350805"/>
              <a:gd name="connsiteY1190" fmla="*/ 2776872 h 5692775"/>
              <a:gd name="connsiteX1191" fmla="*/ 7883055 w 9350805"/>
              <a:gd name="connsiteY1191" fmla="*/ 2799418 h 5692775"/>
              <a:gd name="connsiteX1192" fmla="*/ 7717886 w 9350805"/>
              <a:gd name="connsiteY1192" fmla="*/ 2882085 h 5692775"/>
              <a:gd name="connsiteX1193" fmla="*/ 7714132 w 9350805"/>
              <a:gd name="connsiteY1193" fmla="*/ 2930934 h 5692775"/>
              <a:gd name="connsiteX1194" fmla="*/ 7702871 w 9350805"/>
              <a:gd name="connsiteY1194" fmla="*/ 2930934 h 5692775"/>
              <a:gd name="connsiteX1195" fmla="*/ 7642810 w 9350805"/>
              <a:gd name="connsiteY1195" fmla="*/ 2923419 h 5692775"/>
              <a:gd name="connsiteX1196" fmla="*/ 7624040 w 9350805"/>
              <a:gd name="connsiteY1196" fmla="*/ 2953479 h 5692775"/>
              <a:gd name="connsiteX1197" fmla="*/ 7578994 w 9350805"/>
              <a:gd name="connsiteY1197" fmla="*/ 2976025 h 5692775"/>
              <a:gd name="connsiteX1198" fmla="*/ 7560226 w 9350805"/>
              <a:gd name="connsiteY1198" fmla="*/ 2964752 h 5692775"/>
              <a:gd name="connsiteX1199" fmla="*/ 7526440 w 9350805"/>
              <a:gd name="connsiteY1199" fmla="*/ 2983540 h 5692775"/>
              <a:gd name="connsiteX1200" fmla="*/ 7526440 w 9350805"/>
              <a:gd name="connsiteY1200" fmla="*/ 2987298 h 5692775"/>
              <a:gd name="connsiteX1201" fmla="*/ 7500164 w 9350805"/>
              <a:gd name="connsiteY1201" fmla="*/ 2994813 h 5692775"/>
              <a:gd name="connsiteX1202" fmla="*/ 7485148 w 9350805"/>
              <a:gd name="connsiteY1202" fmla="*/ 2998571 h 5692775"/>
              <a:gd name="connsiteX1203" fmla="*/ 7365026 w 9350805"/>
              <a:gd name="connsiteY1203" fmla="*/ 3054935 h 5692775"/>
              <a:gd name="connsiteX1204" fmla="*/ 7331242 w 9350805"/>
              <a:gd name="connsiteY1204" fmla="*/ 3077480 h 5692775"/>
              <a:gd name="connsiteX1205" fmla="*/ 7319980 w 9350805"/>
              <a:gd name="connsiteY1205" fmla="*/ 3088753 h 5692775"/>
              <a:gd name="connsiteX1206" fmla="*/ 7376288 w 9350805"/>
              <a:gd name="connsiteY1206" fmla="*/ 3088753 h 5692775"/>
              <a:gd name="connsiteX1207" fmla="*/ 7376288 w 9350805"/>
              <a:gd name="connsiteY1207" fmla="*/ 3066208 h 5692775"/>
              <a:gd name="connsiteX1208" fmla="*/ 7417580 w 9350805"/>
              <a:gd name="connsiteY1208" fmla="*/ 3058692 h 5692775"/>
              <a:gd name="connsiteX1209" fmla="*/ 7395056 w 9350805"/>
              <a:gd name="connsiteY1209" fmla="*/ 3062450 h 5692775"/>
              <a:gd name="connsiteX1210" fmla="*/ 7421334 w 9350805"/>
              <a:gd name="connsiteY1210" fmla="*/ 3077480 h 5692775"/>
              <a:gd name="connsiteX1211" fmla="*/ 7466380 w 9350805"/>
              <a:gd name="connsiteY1211" fmla="*/ 3069965 h 5692775"/>
              <a:gd name="connsiteX1212" fmla="*/ 7451364 w 9350805"/>
              <a:gd name="connsiteY1212" fmla="*/ 3028632 h 5692775"/>
              <a:gd name="connsiteX1213" fmla="*/ 7466380 w 9350805"/>
              <a:gd name="connsiteY1213" fmla="*/ 3017359 h 5692775"/>
              <a:gd name="connsiteX1214" fmla="*/ 7473887 w 9350805"/>
              <a:gd name="connsiteY1214" fmla="*/ 3058692 h 5692775"/>
              <a:gd name="connsiteX1215" fmla="*/ 7515179 w 9350805"/>
              <a:gd name="connsiteY1215" fmla="*/ 3051177 h 5692775"/>
              <a:gd name="connsiteX1216" fmla="*/ 7563979 w 9350805"/>
              <a:gd name="connsiteY1216" fmla="*/ 3013601 h 5692775"/>
              <a:gd name="connsiteX1217" fmla="*/ 7586502 w 9350805"/>
              <a:gd name="connsiteY1217" fmla="*/ 3009844 h 5692775"/>
              <a:gd name="connsiteX1218" fmla="*/ 7586502 w 9350805"/>
              <a:gd name="connsiteY1218" fmla="*/ 3013601 h 5692775"/>
              <a:gd name="connsiteX1219" fmla="*/ 7631548 w 9350805"/>
              <a:gd name="connsiteY1219" fmla="*/ 2994813 h 5692775"/>
              <a:gd name="connsiteX1220" fmla="*/ 7620286 w 9350805"/>
              <a:gd name="connsiteY1220" fmla="*/ 3024874 h 5692775"/>
              <a:gd name="connsiteX1221" fmla="*/ 7646564 w 9350805"/>
              <a:gd name="connsiteY1221" fmla="*/ 3009844 h 5692775"/>
              <a:gd name="connsiteX1222" fmla="*/ 7627794 w 9350805"/>
              <a:gd name="connsiteY1222" fmla="*/ 2983540 h 5692775"/>
              <a:gd name="connsiteX1223" fmla="*/ 7642810 w 9350805"/>
              <a:gd name="connsiteY1223" fmla="*/ 2979783 h 5692775"/>
              <a:gd name="connsiteX1224" fmla="*/ 7654071 w 9350805"/>
              <a:gd name="connsiteY1224" fmla="*/ 3013601 h 5692775"/>
              <a:gd name="connsiteX1225" fmla="*/ 7672840 w 9350805"/>
              <a:gd name="connsiteY1225" fmla="*/ 3006086 h 5692775"/>
              <a:gd name="connsiteX1226" fmla="*/ 7699117 w 9350805"/>
              <a:gd name="connsiteY1226" fmla="*/ 2987298 h 5692775"/>
              <a:gd name="connsiteX1227" fmla="*/ 7702871 w 9350805"/>
              <a:gd name="connsiteY1227" fmla="*/ 2976025 h 5692775"/>
              <a:gd name="connsiteX1228" fmla="*/ 7759178 w 9350805"/>
              <a:gd name="connsiteY1228" fmla="*/ 2964752 h 5692775"/>
              <a:gd name="connsiteX1229" fmla="*/ 7815486 w 9350805"/>
              <a:gd name="connsiteY1229" fmla="*/ 2960995 h 5692775"/>
              <a:gd name="connsiteX1230" fmla="*/ 7849270 w 9350805"/>
              <a:gd name="connsiteY1230" fmla="*/ 2949722 h 5692775"/>
              <a:gd name="connsiteX1231" fmla="*/ 7856778 w 9350805"/>
              <a:gd name="connsiteY1231" fmla="*/ 2942207 h 5692775"/>
              <a:gd name="connsiteX1232" fmla="*/ 7875548 w 9350805"/>
              <a:gd name="connsiteY1232" fmla="*/ 2938449 h 5692775"/>
              <a:gd name="connsiteX1233" fmla="*/ 7864286 w 9350805"/>
              <a:gd name="connsiteY1233" fmla="*/ 2945964 h 5692775"/>
              <a:gd name="connsiteX1234" fmla="*/ 7901824 w 9350805"/>
              <a:gd name="connsiteY1234" fmla="*/ 2957237 h 5692775"/>
              <a:gd name="connsiteX1235" fmla="*/ 7901824 w 9350805"/>
              <a:gd name="connsiteY1235" fmla="*/ 2930934 h 5692775"/>
              <a:gd name="connsiteX1236" fmla="*/ 7961886 w 9350805"/>
              <a:gd name="connsiteY1236" fmla="*/ 2923419 h 5692775"/>
              <a:gd name="connsiteX1237" fmla="*/ 7973147 w 9350805"/>
              <a:gd name="connsiteY1237" fmla="*/ 2904631 h 5692775"/>
              <a:gd name="connsiteX1238" fmla="*/ 7995670 w 9350805"/>
              <a:gd name="connsiteY1238" fmla="*/ 2908388 h 5692775"/>
              <a:gd name="connsiteX1239" fmla="*/ 8010686 w 9350805"/>
              <a:gd name="connsiteY1239" fmla="*/ 2889600 h 5692775"/>
              <a:gd name="connsiteX1240" fmla="*/ 8029454 w 9350805"/>
              <a:gd name="connsiteY1240" fmla="*/ 2882085 h 5692775"/>
              <a:gd name="connsiteX1241" fmla="*/ 8040716 w 9350805"/>
              <a:gd name="connsiteY1241" fmla="*/ 2885843 h 5692775"/>
              <a:gd name="connsiteX1242" fmla="*/ 8093270 w 9350805"/>
              <a:gd name="connsiteY1242" fmla="*/ 2852024 h 5692775"/>
              <a:gd name="connsiteX1243" fmla="*/ 8149578 w 9350805"/>
              <a:gd name="connsiteY1243" fmla="*/ 2852024 h 5692775"/>
              <a:gd name="connsiteX1244" fmla="*/ 8220900 w 9350805"/>
              <a:gd name="connsiteY1244" fmla="*/ 2829478 h 5692775"/>
              <a:gd name="connsiteX1245" fmla="*/ 8235916 w 9350805"/>
              <a:gd name="connsiteY1245" fmla="*/ 2836994 h 5692775"/>
              <a:gd name="connsiteX1246" fmla="*/ 8183362 w 9350805"/>
              <a:gd name="connsiteY1246" fmla="*/ 2870812 h 5692775"/>
              <a:gd name="connsiteX1247" fmla="*/ 8160839 w 9350805"/>
              <a:gd name="connsiteY1247" fmla="*/ 2878327 h 5692775"/>
              <a:gd name="connsiteX1248" fmla="*/ 8115793 w 9350805"/>
              <a:gd name="connsiteY1248" fmla="*/ 2908388 h 5692775"/>
              <a:gd name="connsiteX1249" fmla="*/ 8205885 w 9350805"/>
              <a:gd name="connsiteY1249" fmla="*/ 2878327 h 5692775"/>
              <a:gd name="connsiteX1250" fmla="*/ 8209639 w 9350805"/>
              <a:gd name="connsiteY1250" fmla="*/ 2889600 h 5692775"/>
              <a:gd name="connsiteX1251" fmla="*/ 8220900 w 9350805"/>
              <a:gd name="connsiteY1251" fmla="*/ 2885843 h 5692775"/>
              <a:gd name="connsiteX1252" fmla="*/ 8254685 w 9350805"/>
              <a:gd name="connsiteY1252" fmla="*/ 2863297 h 5692775"/>
              <a:gd name="connsiteX1253" fmla="*/ 8269700 w 9350805"/>
              <a:gd name="connsiteY1253" fmla="*/ 2874570 h 5692775"/>
              <a:gd name="connsiteX1254" fmla="*/ 8314746 w 9350805"/>
              <a:gd name="connsiteY1254" fmla="*/ 2889600 h 5692775"/>
              <a:gd name="connsiteX1255" fmla="*/ 8329762 w 9350805"/>
              <a:gd name="connsiteY1255" fmla="*/ 2867054 h 5692775"/>
              <a:gd name="connsiteX1256" fmla="*/ 8374808 w 9350805"/>
              <a:gd name="connsiteY1256" fmla="*/ 2867054 h 5692775"/>
              <a:gd name="connsiteX1257" fmla="*/ 8352284 w 9350805"/>
              <a:gd name="connsiteY1257" fmla="*/ 2829478 h 5692775"/>
              <a:gd name="connsiteX1258" fmla="*/ 8374808 w 9350805"/>
              <a:gd name="connsiteY1258" fmla="*/ 2848266 h 5692775"/>
              <a:gd name="connsiteX1259" fmla="*/ 8386069 w 9350805"/>
              <a:gd name="connsiteY1259" fmla="*/ 2833236 h 5692775"/>
              <a:gd name="connsiteX1260" fmla="*/ 8412346 w 9350805"/>
              <a:gd name="connsiteY1260" fmla="*/ 2818206 h 5692775"/>
              <a:gd name="connsiteX1261" fmla="*/ 8442377 w 9350805"/>
              <a:gd name="connsiteY1261" fmla="*/ 2818206 h 5692775"/>
              <a:gd name="connsiteX1262" fmla="*/ 8434869 w 9350805"/>
              <a:gd name="connsiteY1262" fmla="*/ 2840751 h 5692775"/>
              <a:gd name="connsiteX1263" fmla="*/ 8457392 w 9350805"/>
              <a:gd name="connsiteY1263" fmla="*/ 2836994 h 5692775"/>
              <a:gd name="connsiteX1264" fmla="*/ 8577515 w 9350805"/>
              <a:gd name="connsiteY1264" fmla="*/ 2784387 h 5692775"/>
              <a:gd name="connsiteX1265" fmla="*/ 8592530 w 9350805"/>
              <a:gd name="connsiteY1265" fmla="*/ 2780629 h 5692775"/>
              <a:gd name="connsiteX1266" fmla="*/ 8607545 w 9350805"/>
              <a:gd name="connsiteY1266" fmla="*/ 2773114 h 5692775"/>
              <a:gd name="connsiteX1267" fmla="*/ 8630068 w 9350805"/>
              <a:gd name="connsiteY1267" fmla="*/ 2758084 h 5692775"/>
              <a:gd name="connsiteX1268" fmla="*/ 8633822 w 9350805"/>
              <a:gd name="connsiteY1268" fmla="*/ 2765599 h 5692775"/>
              <a:gd name="connsiteX1269" fmla="*/ 8577515 w 9350805"/>
              <a:gd name="connsiteY1269" fmla="*/ 2799418 h 5692775"/>
              <a:gd name="connsiteX1270" fmla="*/ 8622561 w 9350805"/>
              <a:gd name="connsiteY1270" fmla="*/ 2799418 h 5692775"/>
              <a:gd name="connsiteX1271" fmla="*/ 8648838 w 9350805"/>
              <a:gd name="connsiteY1271" fmla="*/ 2784387 h 5692775"/>
              <a:gd name="connsiteX1272" fmla="*/ 8652592 w 9350805"/>
              <a:gd name="connsiteY1272" fmla="*/ 2788145 h 5692775"/>
              <a:gd name="connsiteX1273" fmla="*/ 8641330 w 9350805"/>
              <a:gd name="connsiteY1273" fmla="*/ 2799418 h 5692775"/>
              <a:gd name="connsiteX1274" fmla="*/ 8641330 w 9350805"/>
              <a:gd name="connsiteY1274" fmla="*/ 2806933 h 5692775"/>
              <a:gd name="connsiteX1275" fmla="*/ 8753945 w 9350805"/>
              <a:gd name="connsiteY1275" fmla="*/ 2743053 h 5692775"/>
              <a:gd name="connsiteX1276" fmla="*/ 8720161 w 9350805"/>
              <a:gd name="connsiteY1276" fmla="*/ 2739296 h 5692775"/>
              <a:gd name="connsiteX1277" fmla="*/ 8697638 w 9350805"/>
              <a:gd name="connsiteY1277" fmla="*/ 2731781 h 5692775"/>
              <a:gd name="connsiteX1278" fmla="*/ 8712653 w 9350805"/>
              <a:gd name="connsiteY1278" fmla="*/ 2701720 h 5692775"/>
              <a:gd name="connsiteX1279" fmla="*/ 8761453 w 9350805"/>
              <a:gd name="connsiteY1279" fmla="*/ 2720508 h 5692775"/>
              <a:gd name="connsiteX1280" fmla="*/ 8780222 w 9350805"/>
              <a:gd name="connsiteY1280" fmla="*/ 2724265 h 5692775"/>
              <a:gd name="connsiteX1281" fmla="*/ 8798991 w 9350805"/>
              <a:gd name="connsiteY1281" fmla="*/ 2694205 h 5692775"/>
              <a:gd name="connsiteX1282" fmla="*/ 8810253 w 9350805"/>
              <a:gd name="connsiteY1282" fmla="*/ 2690447 h 5692775"/>
              <a:gd name="connsiteX1283" fmla="*/ 8836529 w 9350805"/>
              <a:gd name="connsiteY1283" fmla="*/ 2679174 h 5692775"/>
              <a:gd name="connsiteX1284" fmla="*/ 8847791 w 9350805"/>
              <a:gd name="connsiteY1284" fmla="*/ 2679174 h 5692775"/>
              <a:gd name="connsiteX1285" fmla="*/ 8821514 w 9350805"/>
              <a:gd name="connsiteY1285" fmla="*/ 2739296 h 5692775"/>
              <a:gd name="connsiteX1286" fmla="*/ 8798991 w 9350805"/>
              <a:gd name="connsiteY1286" fmla="*/ 2746811 h 5692775"/>
              <a:gd name="connsiteX1287" fmla="*/ 8783976 w 9350805"/>
              <a:gd name="connsiteY1287" fmla="*/ 2746811 h 5692775"/>
              <a:gd name="connsiteX1288" fmla="*/ 8787730 w 9350805"/>
              <a:gd name="connsiteY1288" fmla="*/ 2750569 h 5692775"/>
              <a:gd name="connsiteX1289" fmla="*/ 8772714 w 9350805"/>
              <a:gd name="connsiteY1289" fmla="*/ 2765599 h 5692775"/>
              <a:gd name="connsiteX1290" fmla="*/ 8761453 w 9350805"/>
              <a:gd name="connsiteY1290" fmla="*/ 2750569 h 5692775"/>
              <a:gd name="connsiteX1291" fmla="*/ 8720161 w 9350805"/>
              <a:gd name="connsiteY1291" fmla="*/ 2788145 h 5692775"/>
              <a:gd name="connsiteX1292" fmla="*/ 8723914 w 9350805"/>
              <a:gd name="connsiteY1292" fmla="*/ 2791902 h 5692775"/>
              <a:gd name="connsiteX1293" fmla="*/ 9054252 w 9350805"/>
              <a:gd name="connsiteY1293" fmla="*/ 2773114 h 5692775"/>
              <a:gd name="connsiteX1294" fmla="*/ 9058006 w 9350805"/>
              <a:gd name="connsiteY1294" fmla="*/ 2776872 h 5692775"/>
              <a:gd name="connsiteX1295" fmla="*/ 9027975 w 9350805"/>
              <a:gd name="connsiteY1295" fmla="*/ 2784387 h 5692775"/>
              <a:gd name="connsiteX1296" fmla="*/ 9027975 w 9350805"/>
              <a:gd name="connsiteY1296" fmla="*/ 2788145 h 5692775"/>
              <a:gd name="connsiteX1297" fmla="*/ 9106806 w 9350805"/>
              <a:gd name="connsiteY1297" fmla="*/ 2791902 h 5692775"/>
              <a:gd name="connsiteX1298" fmla="*/ 9298251 w 9350805"/>
              <a:gd name="connsiteY1298" fmla="*/ 2788145 h 5692775"/>
              <a:gd name="connsiteX1299" fmla="*/ 9317020 w 9350805"/>
              <a:gd name="connsiteY1299" fmla="*/ 2803175 h 5692775"/>
              <a:gd name="connsiteX1300" fmla="*/ 9241944 w 9350805"/>
              <a:gd name="connsiteY1300" fmla="*/ 2806933 h 5692775"/>
              <a:gd name="connsiteX1301" fmla="*/ 9241944 w 9350805"/>
              <a:gd name="connsiteY1301" fmla="*/ 2855782 h 5692775"/>
              <a:gd name="connsiteX1302" fmla="*/ 9178129 w 9350805"/>
              <a:gd name="connsiteY1302" fmla="*/ 2859539 h 5692775"/>
              <a:gd name="connsiteX1303" fmla="*/ 9106806 w 9350805"/>
              <a:gd name="connsiteY1303" fmla="*/ 2882085 h 5692775"/>
              <a:gd name="connsiteX1304" fmla="*/ 9099298 w 9350805"/>
              <a:gd name="connsiteY1304" fmla="*/ 2885843 h 5692775"/>
              <a:gd name="connsiteX1305" fmla="*/ 9065513 w 9350805"/>
              <a:gd name="connsiteY1305" fmla="*/ 2897115 h 5692775"/>
              <a:gd name="connsiteX1306" fmla="*/ 9031729 w 9350805"/>
              <a:gd name="connsiteY1306" fmla="*/ 2908388 h 5692775"/>
              <a:gd name="connsiteX1307" fmla="*/ 8982929 w 9350805"/>
              <a:gd name="connsiteY1307" fmla="*/ 2919661 h 5692775"/>
              <a:gd name="connsiteX1308" fmla="*/ 8930375 w 9350805"/>
              <a:gd name="connsiteY1308" fmla="*/ 2919661 h 5692775"/>
              <a:gd name="connsiteX1309" fmla="*/ 8859052 w 9350805"/>
              <a:gd name="connsiteY1309" fmla="*/ 2960995 h 5692775"/>
              <a:gd name="connsiteX1310" fmla="*/ 8859052 w 9350805"/>
              <a:gd name="connsiteY1310" fmla="*/ 2964752 h 5692775"/>
              <a:gd name="connsiteX1311" fmla="*/ 8881576 w 9350805"/>
              <a:gd name="connsiteY1311" fmla="*/ 2968510 h 5692775"/>
              <a:gd name="connsiteX1312" fmla="*/ 8982929 w 9350805"/>
              <a:gd name="connsiteY1312" fmla="*/ 2945964 h 5692775"/>
              <a:gd name="connsiteX1313" fmla="*/ 9118067 w 9350805"/>
              <a:gd name="connsiteY1313" fmla="*/ 2938449 h 5692775"/>
              <a:gd name="connsiteX1314" fmla="*/ 9129329 w 9350805"/>
              <a:gd name="connsiteY1314" fmla="*/ 2942207 h 5692775"/>
              <a:gd name="connsiteX1315" fmla="*/ 9136836 w 9350805"/>
              <a:gd name="connsiteY1315" fmla="*/ 2949722 h 5692775"/>
              <a:gd name="connsiteX1316" fmla="*/ 9129329 w 9350805"/>
              <a:gd name="connsiteY1316" fmla="*/ 2957237 h 5692775"/>
              <a:gd name="connsiteX1317" fmla="*/ 9099298 w 9350805"/>
              <a:gd name="connsiteY1317" fmla="*/ 2964752 h 5692775"/>
              <a:gd name="connsiteX1318" fmla="*/ 9027975 w 9350805"/>
              <a:gd name="connsiteY1318" fmla="*/ 2976025 h 5692775"/>
              <a:gd name="connsiteX1319" fmla="*/ 9005452 w 9350805"/>
              <a:gd name="connsiteY1319" fmla="*/ 2976025 h 5692775"/>
              <a:gd name="connsiteX1320" fmla="*/ 8941637 w 9350805"/>
              <a:gd name="connsiteY1320" fmla="*/ 2987298 h 5692775"/>
              <a:gd name="connsiteX1321" fmla="*/ 8930375 w 9350805"/>
              <a:gd name="connsiteY1321" fmla="*/ 2991056 h 5692775"/>
              <a:gd name="connsiteX1322" fmla="*/ 8907852 w 9350805"/>
              <a:gd name="connsiteY1322" fmla="*/ 2994813 h 5692775"/>
              <a:gd name="connsiteX1323" fmla="*/ 8911606 w 9350805"/>
              <a:gd name="connsiteY1323" fmla="*/ 3002328 h 5692775"/>
              <a:gd name="connsiteX1324" fmla="*/ 8986683 w 9350805"/>
              <a:gd name="connsiteY1324" fmla="*/ 2994813 h 5692775"/>
              <a:gd name="connsiteX1325" fmla="*/ 8967914 w 9350805"/>
              <a:gd name="connsiteY1325" fmla="*/ 3013601 h 5692775"/>
              <a:gd name="connsiteX1326" fmla="*/ 8979175 w 9350805"/>
              <a:gd name="connsiteY1326" fmla="*/ 3036147 h 5692775"/>
              <a:gd name="connsiteX1327" fmla="*/ 9012960 w 9350805"/>
              <a:gd name="connsiteY1327" fmla="*/ 3032389 h 5692775"/>
              <a:gd name="connsiteX1328" fmla="*/ 9069267 w 9350805"/>
              <a:gd name="connsiteY1328" fmla="*/ 3036147 h 5692775"/>
              <a:gd name="connsiteX1329" fmla="*/ 9046744 w 9350805"/>
              <a:gd name="connsiteY1329" fmla="*/ 3039904 h 5692775"/>
              <a:gd name="connsiteX1330" fmla="*/ 8994191 w 9350805"/>
              <a:gd name="connsiteY1330" fmla="*/ 3058692 h 5692775"/>
              <a:gd name="connsiteX1331" fmla="*/ 8949145 w 9350805"/>
              <a:gd name="connsiteY1331" fmla="*/ 3047420 h 5692775"/>
              <a:gd name="connsiteX1332" fmla="*/ 8840283 w 9350805"/>
              <a:gd name="connsiteY1332" fmla="*/ 3081238 h 5692775"/>
              <a:gd name="connsiteX1333" fmla="*/ 8825268 w 9350805"/>
              <a:gd name="connsiteY1333" fmla="*/ 3058692 h 5692775"/>
              <a:gd name="connsiteX1334" fmla="*/ 8844037 w 9350805"/>
              <a:gd name="connsiteY1334" fmla="*/ 3054935 h 5692775"/>
              <a:gd name="connsiteX1335" fmla="*/ 8840283 w 9350805"/>
              <a:gd name="connsiteY1335" fmla="*/ 3051177 h 5692775"/>
              <a:gd name="connsiteX1336" fmla="*/ 8821514 w 9350805"/>
              <a:gd name="connsiteY1336" fmla="*/ 3047420 h 5692775"/>
              <a:gd name="connsiteX1337" fmla="*/ 8783976 w 9350805"/>
              <a:gd name="connsiteY1337" fmla="*/ 3032389 h 5692775"/>
              <a:gd name="connsiteX1338" fmla="*/ 8708899 w 9350805"/>
              <a:gd name="connsiteY1338" fmla="*/ 3066208 h 5692775"/>
              <a:gd name="connsiteX1339" fmla="*/ 8682622 w 9350805"/>
              <a:gd name="connsiteY1339" fmla="*/ 3073723 h 5692775"/>
              <a:gd name="connsiteX1340" fmla="*/ 8630068 w 9350805"/>
              <a:gd name="connsiteY1340" fmla="*/ 3073723 h 5692775"/>
              <a:gd name="connsiteX1341" fmla="*/ 8611299 w 9350805"/>
              <a:gd name="connsiteY1341" fmla="*/ 3081238 h 5692775"/>
              <a:gd name="connsiteX1342" fmla="*/ 8577515 w 9350805"/>
              <a:gd name="connsiteY1342" fmla="*/ 3088753 h 5692775"/>
              <a:gd name="connsiteX1343" fmla="*/ 8532469 w 9350805"/>
              <a:gd name="connsiteY1343" fmla="*/ 3092511 h 5692775"/>
              <a:gd name="connsiteX1344" fmla="*/ 8554992 w 9350805"/>
              <a:gd name="connsiteY1344" fmla="*/ 3126329 h 5692775"/>
              <a:gd name="connsiteX1345" fmla="*/ 8618807 w 9350805"/>
              <a:gd name="connsiteY1345" fmla="*/ 3118814 h 5692775"/>
              <a:gd name="connsiteX1346" fmla="*/ 8678868 w 9350805"/>
              <a:gd name="connsiteY1346" fmla="*/ 3103784 h 5692775"/>
              <a:gd name="connsiteX1347" fmla="*/ 8637576 w 9350805"/>
              <a:gd name="connsiteY1347" fmla="*/ 3148875 h 5692775"/>
              <a:gd name="connsiteX1348" fmla="*/ 8761453 w 9350805"/>
              <a:gd name="connsiteY1348" fmla="*/ 3156390 h 5692775"/>
              <a:gd name="connsiteX1349" fmla="*/ 8738930 w 9350805"/>
              <a:gd name="connsiteY1349" fmla="*/ 3171421 h 5692775"/>
              <a:gd name="connsiteX1350" fmla="*/ 8735176 w 9350805"/>
              <a:gd name="connsiteY1350" fmla="*/ 3175178 h 5692775"/>
              <a:gd name="connsiteX1351" fmla="*/ 8753945 w 9350805"/>
              <a:gd name="connsiteY1351" fmla="*/ 3178936 h 5692775"/>
              <a:gd name="connsiteX1352" fmla="*/ 8829022 w 9350805"/>
              <a:gd name="connsiteY1352" fmla="*/ 3160148 h 5692775"/>
              <a:gd name="connsiteX1353" fmla="*/ 9061760 w 9350805"/>
              <a:gd name="connsiteY1353" fmla="*/ 3118814 h 5692775"/>
              <a:gd name="connsiteX1354" fmla="*/ 9125575 w 9350805"/>
              <a:gd name="connsiteY1354" fmla="*/ 3133845 h 5692775"/>
              <a:gd name="connsiteX1355" fmla="*/ 9163113 w 9350805"/>
              <a:gd name="connsiteY1355" fmla="*/ 3148875 h 5692775"/>
              <a:gd name="connsiteX1356" fmla="*/ 9200652 w 9350805"/>
              <a:gd name="connsiteY1356" fmla="*/ 3126329 h 5692775"/>
              <a:gd name="connsiteX1357" fmla="*/ 9211913 w 9350805"/>
              <a:gd name="connsiteY1357" fmla="*/ 3130087 h 5692775"/>
              <a:gd name="connsiteX1358" fmla="*/ 9309513 w 9350805"/>
              <a:gd name="connsiteY1358" fmla="*/ 3111299 h 5692775"/>
              <a:gd name="connsiteX1359" fmla="*/ 9339543 w 9350805"/>
              <a:gd name="connsiteY1359" fmla="*/ 3107541 h 5692775"/>
              <a:gd name="connsiteX1360" fmla="*/ 9332036 w 9350805"/>
              <a:gd name="connsiteY1360" fmla="*/ 3126329 h 5692775"/>
              <a:gd name="connsiteX1361" fmla="*/ 9350805 w 9350805"/>
              <a:gd name="connsiteY1361" fmla="*/ 3133845 h 5692775"/>
              <a:gd name="connsiteX1362" fmla="*/ 9350805 w 9350805"/>
              <a:gd name="connsiteY1362" fmla="*/ 3137602 h 5692775"/>
              <a:gd name="connsiteX1363" fmla="*/ 9328282 w 9350805"/>
              <a:gd name="connsiteY1363" fmla="*/ 3145117 h 5692775"/>
              <a:gd name="connsiteX1364" fmla="*/ 9279482 w 9350805"/>
              <a:gd name="connsiteY1364" fmla="*/ 3148875 h 5692775"/>
              <a:gd name="connsiteX1365" fmla="*/ 9275728 w 9350805"/>
              <a:gd name="connsiteY1365" fmla="*/ 3148875 h 5692775"/>
              <a:gd name="connsiteX1366" fmla="*/ 9215667 w 9350805"/>
              <a:gd name="connsiteY1366" fmla="*/ 3171421 h 5692775"/>
              <a:gd name="connsiteX1367" fmla="*/ 9155606 w 9350805"/>
              <a:gd name="connsiteY1367" fmla="*/ 3197724 h 5692775"/>
              <a:gd name="connsiteX1368" fmla="*/ 9121821 w 9350805"/>
              <a:gd name="connsiteY1368" fmla="*/ 3201482 h 5692775"/>
              <a:gd name="connsiteX1369" fmla="*/ 9114313 w 9350805"/>
              <a:gd name="connsiteY1369" fmla="*/ 3212754 h 5692775"/>
              <a:gd name="connsiteX1370" fmla="*/ 9091790 w 9350805"/>
              <a:gd name="connsiteY1370" fmla="*/ 3220270 h 5692775"/>
              <a:gd name="connsiteX1371" fmla="*/ 9024221 w 9350805"/>
              <a:gd name="connsiteY1371" fmla="*/ 3246573 h 5692775"/>
              <a:gd name="connsiteX1372" fmla="*/ 8960406 w 9350805"/>
              <a:gd name="connsiteY1372" fmla="*/ 3272876 h 5692775"/>
              <a:gd name="connsiteX1373" fmla="*/ 8937883 w 9350805"/>
              <a:gd name="connsiteY1373" fmla="*/ 3265361 h 5692775"/>
              <a:gd name="connsiteX1374" fmla="*/ 8911606 w 9350805"/>
              <a:gd name="connsiteY1374" fmla="*/ 3276634 h 5692775"/>
              <a:gd name="connsiteX1375" fmla="*/ 8907852 w 9350805"/>
              <a:gd name="connsiteY1375" fmla="*/ 3287906 h 5692775"/>
              <a:gd name="connsiteX1376" fmla="*/ 8885329 w 9350805"/>
              <a:gd name="connsiteY1376" fmla="*/ 3310452 h 5692775"/>
              <a:gd name="connsiteX1377" fmla="*/ 8941637 w 9350805"/>
              <a:gd name="connsiteY1377" fmla="*/ 3306695 h 5692775"/>
              <a:gd name="connsiteX1378" fmla="*/ 8971668 w 9350805"/>
              <a:gd name="connsiteY1378" fmla="*/ 3299179 h 5692775"/>
              <a:gd name="connsiteX1379" fmla="*/ 9024221 w 9350805"/>
              <a:gd name="connsiteY1379" fmla="*/ 3291664 h 5692775"/>
              <a:gd name="connsiteX1380" fmla="*/ 9042990 w 9350805"/>
              <a:gd name="connsiteY1380" fmla="*/ 3291664 h 5692775"/>
              <a:gd name="connsiteX1381" fmla="*/ 9024221 w 9350805"/>
              <a:gd name="connsiteY1381" fmla="*/ 3317967 h 5692775"/>
              <a:gd name="connsiteX1382" fmla="*/ 8964160 w 9350805"/>
              <a:gd name="connsiteY1382" fmla="*/ 3336755 h 5692775"/>
              <a:gd name="connsiteX1383" fmla="*/ 8945391 w 9350805"/>
              <a:gd name="connsiteY1383" fmla="*/ 3340513 h 5692775"/>
              <a:gd name="connsiteX1384" fmla="*/ 8904099 w 9350805"/>
              <a:gd name="connsiteY1384" fmla="*/ 3340513 h 5692775"/>
              <a:gd name="connsiteX1385" fmla="*/ 8919114 w 9350805"/>
              <a:gd name="connsiteY1385" fmla="*/ 3359301 h 5692775"/>
              <a:gd name="connsiteX1386" fmla="*/ 8907852 w 9350805"/>
              <a:gd name="connsiteY1386" fmla="*/ 3366816 h 5692775"/>
              <a:gd name="connsiteX1387" fmla="*/ 8851545 w 9350805"/>
              <a:gd name="connsiteY1387" fmla="*/ 3374331 h 5692775"/>
              <a:gd name="connsiteX1388" fmla="*/ 8832776 w 9350805"/>
              <a:gd name="connsiteY1388" fmla="*/ 3389362 h 5692775"/>
              <a:gd name="connsiteX1389" fmla="*/ 8859052 w 9350805"/>
              <a:gd name="connsiteY1389" fmla="*/ 3389362 h 5692775"/>
              <a:gd name="connsiteX1390" fmla="*/ 8836529 w 9350805"/>
              <a:gd name="connsiteY1390" fmla="*/ 3408150 h 5692775"/>
              <a:gd name="connsiteX1391" fmla="*/ 8866560 w 9350805"/>
              <a:gd name="connsiteY1391" fmla="*/ 3415665 h 5692775"/>
              <a:gd name="connsiteX1392" fmla="*/ 8814006 w 9350805"/>
              <a:gd name="connsiteY1392" fmla="*/ 3404392 h 5692775"/>
              <a:gd name="connsiteX1393" fmla="*/ 8825268 w 9350805"/>
              <a:gd name="connsiteY1393" fmla="*/ 3389362 h 5692775"/>
              <a:gd name="connsiteX1394" fmla="*/ 8693884 w 9350805"/>
              <a:gd name="connsiteY1394" fmla="*/ 3441968 h 5692775"/>
              <a:gd name="connsiteX1395" fmla="*/ 8716407 w 9350805"/>
              <a:gd name="connsiteY1395" fmla="*/ 3441968 h 5692775"/>
              <a:gd name="connsiteX1396" fmla="*/ 8761453 w 9350805"/>
              <a:gd name="connsiteY1396" fmla="*/ 3472029 h 5692775"/>
              <a:gd name="connsiteX1397" fmla="*/ 8791483 w 9350805"/>
              <a:gd name="connsiteY1397" fmla="*/ 3472029 h 5692775"/>
              <a:gd name="connsiteX1398" fmla="*/ 8806499 w 9350805"/>
              <a:gd name="connsiteY1398" fmla="*/ 3472029 h 5692775"/>
              <a:gd name="connsiteX1399" fmla="*/ 8851545 w 9350805"/>
              <a:gd name="connsiteY1399" fmla="*/ 3475787 h 5692775"/>
              <a:gd name="connsiteX1400" fmla="*/ 8889083 w 9350805"/>
              <a:gd name="connsiteY1400" fmla="*/ 3453241 h 5692775"/>
              <a:gd name="connsiteX1401" fmla="*/ 8949145 w 9350805"/>
              <a:gd name="connsiteY1401" fmla="*/ 3445726 h 5692775"/>
              <a:gd name="connsiteX1402" fmla="*/ 9099298 w 9350805"/>
              <a:gd name="connsiteY1402" fmla="*/ 3419423 h 5692775"/>
              <a:gd name="connsiteX1403" fmla="*/ 9290744 w 9350805"/>
              <a:gd name="connsiteY1403" fmla="*/ 3400635 h 5692775"/>
              <a:gd name="connsiteX1404" fmla="*/ 9302005 w 9350805"/>
              <a:gd name="connsiteY1404" fmla="*/ 3400635 h 5692775"/>
              <a:gd name="connsiteX1405" fmla="*/ 9302005 w 9350805"/>
              <a:gd name="connsiteY1405" fmla="*/ 3404392 h 5692775"/>
              <a:gd name="connsiteX1406" fmla="*/ 9241944 w 9350805"/>
              <a:gd name="connsiteY1406" fmla="*/ 3423180 h 5692775"/>
              <a:gd name="connsiteX1407" fmla="*/ 9148098 w 9350805"/>
              <a:gd name="connsiteY1407" fmla="*/ 3456999 h 5692775"/>
              <a:gd name="connsiteX1408" fmla="*/ 9133083 w 9350805"/>
              <a:gd name="connsiteY1408" fmla="*/ 3483302 h 5692775"/>
              <a:gd name="connsiteX1409" fmla="*/ 9136836 w 9350805"/>
              <a:gd name="connsiteY1409" fmla="*/ 3487060 h 5692775"/>
              <a:gd name="connsiteX1410" fmla="*/ 9166867 w 9350805"/>
              <a:gd name="connsiteY1410" fmla="*/ 3479544 h 5692775"/>
              <a:gd name="connsiteX1411" fmla="*/ 9170621 w 9350805"/>
              <a:gd name="connsiteY1411" fmla="*/ 3483302 h 5692775"/>
              <a:gd name="connsiteX1412" fmla="*/ 9103052 w 9350805"/>
              <a:gd name="connsiteY1412" fmla="*/ 3509605 h 5692775"/>
              <a:gd name="connsiteX1413" fmla="*/ 9024221 w 9350805"/>
              <a:gd name="connsiteY1413" fmla="*/ 3528393 h 5692775"/>
              <a:gd name="connsiteX1414" fmla="*/ 9005452 w 9350805"/>
              <a:gd name="connsiteY1414" fmla="*/ 3543424 h 5692775"/>
              <a:gd name="connsiteX1415" fmla="*/ 8967914 w 9350805"/>
              <a:gd name="connsiteY1415" fmla="*/ 3535909 h 5692775"/>
              <a:gd name="connsiteX1416" fmla="*/ 8975421 w 9350805"/>
              <a:gd name="connsiteY1416" fmla="*/ 3550939 h 5692775"/>
              <a:gd name="connsiteX1417" fmla="*/ 8952898 w 9350805"/>
              <a:gd name="connsiteY1417" fmla="*/ 3569727 h 5692775"/>
              <a:gd name="connsiteX1418" fmla="*/ 8922868 w 9350805"/>
              <a:gd name="connsiteY1418" fmla="*/ 3584757 h 5692775"/>
              <a:gd name="connsiteX1419" fmla="*/ 8896591 w 9350805"/>
              <a:gd name="connsiteY1419" fmla="*/ 3596030 h 5692775"/>
              <a:gd name="connsiteX1420" fmla="*/ 8877822 w 9350805"/>
              <a:gd name="connsiteY1420" fmla="*/ 3622334 h 5692775"/>
              <a:gd name="connsiteX1421" fmla="*/ 8761453 w 9350805"/>
              <a:gd name="connsiteY1421" fmla="*/ 3614818 h 5692775"/>
              <a:gd name="connsiteX1422" fmla="*/ 8802745 w 9350805"/>
              <a:gd name="connsiteY1422" fmla="*/ 3648637 h 5692775"/>
              <a:gd name="connsiteX1423" fmla="*/ 8798991 w 9350805"/>
              <a:gd name="connsiteY1423" fmla="*/ 3656152 h 5692775"/>
              <a:gd name="connsiteX1424" fmla="*/ 8731422 w 9350805"/>
              <a:gd name="connsiteY1424" fmla="*/ 3637364 h 5692775"/>
              <a:gd name="connsiteX1425" fmla="*/ 8735176 w 9350805"/>
              <a:gd name="connsiteY1425" fmla="*/ 3629849 h 5692775"/>
              <a:gd name="connsiteX1426" fmla="*/ 8686376 w 9350805"/>
              <a:gd name="connsiteY1426" fmla="*/ 3637364 h 5692775"/>
              <a:gd name="connsiteX1427" fmla="*/ 8648838 w 9350805"/>
              <a:gd name="connsiteY1427" fmla="*/ 3641122 h 5692775"/>
              <a:gd name="connsiteX1428" fmla="*/ 8618807 w 9350805"/>
              <a:gd name="connsiteY1428" fmla="*/ 3663667 h 5692775"/>
              <a:gd name="connsiteX1429" fmla="*/ 8615053 w 9350805"/>
              <a:gd name="connsiteY1429" fmla="*/ 3671182 h 5692775"/>
              <a:gd name="connsiteX1430" fmla="*/ 8506192 w 9350805"/>
              <a:gd name="connsiteY1430" fmla="*/ 3678698 h 5692775"/>
              <a:gd name="connsiteX1431" fmla="*/ 8423608 w 9350805"/>
              <a:gd name="connsiteY1431" fmla="*/ 3701243 h 5692775"/>
              <a:gd name="connsiteX1432" fmla="*/ 8389823 w 9350805"/>
              <a:gd name="connsiteY1432" fmla="*/ 3705001 h 5692775"/>
              <a:gd name="connsiteX1433" fmla="*/ 8386069 w 9350805"/>
              <a:gd name="connsiteY1433" fmla="*/ 3701243 h 5692775"/>
              <a:gd name="connsiteX1434" fmla="*/ 8401085 w 9350805"/>
              <a:gd name="connsiteY1434" fmla="*/ 3697486 h 5692775"/>
              <a:gd name="connsiteX1435" fmla="*/ 8378562 w 9350805"/>
              <a:gd name="connsiteY1435" fmla="*/ 3693728 h 5692775"/>
              <a:gd name="connsiteX1436" fmla="*/ 8367300 w 9350805"/>
              <a:gd name="connsiteY1436" fmla="*/ 3701243 h 5692775"/>
              <a:gd name="connsiteX1437" fmla="*/ 8329762 w 9350805"/>
              <a:gd name="connsiteY1437" fmla="*/ 3708758 h 5692775"/>
              <a:gd name="connsiteX1438" fmla="*/ 8284716 w 9350805"/>
              <a:gd name="connsiteY1438" fmla="*/ 3720031 h 5692775"/>
              <a:gd name="connsiteX1439" fmla="*/ 8247177 w 9350805"/>
              <a:gd name="connsiteY1439" fmla="*/ 3731304 h 5692775"/>
              <a:gd name="connsiteX1440" fmla="*/ 8175854 w 9350805"/>
              <a:gd name="connsiteY1440" fmla="*/ 3750092 h 5692775"/>
              <a:gd name="connsiteX1441" fmla="*/ 8205885 w 9350805"/>
              <a:gd name="connsiteY1441" fmla="*/ 3765123 h 5692775"/>
              <a:gd name="connsiteX1442" fmla="*/ 8138316 w 9350805"/>
              <a:gd name="connsiteY1442" fmla="*/ 3791426 h 5692775"/>
              <a:gd name="connsiteX1443" fmla="*/ 8127054 w 9350805"/>
              <a:gd name="connsiteY1443" fmla="*/ 3795183 h 5692775"/>
              <a:gd name="connsiteX1444" fmla="*/ 8078254 w 9350805"/>
              <a:gd name="connsiteY1444" fmla="*/ 3859063 h 5692775"/>
              <a:gd name="connsiteX1445" fmla="*/ 8074501 w 9350805"/>
              <a:gd name="connsiteY1445" fmla="*/ 3870336 h 5692775"/>
              <a:gd name="connsiteX1446" fmla="*/ 8089516 w 9350805"/>
              <a:gd name="connsiteY1446" fmla="*/ 3874093 h 5692775"/>
              <a:gd name="connsiteX1447" fmla="*/ 8134562 w 9350805"/>
              <a:gd name="connsiteY1447" fmla="*/ 3866578 h 5692775"/>
              <a:gd name="connsiteX1448" fmla="*/ 8127054 w 9350805"/>
              <a:gd name="connsiteY1448" fmla="*/ 3855305 h 5692775"/>
              <a:gd name="connsiteX1449" fmla="*/ 8198378 w 9350805"/>
              <a:gd name="connsiteY1449" fmla="*/ 3844032 h 5692775"/>
              <a:gd name="connsiteX1450" fmla="*/ 8235916 w 9350805"/>
              <a:gd name="connsiteY1450" fmla="*/ 3851548 h 5692775"/>
              <a:gd name="connsiteX1451" fmla="*/ 8247177 w 9350805"/>
              <a:gd name="connsiteY1451" fmla="*/ 3821487 h 5692775"/>
              <a:gd name="connsiteX1452" fmla="*/ 8337270 w 9350805"/>
              <a:gd name="connsiteY1452" fmla="*/ 3821487 h 5692775"/>
              <a:gd name="connsiteX1453" fmla="*/ 8367300 w 9350805"/>
              <a:gd name="connsiteY1453" fmla="*/ 3817729 h 5692775"/>
              <a:gd name="connsiteX1454" fmla="*/ 8408592 w 9350805"/>
              <a:gd name="connsiteY1454" fmla="*/ 3806456 h 5692775"/>
              <a:gd name="connsiteX1455" fmla="*/ 8434869 w 9350805"/>
              <a:gd name="connsiteY1455" fmla="*/ 3776395 h 5692775"/>
              <a:gd name="connsiteX1456" fmla="*/ 8457392 w 9350805"/>
              <a:gd name="connsiteY1456" fmla="*/ 3780153 h 5692775"/>
              <a:gd name="connsiteX1457" fmla="*/ 8487423 w 9350805"/>
              <a:gd name="connsiteY1457" fmla="*/ 3776395 h 5692775"/>
              <a:gd name="connsiteX1458" fmla="*/ 8472407 w 9350805"/>
              <a:gd name="connsiteY1458" fmla="*/ 3780153 h 5692775"/>
              <a:gd name="connsiteX1459" fmla="*/ 8472407 w 9350805"/>
              <a:gd name="connsiteY1459" fmla="*/ 3787668 h 5692775"/>
              <a:gd name="connsiteX1460" fmla="*/ 8491177 w 9350805"/>
              <a:gd name="connsiteY1460" fmla="*/ 3787668 h 5692775"/>
              <a:gd name="connsiteX1461" fmla="*/ 8498684 w 9350805"/>
              <a:gd name="connsiteY1461" fmla="*/ 3772638 h 5692775"/>
              <a:gd name="connsiteX1462" fmla="*/ 8524961 w 9350805"/>
              <a:gd name="connsiteY1462" fmla="*/ 3765123 h 5692775"/>
              <a:gd name="connsiteX1463" fmla="*/ 8547484 w 9350805"/>
              <a:gd name="connsiteY1463" fmla="*/ 3765123 h 5692775"/>
              <a:gd name="connsiteX1464" fmla="*/ 8618807 w 9350805"/>
              <a:gd name="connsiteY1464" fmla="*/ 3738819 h 5692775"/>
              <a:gd name="connsiteX1465" fmla="*/ 8641330 w 9350805"/>
              <a:gd name="connsiteY1465" fmla="*/ 3723789 h 5692775"/>
              <a:gd name="connsiteX1466" fmla="*/ 8539976 w 9350805"/>
              <a:gd name="connsiteY1466" fmla="*/ 3705001 h 5692775"/>
              <a:gd name="connsiteX1467" fmla="*/ 8539976 w 9350805"/>
              <a:gd name="connsiteY1467" fmla="*/ 3701243 h 5692775"/>
              <a:gd name="connsiteX1468" fmla="*/ 8532469 w 9350805"/>
              <a:gd name="connsiteY1468" fmla="*/ 3720031 h 5692775"/>
              <a:gd name="connsiteX1469" fmla="*/ 8506192 w 9350805"/>
              <a:gd name="connsiteY1469" fmla="*/ 3697486 h 5692775"/>
              <a:gd name="connsiteX1470" fmla="*/ 8547484 w 9350805"/>
              <a:gd name="connsiteY1470" fmla="*/ 3686213 h 5692775"/>
              <a:gd name="connsiteX1471" fmla="*/ 8558746 w 9350805"/>
              <a:gd name="connsiteY1471" fmla="*/ 3693728 h 5692775"/>
              <a:gd name="connsiteX1472" fmla="*/ 8585022 w 9350805"/>
              <a:gd name="connsiteY1472" fmla="*/ 3705001 h 5692775"/>
              <a:gd name="connsiteX1473" fmla="*/ 8588776 w 9350805"/>
              <a:gd name="connsiteY1473" fmla="*/ 3697486 h 5692775"/>
              <a:gd name="connsiteX1474" fmla="*/ 8566253 w 9350805"/>
              <a:gd name="connsiteY1474" fmla="*/ 3686213 h 5692775"/>
              <a:gd name="connsiteX1475" fmla="*/ 8570007 w 9350805"/>
              <a:gd name="connsiteY1475" fmla="*/ 3682455 h 5692775"/>
              <a:gd name="connsiteX1476" fmla="*/ 8581269 w 9350805"/>
              <a:gd name="connsiteY1476" fmla="*/ 3682455 h 5692775"/>
              <a:gd name="connsiteX1477" fmla="*/ 8648838 w 9350805"/>
              <a:gd name="connsiteY1477" fmla="*/ 3712516 h 5692775"/>
              <a:gd name="connsiteX1478" fmla="*/ 8682622 w 9350805"/>
              <a:gd name="connsiteY1478" fmla="*/ 3727547 h 5692775"/>
              <a:gd name="connsiteX1479" fmla="*/ 8708899 w 9350805"/>
              <a:gd name="connsiteY1479" fmla="*/ 3753850 h 5692775"/>
              <a:gd name="connsiteX1480" fmla="*/ 8735176 w 9350805"/>
              <a:gd name="connsiteY1480" fmla="*/ 3746335 h 5692775"/>
              <a:gd name="connsiteX1481" fmla="*/ 8780222 w 9350805"/>
              <a:gd name="connsiteY1481" fmla="*/ 3738819 h 5692775"/>
              <a:gd name="connsiteX1482" fmla="*/ 8814006 w 9350805"/>
              <a:gd name="connsiteY1482" fmla="*/ 3723789 h 5692775"/>
              <a:gd name="connsiteX1483" fmla="*/ 8844037 w 9350805"/>
              <a:gd name="connsiteY1483" fmla="*/ 3712516 h 5692775"/>
              <a:gd name="connsiteX1484" fmla="*/ 8851545 w 9350805"/>
              <a:gd name="connsiteY1484" fmla="*/ 3708758 h 5692775"/>
              <a:gd name="connsiteX1485" fmla="*/ 8926622 w 9350805"/>
              <a:gd name="connsiteY1485" fmla="*/ 3701243 h 5692775"/>
              <a:gd name="connsiteX1486" fmla="*/ 8997944 w 9350805"/>
              <a:gd name="connsiteY1486" fmla="*/ 3693728 h 5692775"/>
              <a:gd name="connsiteX1487" fmla="*/ 9031729 w 9350805"/>
              <a:gd name="connsiteY1487" fmla="*/ 3697486 h 5692775"/>
              <a:gd name="connsiteX1488" fmla="*/ 9039237 w 9350805"/>
              <a:gd name="connsiteY1488" fmla="*/ 3682455 h 5692775"/>
              <a:gd name="connsiteX1489" fmla="*/ 9133083 w 9350805"/>
              <a:gd name="connsiteY1489" fmla="*/ 3644879 h 5692775"/>
              <a:gd name="connsiteX1490" fmla="*/ 9151852 w 9350805"/>
              <a:gd name="connsiteY1490" fmla="*/ 3656152 h 5692775"/>
              <a:gd name="connsiteX1491" fmla="*/ 9204405 w 9350805"/>
              <a:gd name="connsiteY1491" fmla="*/ 3637364 h 5692775"/>
              <a:gd name="connsiteX1492" fmla="*/ 9283236 w 9350805"/>
              <a:gd name="connsiteY1492" fmla="*/ 3656152 h 5692775"/>
              <a:gd name="connsiteX1493" fmla="*/ 9253205 w 9350805"/>
              <a:gd name="connsiteY1493" fmla="*/ 3671182 h 5692775"/>
              <a:gd name="connsiteX1494" fmla="*/ 9234436 w 9350805"/>
              <a:gd name="connsiteY1494" fmla="*/ 3678698 h 5692775"/>
              <a:gd name="connsiteX1495" fmla="*/ 9189390 w 9350805"/>
              <a:gd name="connsiteY1495" fmla="*/ 3697486 h 5692775"/>
              <a:gd name="connsiteX1496" fmla="*/ 9166867 w 9350805"/>
              <a:gd name="connsiteY1496" fmla="*/ 3712516 h 5692775"/>
              <a:gd name="connsiteX1497" fmla="*/ 9151852 w 9350805"/>
              <a:gd name="connsiteY1497" fmla="*/ 3716274 h 5692775"/>
              <a:gd name="connsiteX1498" fmla="*/ 9121821 w 9350805"/>
              <a:gd name="connsiteY1498" fmla="*/ 3720031 h 5692775"/>
              <a:gd name="connsiteX1499" fmla="*/ 9084283 w 9350805"/>
              <a:gd name="connsiteY1499" fmla="*/ 3735062 h 5692775"/>
              <a:gd name="connsiteX1500" fmla="*/ 9080529 w 9350805"/>
              <a:gd name="connsiteY1500" fmla="*/ 3738819 h 5692775"/>
              <a:gd name="connsiteX1501" fmla="*/ 9005452 w 9350805"/>
              <a:gd name="connsiteY1501" fmla="*/ 3768880 h 5692775"/>
              <a:gd name="connsiteX1502" fmla="*/ 8982929 w 9350805"/>
              <a:gd name="connsiteY1502" fmla="*/ 3783911 h 5692775"/>
              <a:gd name="connsiteX1503" fmla="*/ 8956652 w 9350805"/>
              <a:gd name="connsiteY1503" fmla="*/ 3787668 h 5692775"/>
              <a:gd name="connsiteX1504" fmla="*/ 8941637 w 9350805"/>
              <a:gd name="connsiteY1504" fmla="*/ 3791426 h 5692775"/>
              <a:gd name="connsiteX1505" fmla="*/ 8896591 w 9350805"/>
              <a:gd name="connsiteY1505" fmla="*/ 3810214 h 5692775"/>
              <a:gd name="connsiteX1506" fmla="*/ 8881576 w 9350805"/>
              <a:gd name="connsiteY1506" fmla="*/ 3821487 h 5692775"/>
              <a:gd name="connsiteX1507" fmla="*/ 8881576 w 9350805"/>
              <a:gd name="connsiteY1507" fmla="*/ 3813971 h 5692775"/>
              <a:gd name="connsiteX1508" fmla="*/ 8844037 w 9350805"/>
              <a:gd name="connsiteY1508" fmla="*/ 3821487 h 5692775"/>
              <a:gd name="connsiteX1509" fmla="*/ 8851545 w 9350805"/>
              <a:gd name="connsiteY1509" fmla="*/ 3832760 h 5692775"/>
              <a:gd name="connsiteX1510" fmla="*/ 8814006 w 9350805"/>
              <a:gd name="connsiteY1510" fmla="*/ 3851548 h 5692775"/>
              <a:gd name="connsiteX1511" fmla="*/ 8783976 w 9350805"/>
              <a:gd name="connsiteY1511" fmla="*/ 3859063 h 5692775"/>
              <a:gd name="connsiteX1512" fmla="*/ 8753945 w 9350805"/>
              <a:gd name="connsiteY1512" fmla="*/ 3855305 h 5692775"/>
              <a:gd name="connsiteX1513" fmla="*/ 8746437 w 9350805"/>
              <a:gd name="connsiteY1513" fmla="*/ 3862820 h 5692775"/>
              <a:gd name="connsiteX1514" fmla="*/ 8750191 w 9350805"/>
              <a:gd name="connsiteY1514" fmla="*/ 3874093 h 5692775"/>
              <a:gd name="connsiteX1515" fmla="*/ 8791483 w 9350805"/>
              <a:gd name="connsiteY1515" fmla="*/ 3900396 h 5692775"/>
              <a:gd name="connsiteX1516" fmla="*/ 8768960 w 9350805"/>
              <a:gd name="connsiteY1516" fmla="*/ 3907912 h 5692775"/>
              <a:gd name="connsiteX1517" fmla="*/ 8738930 w 9350805"/>
              <a:gd name="connsiteY1517" fmla="*/ 3900396 h 5692775"/>
              <a:gd name="connsiteX1518" fmla="*/ 8667607 w 9350805"/>
              <a:gd name="connsiteY1518" fmla="*/ 3907912 h 5692775"/>
              <a:gd name="connsiteX1519" fmla="*/ 8536223 w 9350805"/>
              <a:gd name="connsiteY1519" fmla="*/ 3922942 h 5692775"/>
              <a:gd name="connsiteX1520" fmla="*/ 8536223 w 9350805"/>
              <a:gd name="connsiteY1520" fmla="*/ 3926700 h 5692775"/>
              <a:gd name="connsiteX1521" fmla="*/ 8416100 w 9350805"/>
              <a:gd name="connsiteY1521" fmla="*/ 3953003 h 5692775"/>
              <a:gd name="connsiteX1522" fmla="*/ 8292224 w 9350805"/>
              <a:gd name="connsiteY1522" fmla="*/ 3994337 h 5692775"/>
              <a:gd name="connsiteX1523" fmla="*/ 8269700 w 9350805"/>
              <a:gd name="connsiteY1523" fmla="*/ 4001852 h 5692775"/>
              <a:gd name="connsiteX1524" fmla="*/ 8243424 w 9350805"/>
              <a:gd name="connsiteY1524" fmla="*/ 4005609 h 5692775"/>
              <a:gd name="connsiteX1525" fmla="*/ 8228408 w 9350805"/>
              <a:gd name="connsiteY1525" fmla="*/ 4024398 h 5692775"/>
              <a:gd name="connsiteX1526" fmla="*/ 8172100 w 9350805"/>
              <a:gd name="connsiteY1526" fmla="*/ 4046943 h 5692775"/>
              <a:gd name="connsiteX1527" fmla="*/ 8033208 w 9350805"/>
              <a:gd name="connsiteY1527" fmla="*/ 4095792 h 5692775"/>
              <a:gd name="connsiteX1528" fmla="*/ 7935609 w 9350805"/>
              <a:gd name="connsiteY1528" fmla="*/ 4118338 h 5692775"/>
              <a:gd name="connsiteX1529" fmla="*/ 7826748 w 9350805"/>
              <a:gd name="connsiteY1529" fmla="*/ 4148399 h 5692775"/>
              <a:gd name="connsiteX1530" fmla="*/ 7744163 w 9350805"/>
              <a:gd name="connsiteY1530" fmla="*/ 4204763 h 5692775"/>
              <a:gd name="connsiteX1531" fmla="*/ 7665332 w 9350805"/>
              <a:gd name="connsiteY1531" fmla="*/ 4298703 h 5692775"/>
              <a:gd name="connsiteX1532" fmla="*/ 7586502 w 9350805"/>
              <a:gd name="connsiteY1532" fmla="*/ 4362582 h 5692775"/>
              <a:gd name="connsiteX1533" fmla="*/ 7575240 w 9350805"/>
              <a:gd name="connsiteY1533" fmla="*/ 4381370 h 5692775"/>
              <a:gd name="connsiteX1534" fmla="*/ 7567733 w 9350805"/>
              <a:gd name="connsiteY1534" fmla="*/ 4388886 h 5692775"/>
              <a:gd name="connsiteX1535" fmla="*/ 7537702 w 9350805"/>
              <a:gd name="connsiteY1535" fmla="*/ 4415189 h 5692775"/>
              <a:gd name="connsiteX1536" fmla="*/ 7515179 w 9350805"/>
              <a:gd name="connsiteY1536" fmla="*/ 4441492 h 5692775"/>
              <a:gd name="connsiteX1537" fmla="*/ 7466380 w 9350805"/>
              <a:gd name="connsiteY1537" fmla="*/ 4479068 h 5692775"/>
              <a:gd name="connsiteX1538" fmla="*/ 7447610 w 9350805"/>
              <a:gd name="connsiteY1538" fmla="*/ 4501614 h 5692775"/>
              <a:gd name="connsiteX1539" fmla="*/ 7398810 w 9350805"/>
              <a:gd name="connsiteY1539" fmla="*/ 4535432 h 5692775"/>
              <a:gd name="connsiteX1540" fmla="*/ 7365026 w 9350805"/>
              <a:gd name="connsiteY1540" fmla="*/ 4576766 h 5692775"/>
              <a:gd name="connsiteX1541" fmla="*/ 7319980 w 9350805"/>
              <a:gd name="connsiteY1541" fmla="*/ 4621857 h 5692775"/>
              <a:gd name="connsiteX1542" fmla="*/ 7293703 w 9350805"/>
              <a:gd name="connsiteY1542" fmla="*/ 4640645 h 5692775"/>
              <a:gd name="connsiteX1543" fmla="*/ 7282442 w 9350805"/>
              <a:gd name="connsiteY1543" fmla="*/ 4651918 h 5692775"/>
              <a:gd name="connsiteX1544" fmla="*/ 7263672 w 9350805"/>
              <a:gd name="connsiteY1544" fmla="*/ 4670706 h 5692775"/>
              <a:gd name="connsiteX1545" fmla="*/ 7237396 w 9350805"/>
              <a:gd name="connsiteY1545" fmla="*/ 4697009 h 5692775"/>
              <a:gd name="connsiteX1546" fmla="*/ 7229888 w 9350805"/>
              <a:gd name="connsiteY1546" fmla="*/ 4708282 h 5692775"/>
              <a:gd name="connsiteX1547" fmla="*/ 7181088 w 9350805"/>
              <a:gd name="connsiteY1547" fmla="*/ 4745858 h 5692775"/>
              <a:gd name="connsiteX1548" fmla="*/ 7136042 w 9350805"/>
              <a:gd name="connsiteY1548" fmla="*/ 4783434 h 5692775"/>
              <a:gd name="connsiteX1549" fmla="*/ 7128534 w 9350805"/>
              <a:gd name="connsiteY1549" fmla="*/ 4790950 h 5692775"/>
              <a:gd name="connsiteX1550" fmla="*/ 7102258 w 9350805"/>
              <a:gd name="connsiteY1550" fmla="*/ 4824768 h 5692775"/>
              <a:gd name="connsiteX1551" fmla="*/ 7060965 w 9350805"/>
              <a:gd name="connsiteY1551" fmla="*/ 4862344 h 5692775"/>
              <a:gd name="connsiteX1552" fmla="*/ 7038442 w 9350805"/>
              <a:gd name="connsiteY1552" fmla="*/ 4869859 h 5692775"/>
              <a:gd name="connsiteX1553" fmla="*/ 7015919 w 9350805"/>
              <a:gd name="connsiteY1553" fmla="*/ 4903678 h 5692775"/>
              <a:gd name="connsiteX1554" fmla="*/ 6948350 w 9350805"/>
              <a:gd name="connsiteY1554" fmla="*/ 4952527 h 5692775"/>
              <a:gd name="connsiteX1555" fmla="*/ 6907058 w 9350805"/>
              <a:gd name="connsiteY1555" fmla="*/ 4993860 h 5692775"/>
              <a:gd name="connsiteX1556" fmla="*/ 6892043 w 9350805"/>
              <a:gd name="connsiteY1556" fmla="*/ 5008891 h 5692775"/>
              <a:gd name="connsiteX1557" fmla="*/ 6873274 w 9350805"/>
              <a:gd name="connsiteY1557" fmla="*/ 5027679 h 5692775"/>
              <a:gd name="connsiteX1558" fmla="*/ 6850751 w 9350805"/>
              <a:gd name="connsiteY1558" fmla="*/ 5046467 h 5692775"/>
              <a:gd name="connsiteX1559" fmla="*/ 6846997 w 9350805"/>
              <a:gd name="connsiteY1559" fmla="*/ 5050224 h 5692775"/>
              <a:gd name="connsiteX1560" fmla="*/ 6764412 w 9350805"/>
              <a:gd name="connsiteY1560" fmla="*/ 5129134 h 5692775"/>
              <a:gd name="connsiteX1561" fmla="*/ 6678074 w 9350805"/>
              <a:gd name="connsiteY1561" fmla="*/ 5211802 h 5692775"/>
              <a:gd name="connsiteX1562" fmla="*/ 6591736 w 9350805"/>
              <a:gd name="connsiteY1562" fmla="*/ 5290711 h 5692775"/>
              <a:gd name="connsiteX1563" fmla="*/ 6505398 w 9350805"/>
              <a:gd name="connsiteY1563" fmla="*/ 5373379 h 5692775"/>
              <a:gd name="connsiteX1564" fmla="*/ 6445336 w 9350805"/>
              <a:gd name="connsiteY1564" fmla="*/ 5429743 h 5692775"/>
              <a:gd name="connsiteX1565" fmla="*/ 6407798 w 9350805"/>
              <a:gd name="connsiteY1565" fmla="*/ 5456046 h 5692775"/>
              <a:gd name="connsiteX1566" fmla="*/ 6389029 w 9350805"/>
              <a:gd name="connsiteY1566" fmla="*/ 5478592 h 5692775"/>
              <a:gd name="connsiteX1567" fmla="*/ 6328967 w 9350805"/>
              <a:gd name="connsiteY1567" fmla="*/ 5542471 h 5692775"/>
              <a:gd name="connsiteX1568" fmla="*/ 6302690 w 9350805"/>
              <a:gd name="connsiteY1568" fmla="*/ 5576289 h 5692775"/>
              <a:gd name="connsiteX1569" fmla="*/ 6302690 w 9350805"/>
              <a:gd name="connsiteY1569" fmla="*/ 5602593 h 5692775"/>
              <a:gd name="connsiteX1570" fmla="*/ 6268906 w 9350805"/>
              <a:gd name="connsiteY1570" fmla="*/ 5602593 h 5692775"/>
              <a:gd name="connsiteX1571" fmla="*/ 6193829 w 9350805"/>
              <a:gd name="connsiteY1571" fmla="*/ 5673987 h 5692775"/>
              <a:gd name="connsiteX1572" fmla="*/ 6160045 w 9350805"/>
              <a:gd name="connsiteY1572" fmla="*/ 5689018 h 5692775"/>
              <a:gd name="connsiteX1573" fmla="*/ 6096229 w 9350805"/>
              <a:gd name="connsiteY1573" fmla="*/ 5689018 h 5692775"/>
              <a:gd name="connsiteX1574" fmla="*/ 6069953 w 9350805"/>
              <a:gd name="connsiteY1574" fmla="*/ 5681502 h 5692775"/>
              <a:gd name="connsiteX1575" fmla="*/ 6114999 w 9350805"/>
              <a:gd name="connsiteY1575" fmla="*/ 5610108 h 5692775"/>
              <a:gd name="connsiteX1576" fmla="*/ 6107491 w 9350805"/>
              <a:gd name="connsiteY1576" fmla="*/ 5606350 h 5692775"/>
              <a:gd name="connsiteX1577" fmla="*/ 6054937 w 9350805"/>
              <a:gd name="connsiteY1577" fmla="*/ 5647684 h 5692775"/>
              <a:gd name="connsiteX1578" fmla="*/ 6039922 w 9350805"/>
              <a:gd name="connsiteY1578" fmla="*/ 5662714 h 5692775"/>
              <a:gd name="connsiteX1579" fmla="*/ 6028660 w 9350805"/>
              <a:gd name="connsiteY1579" fmla="*/ 5677745 h 5692775"/>
              <a:gd name="connsiteX1580" fmla="*/ 6017399 w 9350805"/>
              <a:gd name="connsiteY1580" fmla="*/ 5689018 h 5692775"/>
              <a:gd name="connsiteX1581" fmla="*/ 5927307 w 9350805"/>
              <a:gd name="connsiteY1581" fmla="*/ 5689018 h 5692775"/>
              <a:gd name="connsiteX1582" fmla="*/ 5927307 w 9350805"/>
              <a:gd name="connsiteY1582" fmla="*/ 5685260 h 5692775"/>
              <a:gd name="connsiteX1583" fmla="*/ 5942322 w 9350805"/>
              <a:gd name="connsiteY1583" fmla="*/ 5673987 h 5692775"/>
              <a:gd name="connsiteX1584" fmla="*/ 5968599 w 9350805"/>
              <a:gd name="connsiteY1584" fmla="*/ 5643926 h 5692775"/>
              <a:gd name="connsiteX1585" fmla="*/ 5983614 w 9350805"/>
              <a:gd name="connsiteY1585" fmla="*/ 5632654 h 5692775"/>
              <a:gd name="connsiteX1586" fmla="*/ 5998630 w 9350805"/>
              <a:gd name="connsiteY1586" fmla="*/ 5617623 h 5692775"/>
              <a:gd name="connsiteX1587" fmla="*/ 6024907 w 9350805"/>
              <a:gd name="connsiteY1587" fmla="*/ 5632654 h 5692775"/>
              <a:gd name="connsiteX1588" fmla="*/ 6028660 w 9350805"/>
              <a:gd name="connsiteY1588" fmla="*/ 5628896 h 5692775"/>
              <a:gd name="connsiteX1589" fmla="*/ 6013645 w 9350805"/>
              <a:gd name="connsiteY1589" fmla="*/ 5613865 h 5692775"/>
              <a:gd name="connsiteX1590" fmla="*/ 6017399 w 9350805"/>
              <a:gd name="connsiteY1590" fmla="*/ 5602593 h 5692775"/>
              <a:gd name="connsiteX1591" fmla="*/ 6009891 w 9350805"/>
              <a:gd name="connsiteY1591" fmla="*/ 5602593 h 5692775"/>
              <a:gd name="connsiteX1592" fmla="*/ 5983614 w 9350805"/>
              <a:gd name="connsiteY1592" fmla="*/ 5606350 h 5692775"/>
              <a:gd name="connsiteX1593" fmla="*/ 5923553 w 9350805"/>
              <a:gd name="connsiteY1593" fmla="*/ 5632654 h 5692775"/>
              <a:gd name="connsiteX1594" fmla="*/ 5874753 w 9350805"/>
              <a:gd name="connsiteY1594" fmla="*/ 5685260 h 5692775"/>
              <a:gd name="connsiteX1595" fmla="*/ 5859738 w 9350805"/>
              <a:gd name="connsiteY1595" fmla="*/ 5689018 h 5692775"/>
              <a:gd name="connsiteX1596" fmla="*/ 5799676 w 9350805"/>
              <a:gd name="connsiteY1596" fmla="*/ 5689018 h 5692775"/>
              <a:gd name="connsiteX1597" fmla="*/ 5777153 w 9350805"/>
              <a:gd name="connsiteY1597" fmla="*/ 5681502 h 5692775"/>
              <a:gd name="connsiteX1598" fmla="*/ 5762138 w 9350805"/>
              <a:gd name="connsiteY1598" fmla="*/ 5681502 h 5692775"/>
              <a:gd name="connsiteX1599" fmla="*/ 5735861 w 9350805"/>
              <a:gd name="connsiteY1599" fmla="*/ 5692775 h 5692775"/>
              <a:gd name="connsiteX1600" fmla="*/ 5773400 w 9350805"/>
              <a:gd name="connsiteY1600" fmla="*/ 5673987 h 5692775"/>
              <a:gd name="connsiteX1601" fmla="*/ 5788415 w 9350805"/>
              <a:gd name="connsiteY1601" fmla="*/ 5640169 h 5692775"/>
              <a:gd name="connsiteX1602" fmla="*/ 5762138 w 9350805"/>
              <a:gd name="connsiteY1602" fmla="*/ 5643926 h 5692775"/>
              <a:gd name="connsiteX1603" fmla="*/ 5758384 w 9350805"/>
              <a:gd name="connsiteY1603" fmla="*/ 5640169 h 5692775"/>
              <a:gd name="connsiteX1604" fmla="*/ 5840969 w 9350805"/>
              <a:gd name="connsiteY1604" fmla="*/ 5576289 h 5692775"/>
              <a:gd name="connsiteX1605" fmla="*/ 5889769 w 9350805"/>
              <a:gd name="connsiteY1605" fmla="*/ 5531198 h 5692775"/>
              <a:gd name="connsiteX1606" fmla="*/ 5897276 w 9350805"/>
              <a:gd name="connsiteY1606" fmla="*/ 5512410 h 5692775"/>
              <a:gd name="connsiteX1607" fmla="*/ 5889769 w 9350805"/>
              <a:gd name="connsiteY1607" fmla="*/ 5508652 h 5692775"/>
              <a:gd name="connsiteX1608" fmla="*/ 5780907 w 9350805"/>
              <a:gd name="connsiteY1608" fmla="*/ 5598835 h 5692775"/>
              <a:gd name="connsiteX1609" fmla="*/ 5724600 w 9350805"/>
              <a:gd name="connsiteY1609" fmla="*/ 5647684 h 5692775"/>
              <a:gd name="connsiteX1610" fmla="*/ 5717092 w 9350805"/>
              <a:gd name="connsiteY1610" fmla="*/ 5662714 h 5692775"/>
              <a:gd name="connsiteX1611" fmla="*/ 5683308 w 9350805"/>
              <a:gd name="connsiteY1611" fmla="*/ 5689018 h 5692775"/>
              <a:gd name="connsiteX1612" fmla="*/ 5627000 w 9350805"/>
              <a:gd name="connsiteY1612" fmla="*/ 5689018 h 5692775"/>
              <a:gd name="connsiteX1613" fmla="*/ 5683308 w 9350805"/>
              <a:gd name="connsiteY1613" fmla="*/ 5613865 h 5692775"/>
              <a:gd name="connsiteX1614" fmla="*/ 5702077 w 9350805"/>
              <a:gd name="connsiteY1614" fmla="*/ 5598835 h 5692775"/>
              <a:gd name="connsiteX1615" fmla="*/ 5713338 w 9350805"/>
              <a:gd name="connsiteY1615" fmla="*/ 5553744 h 5692775"/>
              <a:gd name="connsiteX1616" fmla="*/ 5709584 w 9350805"/>
              <a:gd name="connsiteY1616" fmla="*/ 5549986 h 5692775"/>
              <a:gd name="connsiteX1617" fmla="*/ 5660785 w 9350805"/>
              <a:gd name="connsiteY1617" fmla="*/ 5580047 h 5692775"/>
              <a:gd name="connsiteX1618" fmla="*/ 5698323 w 9350805"/>
              <a:gd name="connsiteY1618" fmla="*/ 5519925 h 5692775"/>
              <a:gd name="connsiteX1619" fmla="*/ 5694569 w 9350805"/>
              <a:gd name="connsiteY1619" fmla="*/ 5516168 h 5692775"/>
              <a:gd name="connsiteX1620" fmla="*/ 5675800 w 9350805"/>
              <a:gd name="connsiteY1620" fmla="*/ 5516168 h 5692775"/>
              <a:gd name="connsiteX1621" fmla="*/ 5672046 w 9350805"/>
              <a:gd name="connsiteY1621" fmla="*/ 5542471 h 5692775"/>
              <a:gd name="connsiteX1622" fmla="*/ 5668292 w 9350805"/>
              <a:gd name="connsiteY1622" fmla="*/ 5538713 h 5692775"/>
              <a:gd name="connsiteX1623" fmla="*/ 5645769 w 9350805"/>
              <a:gd name="connsiteY1623" fmla="*/ 5546229 h 5692775"/>
              <a:gd name="connsiteX1624" fmla="*/ 5615738 w 9350805"/>
              <a:gd name="connsiteY1624" fmla="*/ 5572532 h 5692775"/>
              <a:gd name="connsiteX1625" fmla="*/ 5596969 w 9350805"/>
              <a:gd name="connsiteY1625" fmla="*/ 5572532 h 5692775"/>
              <a:gd name="connsiteX1626" fmla="*/ 5604477 w 9350805"/>
              <a:gd name="connsiteY1626" fmla="*/ 5565017 h 5692775"/>
              <a:gd name="connsiteX1627" fmla="*/ 5619492 w 9350805"/>
              <a:gd name="connsiteY1627" fmla="*/ 5549986 h 5692775"/>
              <a:gd name="connsiteX1628" fmla="*/ 5627000 w 9350805"/>
              <a:gd name="connsiteY1628" fmla="*/ 5534956 h 5692775"/>
              <a:gd name="connsiteX1629" fmla="*/ 5611985 w 9350805"/>
              <a:gd name="connsiteY1629" fmla="*/ 5527441 h 5692775"/>
              <a:gd name="connsiteX1630" fmla="*/ 5578200 w 9350805"/>
              <a:gd name="connsiteY1630" fmla="*/ 5553744 h 5692775"/>
              <a:gd name="connsiteX1631" fmla="*/ 5559431 w 9350805"/>
              <a:gd name="connsiteY1631" fmla="*/ 5561259 h 5692775"/>
              <a:gd name="connsiteX1632" fmla="*/ 5533154 w 9350805"/>
              <a:gd name="connsiteY1632" fmla="*/ 5576289 h 5692775"/>
              <a:gd name="connsiteX1633" fmla="*/ 5521893 w 9350805"/>
              <a:gd name="connsiteY1633" fmla="*/ 5591320 h 5692775"/>
              <a:gd name="connsiteX1634" fmla="*/ 5488108 w 9350805"/>
              <a:gd name="connsiteY1634" fmla="*/ 5625138 h 5692775"/>
              <a:gd name="connsiteX1635" fmla="*/ 5476847 w 9350805"/>
              <a:gd name="connsiteY1635" fmla="*/ 5628896 h 5692775"/>
              <a:gd name="connsiteX1636" fmla="*/ 5435554 w 9350805"/>
              <a:gd name="connsiteY1636" fmla="*/ 5628896 h 5692775"/>
              <a:gd name="connsiteX1637" fmla="*/ 5428047 w 9350805"/>
              <a:gd name="connsiteY1637" fmla="*/ 5602593 h 5692775"/>
              <a:gd name="connsiteX1638" fmla="*/ 5465585 w 9350805"/>
              <a:gd name="connsiteY1638" fmla="*/ 5580047 h 5692775"/>
              <a:gd name="connsiteX1639" fmla="*/ 5473093 w 9350805"/>
              <a:gd name="connsiteY1639" fmla="*/ 5557501 h 5692775"/>
              <a:gd name="connsiteX1640" fmla="*/ 5446816 w 9350805"/>
              <a:gd name="connsiteY1640" fmla="*/ 5549986 h 5692775"/>
              <a:gd name="connsiteX1641" fmla="*/ 5390508 w 9350805"/>
              <a:gd name="connsiteY1641" fmla="*/ 5568774 h 5692775"/>
              <a:gd name="connsiteX1642" fmla="*/ 5386754 w 9350805"/>
              <a:gd name="connsiteY1642" fmla="*/ 5572532 h 5692775"/>
              <a:gd name="connsiteX1643" fmla="*/ 5379247 w 9350805"/>
              <a:gd name="connsiteY1643" fmla="*/ 5572532 h 5692775"/>
              <a:gd name="connsiteX1644" fmla="*/ 5443062 w 9350805"/>
              <a:gd name="connsiteY1644" fmla="*/ 5482349 h 5692775"/>
              <a:gd name="connsiteX1645" fmla="*/ 5375493 w 9350805"/>
              <a:gd name="connsiteY1645" fmla="*/ 5519925 h 5692775"/>
              <a:gd name="connsiteX1646" fmla="*/ 5386754 w 9350805"/>
              <a:gd name="connsiteY1646" fmla="*/ 5493622 h 5692775"/>
              <a:gd name="connsiteX1647" fmla="*/ 5379247 w 9350805"/>
              <a:gd name="connsiteY1647" fmla="*/ 5489864 h 5692775"/>
              <a:gd name="connsiteX1648" fmla="*/ 5334201 w 9350805"/>
              <a:gd name="connsiteY1648" fmla="*/ 5527441 h 5692775"/>
              <a:gd name="connsiteX1649" fmla="*/ 5300416 w 9350805"/>
              <a:gd name="connsiteY1649" fmla="*/ 5546229 h 5692775"/>
              <a:gd name="connsiteX1650" fmla="*/ 5326693 w 9350805"/>
              <a:gd name="connsiteY1650" fmla="*/ 5504895 h 5692775"/>
              <a:gd name="connsiteX1651" fmla="*/ 5337955 w 9350805"/>
              <a:gd name="connsiteY1651" fmla="*/ 5471076 h 5692775"/>
              <a:gd name="connsiteX1652" fmla="*/ 5337955 w 9350805"/>
              <a:gd name="connsiteY1652" fmla="*/ 5456046 h 5692775"/>
              <a:gd name="connsiteX1653" fmla="*/ 5277893 w 9350805"/>
              <a:gd name="connsiteY1653" fmla="*/ 5471076 h 5692775"/>
              <a:gd name="connsiteX1654" fmla="*/ 5281647 w 9350805"/>
              <a:gd name="connsiteY1654" fmla="*/ 5425985 h 5692775"/>
              <a:gd name="connsiteX1655" fmla="*/ 5300416 w 9350805"/>
              <a:gd name="connsiteY1655" fmla="*/ 5407197 h 5692775"/>
              <a:gd name="connsiteX1656" fmla="*/ 5326693 w 9350805"/>
              <a:gd name="connsiteY1656" fmla="*/ 5380894 h 5692775"/>
              <a:gd name="connsiteX1657" fmla="*/ 5349216 w 9350805"/>
              <a:gd name="connsiteY1657" fmla="*/ 5362106 h 5692775"/>
              <a:gd name="connsiteX1658" fmla="*/ 5322939 w 9350805"/>
              <a:gd name="connsiteY1658" fmla="*/ 5377136 h 5692775"/>
              <a:gd name="connsiteX1659" fmla="*/ 5315432 w 9350805"/>
              <a:gd name="connsiteY1659" fmla="*/ 5350833 h 5692775"/>
              <a:gd name="connsiteX1660" fmla="*/ 5326693 w 9350805"/>
              <a:gd name="connsiteY1660" fmla="*/ 5320772 h 5692775"/>
              <a:gd name="connsiteX1661" fmla="*/ 5270386 w 9350805"/>
              <a:gd name="connsiteY1661" fmla="*/ 5362106 h 5692775"/>
              <a:gd name="connsiteX1662" fmla="*/ 5255370 w 9350805"/>
              <a:gd name="connsiteY1662" fmla="*/ 5373379 h 5692775"/>
              <a:gd name="connsiteX1663" fmla="*/ 5236601 w 9350805"/>
              <a:gd name="connsiteY1663" fmla="*/ 5384651 h 5692775"/>
              <a:gd name="connsiteX1664" fmla="*/ 5195309 w 9350805"/>
              <a:gd name="connsiteY1664" fmla="*/ 5418470 h 5692775"/>
              <a:gd name="connsiteX1665" fmla="*/ 5180294 w 9350805"/>
              <a:gd name="connsiteY1665" fmla="*/ 5422228 h 5692775"/>
              <a:gd name="connsiteX1666" fmla="*/ 5157771 w 9350805"/>
              <a:gd name="connsiteY1666" fmla="*/ 5471076 h 5692775"/>
              <a:gd name="connsiteX1667" fmla="*/ 5139001 w 9350805"/>
              <a:gd name="connsiteY1667" fmla="*/ 5471076 h 5692775"/>
              <a:gd name="connsiteX1668" fmla="*/ 5139001 w 9350805"/>
              <a:gd name="connsiteY1668" fmla="*/ 5459804 h 5692775"/>
              <a:gd name="connsiteX1669" fmla="*/ 5123986 w 9350805"/>
              <a:gd name="connsiteY1669" fmla="*/ 5471076 h 5692775"/>
              <a:gd name="connsiteX1670" fmla="*/ 5090201 w 9350805"/>
              <a:gd name="connsiteY1670" fmla="*/ 5478592 h 5692775"/>
              <a:gd name="connsiteX1671" fmla="*/ 5033894 w 9350805"/>
              <a:gd name="connsiteY1671" fmla="*/ 5519925 h 5692775"/>
              <a:gd name="connsiteX1672" fmla="*/ 5022632 w 9350805"/>
              <a:gd name="connsiteY1672" fmla="*/ 5501137 h 5692775"/>
              <a:gd name="connsiteX1673" fmla="*/ 5045155 w 9350805"/>
              <a:gd name="connsiteY1673" fmla="*/ 5467319 h 5692775"/>
              <a:gd name="connsiteX1674" fmla="*/ 5090201 w 9350805"/>
              <a:gd name="connsiteY1674" fmla="*/ 5437258 h 5692775"/>
              <a:gd name="connsiteX1675" fmla="*/ 5075186 w 9350805"/>
              <a:gd name="connsiteY1675" fmla="*/ 5441016 h 5692775"/>
              <a:gd name="connsiteX1676" fmla="*/ 5060171 w 9350805"/>
              <a:gd name="connsiteY1676" fmla="*/ 5441016 h 5692775"/>
              <a:gd name="connsiteX1677" fmla="*/ 5071432 w 9350805"/>
              <a:gd name="connsiteY1677" fmla="*/ 5429743 h 5692775"/>
              <a:gd name="connsiteX1678" fmla="*/ 5056417 w 9350805"/>
              <a:gd name="connsiteY1678" fmla="*/ 5425985 h 5692775"/>
              <a:gd name="connsiteX1679" fmla="*/ 5067678 w 9350805"/>
              <a:gd name="connsiteY1679" fmla="*/ 5399682 h 5692775"/>
              <a:gd name="connsiteX1680" fmla="*/ 5003863 w 9350805"/>
              <a:gd name="connsiteY1680" fmla="*/ 5410955 h 5692775"/>
              <a:gd name="connsiteX1681" fmla="*/ 5052663 w 9350805"/>
              <a:gd name="connsiteY1681" fmla="*/ 5388409 h 5692775"/>
              <a:gd name="connsiteX1682" fmla="*/ 5033894 w 9350805"/>
              <a:gd name="connsiteY1682" fmla="*/ 5380894 h 5692775"/>
              <a:gd name="connsiteX1683" fmla="*/ 5033894 w 9350805"/>
              <a:gd name="connsiteY1683" fmla="*/ 5347075 h 5692775"/>
              <a:gd name="connsiteX1684" fmla="*/ 5030140 w 9350805"/>
              <a:gd name="connsiteY1684" fmla="*/ 5305742 h 5692775"/>
              <a:gd name="connsiteX1685" fmla="*/ 5048909 w 9350805"/>
              <a:gd name="connsiteY1685" fmla="*/ 5294469 h 5692775"/>
              <a:gd name="connsiteX1686" fmla="*/ 5063925 w 9350805"/>
              <a:gd name="connsiteY1686" fmla="*/ 5290711 h 5692775"/>
              <a:gd name="connsiteX1687" fmla="*/ 5067678 w 9350805"/>
              <a:gd name="connsiteY1687" fmla="*/ 5245620 h 5692775"/>
              <a:gd name="connsiteX1688" fmla="*/ 5071432 w 9350805"/>
              <a:gd name="connsiteY1688" fmla="*/ 5241862 h 5692775"/>
              <a:gd name="connsiteX1689" fmla="*/ 5123986 w 9350805"/>
              <a:gd name="connsiteY1689" fmla="*/ 5185498 h 5692775"/>
              <a:gd name="connsiteX1690" fmla="*/ 5135247 w 9350805"/>
              <a:gd name="connsiteY1690" fmla="*/ 5193013 h 5692775"/>
              <a:gd name="connsiteX1691" fmla="*/ 5150263 w 9350805"/>
              <a:gd name="connsiteY1691" fmla="*/ 5185498 h 5692775"/>
              <a:gd name="connsiteX1692" fmla="*/ 5202817 w 9350805"/>
              <a:gd name="connsiteY1692" fmla="*/ 5140407 h 5692775"/>
              <a:gd name="connsiteX1693" fmla="*/ 5210324 w 9350805"/>
              <a:gd name="connsiteY1693" fmla="*/ 5136649 h 5692775"/>
              <a:gd name="connsiteX1694" fmla="*/ 5315432 w 9350805"/>
              <a:gd name="connsiteY1694" fmla="*/ 5038952 h 5692775"/>
              <a:gd name="connsiteX1695" fmla="*/ 5326693 w 9350805"/>
              <a:gd name="connsiteY1695" fmla="*/ 5027679 h 5692775"/>
              <a:gd name="connsiteX1696" fmla="*/ 5337955 w 9350805"/>
              <a:gd name="connsiteY1696" fmla="*/ 5016406 h 5692775"/>
              <a:gd name="connsiteX1697" fmla="*/ 5341708 w 9350805"/>
              <a:gd name="connsiteY1697" fmla="*/ 5016406 h 5692775"/>
              <a:gd name="connsiteX1698" fmla="*/ 5386754 w 9350805"/>
              <a:gd name="connsiteY1698" fmla="*/ 4971315 h 5692775"/>
              <a:gd name="connsiteX1699" fmla="*/ 5367985 w 9350805"/>
              <a:gd name="connsiteY1699" fmla="*/ 4960042 h 5692775"/>
              <a:gd name="connsiteX1700" fmla="*/ 5383001 w 9350805"/>
              <a:gd name="connsiteY1700" fmla="*/ 4945011 h 5692775"/>
              <a:gd name="connsiteX1701" fmla="*/ 5409278 w 9350805"/>
              <a:gd name="connsiteY1701" fmla="*/ 4926223 h 5692775"/>
              <a:gd name="connsiteX1702" fmla="*/ 5435554 w 9350805"/>
              <a:gd name="connsiteY1702" fmla="*/ 4899920 h 5692775"/>
              <a:gd name="connsiteX1703" fmla="*/ 5480600 w 9350805"/>
              <a:gd name="connsiteY1703" fmla="*/ 4877374 h 5692775"/>
              <a:gd name="connsiteX1704" fmla="*/ 5484354 w 9350805"/>
              <a:gd name="connsiteY1704" fmla="*/ 4877374 h 5692775"/>
              <a:gd name="connsiteX1705" fmla="*/ 5469339 w 9350805"/>
              <a:gd name="connsiteY1705" fmla="*/ 4869859 h 5692775"/>
              <a:gd name="connsiteX1706" fmla="*/ 5469339 w 9350805"/>
              <a:gd name="connsiteY1706" fmla="*/ 4866102 h 5692775"/>
              <a:gd name="connsiteX1707" fmla="*/ 5503123 w 9350805"/>
              <a:gd name="connsiteY1707" fmla="*/ 4866102 h 5692775"/>
              <a:gd name="connsiteX1708" fmla="*/ 5514385 w 9350805"/>
              <a:gd name="connsiteY1708" fmla="*/ 4805980 h 5692775"/>
              <a:gd name="connsiteX1709" fmla="*/ 5544416 w 9350805"/>
              <a:gd name="connsiteY1709" fmla="*/ 4798465 h 5692775"/>
              <a:gd name="connsiteX1710" fmla="*/ 5563185 w 9350805"/>
              <a:gd name="connsiteY1710" fmla="*/ 4798465 h 5692775"/>
              <a:gd name="connsiteX1711" fmla="*/ 5563185 w 9350805"/>
              <a:gd name="connsiteY1711" fmla="*/ 4775919 h 5692775"/>
              <a:gd name="connsiteX1712" fmla="*/ 5548169 w 9350805"/>
              <a:gd name="connsiteY1712" fmla="*/ 4775919 h 5692775"/>
              <a:gd name="connsiteX1713" fmla="*/ 5503123 w 9350805"/>
              <a:gd name="connsiteY1713" fmla="*/ 4783434 h 5692775"/>
              <a:gd name="connsiteX1714" fmla="*/ 5488108 w 9350805"/>
              <a:gd name="connsiteY1714" fmla="*/ 4772161 h 5692775"/>
              <a:gd name="connsiteX1715" fmla="*/ 5563185 w 9350805"/>
              <a:gd name="connsiteY1715" fmla="*/ 4749616 h 5692775"/>
              <a:gd name="connsiteX1716" fmla="*/ 5604477 w 9350805"/>
              <a:gd name="connsiteY1716" fmla="*/ 4730828 h 5692775"/>
              <a:gd name="connsiteX1717" fmla="*/ 5634508 w 9350805"/>
              <a:gd name="connsiteY1717" fmla="*/ 4704525 h 5692775"/>
              <a:gd name="connsiteX1718" fmla="*/ 5634508 w 9350805"/>
              <a:gd name="connsiteY1718" fmla="*/ 4700767 h 5692775"/>
              <a:gd name="connsiteX1719" fmla="*/ 5615738 w 9350805"/>
              <a:gd name="connsiteY1719" fmla="*/ 4704525 h 5692775"/>
              <a:gd name="connsiteX1720" fmla="*/ 5623246 w 9350805"/>
              <a:gd name="connsiteY1720" fmla="*/ 4689494 h 5692775"/>
              <a:gd name="connsiteX1721" fmla="*/ 5596969 w 9350805"/>
              <a:gd name="connsiteY1721" fmla="*/ 4693252 h 5692775"/>
              <a:gd name="connsiteX1722" fmla="*/ 5593215 w 9350805"/>
              <a:gd name="connsiteY1722" fmla="*/ 4708282 h 5692775"/>
              <a:gd name="connsiteX1723" fmla="*/ 5581954 w 9350805"/>
              <a:gd name="connsiteY1723" fmla="*/ 4708282 h 5692775"/>
              <a:gd name="connsiteX1724" fmla="*/ 5578200 w 9350805"/>
              <a:gd name="connsiteY1724" fmla="*/ 4697009 h 5692775"/>
              <a:gd name="connsiteX1725" fmla="*/ 5559431 w 9350805"/>
              <a:gd name="connsiteY1725" fmla="*/ 4697009 h 5692775"/>
              <a:gd name="connsiteX1726" fmla="*/ 5525646 w 9350805"/>
              <a:gd name="connsiteY1726" fmla="*/ 4730828 h 5692775"/>
              <a:gd name="connsiteX1727" fmla="*/ 5454324 w 9350805"/>
              <a:gd name="connsiteY1727" fmla="*/ 4745858 h 5692775"/>
              <a:gd name="connsiteX1728" fmla="*/ 5428047 w 9350805"/>
              <a:gd name="connsiteY1728" fmla="*/ 4745858 h 5692775"/>
              <a:gd name="connsiteX1729" fmla="*/ 5461831 w 9350805"/>
              <a:gd name="connsiteY1729" fmla="*/ 4723313 h 5692775"/>
              <a:gd name="connsiteX1730" fmla="*/ 5461831 w 9350805"/>
              <a:gd name="connsiteY1730" fmla="*/ 4719555 h 5692775"/>
              <a:gd name="connsiteX1731" fmla="*/ 5435554 w 9350805"/>
              <a:gd name="connsiteY1731" fmla="*/ 4723313 h 5692775"/>
              <a:gd name="connsiteX1732" fmla="*/ 5416785 w 9350805"/>
              <a:gd name="connsiteY1732" fmla="*/ 4704525 h 5692775"/>
              <a:gd name="connsiteX1733" fmla="*/ 5450570 w 9350805"/>
              <a:gd name="connsiteY1733" fmla="*/ 4697009 h 5692775"/>
              <a:gd name="connsiteX1734" fmla="*/ 5465585 w 9350805"/>
              <a:gd name="connsiteY1734" fmla="*/ 4708282 h 5692775"/>
              <a:gd name="connsiteX1735" fmla="*/ 5476847 w 9350805"/>
              <a:gd name="connsiteY1735" fmla="*/ 4670706 h 5692775"/>
              <a:gd name="connsiteX1736" fmla="*/ 5450570 w 9350805"/>
              <a:gd name="connsiteY1736" fmla="*/ 4670706 h 5692775"/>
              <a:gd name="connsiteX1737" fmla="*/ 5469339 w 9350805"/>
              <a:gd name="connsiteY1737" fmla="*/ 4648160 h 5692775"/>
              <a:gd name="connsiteX1738" fmla="*/ 5461831 w 9350805"/>
              <a:gd name="connsiteY1738" fmla="*/ 4636888 h 5692775"/>
              <a:gd name="connsiteX1739" fmla="*/ 5476847 w 9350805"/>
              <a:gd name="connsiteY1739" fmla="*/ 4633130 h 5692775"/>
              <a:gd name="connsiteX1740" fmla="*/ 5476847 w 9350805"/>
              <a:gd name="connsiteY1740" fmla="*/ 4651918 h 5692775"/>
              <a:gd name="connsiteX1741" fmla="*/ 5488108 w 9350805"/>
              <a:gd name="connsiteY1741" fmla="*/ 4663191 h 5692775"/>
              <a:gd name="connsiteX1742" fmla="*/ 5521893 w 9350805"/>
              <a:gd name="connsiteY1742" fmla="*/ 4659433 h 5692775"/>
              <a:gd name="connsiteX1743" fmla="*/ 5536908 w 9350805"/>
              <a:gd name="connsiteY1743" fmla="*/ 4644403 h 5692775"/>
              <a:gd name="connsiteX1744" fmla="*/ 5551923 w 9350805"/>
              <a:gd name="connsiteY1744" fmla="*/ 4633130 h 5692775"/>
              <a:gd name="connsiteX1745" fmla="*/ 5574446 w 9350805"/>
              <a:gd name="connsiteY1745" fmla="*/ 4640645 h 5692775"/>
              <a:gd name="connsiteX1746" fmla="*/ 5570692 w 9350805"/>
              <a:gd name="connsiteY1746" fmla="*/ 4648160 h 5692775"/>
              <a:gd name="connsiteX1747" fmla="*/ 5551923 w 9350805"/>
              <a:gd name="connsiteY1747" fmla="*/ 4640645 h 5692775"/>
              <a:gd name="connsiteX1748" fmla="*/ 5555677 w 9350805"/>
              <a:gd name="connsiteY1748" fmla="*/ 4663191 h 5692775"/>
              <a:gd name="connsiteX1749" fmla="*/ 5544416 w 9350805"/>
              <a:gd name="connsiteY1749" fmla="*/ 4674464 h 5692775"/>
              <a:gd name="connsiteX1750" fmla="*/ 5551923 w 9350805"/>
              <a:gd name="connsiteY1750" fmla="*/ 4678221 h 5692775"/>
              <a:gd name="connsiteX1751" fmla="*/ 5589462 w 9350805"/>
              <a:gd name="connsiteY1751" fmla="*/ 4640645 h 5692775"/>
              <a:gd name="connsiteX1752" fmla="*/ 5630754 w 9350805"/>
              <a:gd name="connsiteY1752" fmla="*/ 4614342 h 5692775"/>
              <a:gd name="connsiteX1753" fmla="*/ 5660785 w 9350805"/>
              <a:gd name="connsiteY1753" fmla="*/ 4610584 h 5692775"/>
              <a:gd name="connsiteX1754" fmla="*/ 5713338 w 9350805"/>
              <a:gd name="connsiteY1754" fmla="*/ 4603069 h 5692775"/>
              <a:gd name="connsiteX1755" fmla="*/ 5728354 w 9350805"/>
              <a:gd name="connsiteY1755" fmla="*/ 4599312 h 5692775"/>
              <a:gd name="connsiteX1756" fmla="*/ 5769646 w 9350805"/>
              <a:gd name="connsiteY1756" fmla="*/ 4569251 h 5692775"/>
              <a:gd name="connsiteX1757" fmla="*/ 5784661 w 9350805"/>
              <a:gd name="connsiteY1757" fmla="*/ 4550463 h 5692775"/>
              <a:gd name="connsiteX1758" fmla="*/ 5803430 w 9350805"/>
              <a:gd name="connsiteY1758" fmla="*/ 4531675 h 5692775"/>
              <a:gd name="connsiteX1759" fmla="*/ 5814692 w 9350805"/>
              <a:gd name="connsiteY1759" fmla="*/ 4539190 h 5692775"/>
              <a:gd name="connsiteX1760" fmla="*/ 5814692 w 9350805"/>
              <a:gd name="connsiteY1760" fmla="*/ 4531675 h 5692775"/>
              <a:gd name="connsiteX1761" fmla="*/ 5840969 w 9350805"/>
              <a:gd name="connsiteY1761" fmla="*/ 4527917 h 5692775"/>
              <a:gd name="connsiteX1762" fmla="*/ 5859738 w 9350805"/>
              <a:gd name="connsiteY1762" fmla="*/ 4524159 h 5692775"/>
              <a:gd name="connsiteX1763" fmla="*/ 5852230 w 9350805"/>
              <a:gd name="connsiteY1763" fmla="*/ 4501614 h 5692775"/>
              <a:gd name="connsiteX1764" fmla="*/ 5893522 w 9350805"/>
              <a:gd name="connsiteY1764" fmla="*/ 4486583 h 5692775"/>
              <a:gd name="connsiteX1765" fmla="*/ 5904784 w 9350805"/>
              <a:gd name="connsiteY1765" fmla="*/ 4475310 h 5692775"/>
              <a:gd name="connsiteX1766" fmla="*/ 5886015 w 9350805"/>
              <a:gd name="connsiteY1766" fmla="*/ 4464038 h 5692775"/>
              <a:gd name="connsiteX1767" fmla="*/ 5912292 w 9350805"/>
              <a:gd name="connsiteY1767" fmla="*/ 4449007 h 5692775"/>
              <a:gd name="connsiteX1768" fmla="*/ 5946076 w 9350805"/>
              <a:gd name="connsiteY1768" fmla="*/ 4426462 h 5692775"/>
              <a:gd name="connsiteX1769" fmla="*/ 5976107 w 9350805"/>
              <a:gd name="connsiteY1769" fmla="*/ 4400158 h 5692775"/>
              <a:gd name="connsiteX1770" fmla="*/ 5991122 w 9350805"/>
              <a:gd name="connsiteY1770" fmla="*/ 4388886 h 5692775"/>
              <a:gd name="connsiteX1771" fmla="*/ 5987368 w 9350805"/>
              <a:gd name="connsiteY1771" fmla="*/ 4381370 h 5692775"/>
              <a:gd name="connsiteX1772" fmla="*/ 5976107 w 9350805"/>
              <a:gd name="connsiteY1772" fmla="*/ 4385128 h 5692775"/>
              <a:gd name="connsiteX1773" fmla="*/ 5949830 w 9350805"/>
              <a:gd name="connsiteY1773" fmla="*/ 4388886 h 5692775"/>
              <a:gd name="connsiteX1774" fmla="*/ 5931061 w 9350805"/>
              <a:gd name="connsiteY1774" fmla="*/ 4388886 h 5692775"/>
              <a:gd name="connsiteX1775" fmla="*/ 5901030 w 9350805"/>
              <a:gd name="connsiteY1775" fmla="*/ 4403916 h 5692775"/>
              <a:gd name="connsiteX1776" fmla="*/ 5844722 w 9350805"/>
              <a:gd name="connsiteY1776" fmla="*/ 4422704 h 5692775"/>
              <a:gd name="connsiteX1777" fmla="*/ 5814692 w 9350805"/>
              <a:gd name="connsiteY1777" fmla="*/ 4418946 h 5692775"/>
              <a:gd name="connsiteX1778" fmla="*/ 5777153 w 9350805"/>
              <a:gd name="connsiteY1778" fmla="*/ 4418946 h 5692775"/>
              <a:gd name="connsiteX1779" fmla="*/ 5769646 w 9350805"/>
              <a:gd name="connsiteY1779" fmla="*/ 4437734 h 5692775"/>
              <a:gd name="connsiteX1780" fmla="*/ 5720846 w 9350805"/>
              <a:gd name="connsiteY1780" fmla="*/ 4437734 h 5692775"/>
              <a:gd name="connsiteX1781" fmla="*/ 5705831 w 9350805"/>
              <a:gd name="connsiteY1781" fmla="*/ 4437734 h 5692775"/>
              <a:gd name="connsiteX1782" fmla="*/ 5608231 w 9350805"/>
              <a:gd name="connsiteY1782" fmla="*/ 4460280 h 5692775"/>
              <a:gd name="connsiteX1783" fmla="*/ 5596969 w 9350805"/>
              <a:gd name="connsiteY1783" fmla="*/ 4467795 h 5692775"/>
              <a:gd name="connsiteX1784" fmla="*/ 5596969 w 9350805"/>
              <a:gd name="connsiteY1784" fmla="*/ 4475310 h 5692775"/>
              <a:gd name="connsiteX1785" fmla="*/ 5645769 w 9350805"/>
              <a:gd name="connsiteY1785" fmla="*/ 4471553 h 5692775"/>
              <a:gd name="connsiteX1786" fmla="*/ 5645769 w 9350805"/>
              <a:gd name="connsiteY1786" fmla="*/ 4475310 h 5692775"/>
              <a:gd name="connsiteX1787" fmla="*/ 5544416 w 9350805"/>
              <a:gd name="connsiteY1787" fmla="*/ 4497856 h 5692775"/>
              <a:gd name="connsiteX1788" fmla="*/ 5544416 w 9350805"/>
              <a:gd name="connsiteY1788" fmla="*/ 4494099 h 5692775"/>
              <a:gd name="connsiteX1789" fmla="*/ 5578200 w 9350805"/>
              <a:gd name="connsiteY1789" fmla="*/ 4475310 h 5692775"/>
              <a:gd name="connsiteX1790" fmla="*/ 5578200 w 9350805"/>
              <a:gd name="connsiteY1790" fmla="*/ 4471553 h 5692775"/>
              <a:gd name="connsiteX1791" fmla="*/ 5555677 w 9350805"/>
              <a:gd name="connsiteY1791" fmla="*/ 4471553 h 5692775"/>
              <a:gd name="connsiteX1792" fmla="*/ 5514385 w 9350805"/>
              <a:gd name="connsiteY1792" fmla="*/ 4486583 h 5692775"/>
              <a:gd name="connsiteX1793" fmla="*/ 5514385 w 9350805"/>
              <a:gd name="connsiteY1793" fmla="*/ 4505371 h 5692775"/>
              <a:gd name="connsiteX1794" fmla="*/ 5491862 w 9350805"/>
              <a:gd name="connsiteY1794" fmla="*/ 4509129 h 5692775"/>
              <a:gd name="connsiteX1795" fmla="*/ 5465585 w 9350805"/>
              <a:gd name="connsiteY1795" fmla="*/ 4494099 h 5692775"/>
              <a:gd name="connsiteX1796" fmla="*/ 5375493 w 9350805"/>
              <a:gd name="connsiteY1796" fmla="*/ 4512887 h 5692775"/>
              <a:gd name="connsiteX1797" fmla="*/ 5304170 w 9350805"/>
              <a:gd name="connsiteY1797" fmla="*/ 4527917 h 5692775"/>
              <a:gd name="connsiteX1798" fmla="*/ 5225340 w 9350805"/>
              <a:gd name="connsiteY1798" fmla="*/ 4542947 h 5692775"/>
              <a:gd name="connsiteX1799" fmla="*/ 5206570 w 9350805"/>
              <a:gd name="connsiteY1799" fmla="*/ 4550463 h 5692775"/>
              <a:gd name="connsiteX1800" fmla="*/ 4970079 w 9350805"/>
              <a:gd name="connsiteY1800" fmla="*/ 4591796 h 5692775"/>
              <a:gd name="connsiteX1801" fmla="*/ 4943802 w 9350805"/>
              <a:gd name="connsiteY1801" fmla="*/ 4584281 h 5692775"/>
              <a:gd name="connsiteX1802" fmla="*/ 4898756 w 9350805"/>
              <a:gd name="connsiteY1802" fmla="*/ 4606827 h 5692775"/>
              <a:gd name="connsiteX1803" fmla="*/ 4831187 w 9350805"/>
              <a:gd name="connsiteY1803" fmla="*/ 4614342 h 5692775"/>
              <a:gd name="connsiteX1804" fmla="*/ 4819925 w 9350805"/>
              <a:gd name="connsiteY1804" fmla="*/ 4610584 h 5692775"/>
              <a:gd name="connsiteX1805" fmla="*/ 4801156 w 9350805"/>
              <a:gd name="connsiteY1805" fmla="*/ 4610584 h 5692775"/>
              <a:gd name="connsiteX1806" fmla="*/ 4718572 w 9350805"/>
              <a:gd name="connsiteY1806" fmla="*/ 4614342 h 5692775"/>
              <a:gd name="connsiteX1807" fmla="*/ 4703556 w 9350805"/>
              <a:gd name="connsiteY1807" fmla="*/ 4633130 h 5692775"/>
              <a:gd name="connsiteX1808" fmla="*/ 4699803 w 9350805"/>
              <a:gd name="connsiteY1808" fmla="*/ 4633130 h 5692775"/>
              <a:gd name="connsiteX1809" fmla="*/ 4651003 w 9350805"/>
              <a:gd name="connsiteY1809" fmla="*/ 4636888 h 5692775"/>
              <a:gd name="connsiteX1810" fmla="*/ 4624726 w 9350805"/>
              <a:gd name="connsiteY1810" fmla="*/ 4648160 h 5692775"/>
              <a:gd name="connsiteX1811" fmla="*/ 4523372 w 9350805"/>
              <a:gd name="connsiteY1811" fmla="*/ 4659433 h 5692775"/>
              <a:gd name="connsiteX1812" fmla="*/ 4391988 w 9350805"/>
              <a:gd name="connsiteY1812" fmla="*/ 4674464 h 5692775"/>
              <a:gd name="connsiteX1813" fmla="*/ 4290635 w 9350805"/>
              <a:gd name="connsiteY1813" fmla="*/ 4693252 h 5692775"/>
              <a:gd name="connsiteX1814" fmla="*/ 4230573 w 9350805"/>
              <a:gd name="connsiteY1814" fmla="*/ 4693252 h 5692775"/>
              <a:gd name="connsiteX1815" fmla="*/ 4219312 w 9350805"/>
              <a:gd name="connsiteY1815" fmla="*/ 4697009 h 5692775"/>
              <a:gd name="connsiteX1816" fmla="*/ 4069158 w 9350805"/>
              <a:gd name="connsiteY1816" fmla="*/ 4719555 h 5692775"/>
              <a:gd name="connsiteX1817" fmla="*/ 4016604 w 9350805"/>
              <a:gd name="connsiteY1817" fmla="*/ 4730828 h 5692775"/>
              <a:gd name="connsiteX1818" fmla="*/ 3997835 w 9350805"/>
              <a:gd name="connsiteY1818" fmla="*/ 4734585 h 5692775"/>
              <a:gd name="connsiteX1819" fmla="*/ 3847682 w 9350805"/>
              <a:gd name="connsiteY1819" fmla="*/ 4749616 h 5692775"/>
              <a:gd name="connsiteX1820" fmla="*/ 3644975 w 9350805"/>
              <a:gd name="connsiteY1820" fmla="*/ 4779677 h 5692775"/>
              <a:gd name="connsiteX1821" fmla="*/ 3622452 w 9350805"/>
              <a:gd name="connsiteY1821" fmla="*/ 4794707 h 5692775"/>
              <a:gd name="connsiteX1822" fmla="*/ 3614944 w 9350805"/>
              <a:gd name="connsiteY1822" fmla="*/ 4802222 h 5692775"/>
              <a:gd name="connsiteX1823" fmla="*/ 3611190 w 9350805"/>
              <a:gd name="connsiteY1823" fmla="*/ 4798465 h 5692775"/>
              <a:gd name="connsiteX1824" fmla="*/ 3618698 w 9350805"/>
              <a:gd name="connsiteY1824" fmla="*/ 4787192 h 5692775"/>
              <a:gd name="connsiteX1825" fmla="*/ 3614944 w 9350805"/>
              <a:gd name="connsiteY1825" fmla="*/ 4783434 h 5692775"/>
              <a:gd name="connsiteX1826" fmla="*/ 3539867 w 9350805"/>
              <a:gd name="connsiteY1826" fmla="*/ 4790950 h 5692775"/>
              <a:gd name="connsiteX1827" fmla="*/ 3461037 w 9350805"/>
              <a:gd name="connsiteY1827" fmla="*/ 4798465 h 5692775"/>
              <a:gd name="connsiteX1828" fmla="*/ 3397221 w 9350805"/>
              <a:gd name="connsiteY1828" fmla="*/ 4809738 h 5692775"/>
              <a:gd name="connsiteX1829" fmla="*/ 3310883 w 9350805"/>
              <a:gd name="connsiteY1829" fmla="*/ 4821010 h 5692775"/>
              <a:gd name="connsiteX1830" fmla="*/ 3232053 w 9350805"/>
              <a:gd name="connsiteY1830" fmla="*/ 4836041 h 5692775"/>
              <a:gd name="connsiteX1831" fmla="*/ 3164483 w 9350805"/>
              <a:gd name="connsiteY1831" fmla="*/ 4843556 h 5692775"/>
              <a:gd name="connsiteX1832" fmla="*/ 3100669 w 9350805"/>
              <a:gd name="connsiteY1832" fmla="*/ 4847314 h 5692775"/>
              <a:gd name="connsiteX1833" fmla="*/ 3051869 w 9350805"/>
              <a:gd name="connsiteY1833" fmla="*/ 4858586 h 5692775"/>
              <a:gd name="connsiteX1834" fmla="*/ 3018084 w 9350805"/>
              <a:gd name="connsiteY1834" fmla="*/ 4862344 h 5692775"/>
              <a:gd name="connsiteX1835" fmla="*/ 2920484 w 9350805"/>
              <a:gd name="connsiteY1835" fmla="*/ 4884890 h 5692775"/>
              <a:gd name="connsiteX1836" fmla="*/ 2939253 w 9350805"/>
              <a:gd name="connsiteY1836" fmla="*/ 4881132 h 5692775"/>
              <a:gd name="connsiteX1837" fmla="*/ 2980546 w 9350805"/>
              <a:gd name="connsiteY1837" fmla="*/ 4884890 h 5692775"/>
              <a:gd name="connsiteX1838" fmla="*/ 2924238 w 9350805"/>
              <a:gd name="connsiteY1838" fmla="*/ 4896163 h 5692775"/>
              <a:gd name="connsiteX1839" fmla="*/ 2897961 w 9350805"/>
              <a:gd name="connsiteY1839" fmla="*/ 4911193 h 5692775"/>
              <a:gd name="connsiteX1840" fmla="*/ 2856669 w 9350805"/>
              <a:gd name="connsiteY1840" fmla="*/ 4911193 h 5692775"/>
              <a:gd name="connsiteX1841" fmla="*/ 2845407 w 9350805"/>
              <a:gd name="connsiteY1841" fmla="*/ 4903678 h 5692775"/>
              <a:gd name="connsiteX1842" fmla="*/ 2807869 w 9350805"/>
              <a:gd name="connsiteY1842" fmla="*/ 4941254 h 5692775"/>
              <a:gd name="connsiteX1843" fmla="*/ 2762823 w 9350805"/>
              <a:gd name="connsiteY1843" fmla="*/ 4929981 h 5692775"/>
              <a:gd name="connsiteX1844" fmla="*/ 2710270 w 9350805"/>
              <a:gd name="connsiteY1844" fmla="*/ 4922466 h 5692775"/>
              <a:gd name="connsiteX1845" fmla="*/ 2710270 w 9350805"/>
              <a:gd name="connsiteY1845" fmla="*/ 4918708 h 5692775"/>
              <a:gd name="connsiteX1846" fmla="*/ 2755316 w 9350805"/>
              <a:gd name="connsiteY1846" fmla="*/ 4907435 h 5692775"/>
              <a:gd name="connsiteX1847" fmla="*/ 2729039 w 9350805"/>
              <a:gd name="connsiteY1847" fmla="*/ 4888647 h 5692775"/>
              <a:gd name="connsiteX1848" fmla="*/ 2751562 w 9350805"/>
              <a:gd name="connsiteY1848" fmla="*/ 4884890 h 5692775"/>
              <a:gd name="connsiteX1849" fmla="*/ 2781592 w 9350805"/>
              <a:gd name="connsiteY1849" fmla="*/ 4869859 h 5692775"/>
              <a:gd name="connsiteX1850" fmla="*/ 2781592 w 9350805"/>
              <a:gd name="connsiteY1850" fmla="*/ 4851071 h 5692775"/>
              <a:gd name="connsiteX1851" fmla="*/ 2800361 w 9350805"/>
              <a:gd name="connsiteY1851" fmla="*/ 4866102 h 5692775"/>
              <a:gd name="connsiteX1852" fmla="*/ 2819131 w 9350805"/>
              <a:gd name="connsiteY1852" fmla="*/ 4866102 h 5692775"/>
              <a:gd name="connsiteX1853" fmla="*/ 2837900 w 9350805"/>
              <a:gd name="connsiteY1853" fmla="*/ 4854829 h 5692775"/>
              <a:gd name="connsiteX1854" fmla="*/ 2890454 w 9350805"/>
              <a:gd name="connsiteY1854" fmla="*/ 4843556 h 5692775"/>
              <a:gd name="connsiteX1855" fmla="*/ 2890454 w 9350805"/>
              <a:gd name="connsiteY1855" fmla="*/ 4839798 h 5692775"/>
              <a:gd name="connsiteX1856" fmla="*/ 2879192 w 9350805"/>
              <a:gd name="connsiteY1856" fmla="*/ 4836041 h 5692775"/>
              <a:gd name="connsiteX1857" fmla="*/ 2841654 w 9350805"/>
              <a:gd name="connsiteY1857" fmla="*/ 4824768 h 5692775"/>
              <a:gd name="connsiteX1858" fmla="*/ 2830392 w 9350805"/>
              <a:gd name="connsiteY1858" fmla="*/ 4824768 h 5692775"/>
              <a:gd name="connsiteX1859" fmla="*/ 2777838 w 9350805"/>
              <a:gd name="connsiteY1859" fmla="*/ 4836041 h 5692775"/>
              <a:gd name="connsiteX1860" fmla="*/ 2766577 w 9350805"/>
              <a:gd name="connsiteY1860" fmla="*/ 4821010 h 5692775"/>
              <a:gd name="connsiteX1861" fmla="*/ 2785346 w 9350805"/>
              <a:gd name="connsiteY1861" fmla="*/ 4817253 h 5692775"/>
              <a:gd name="connsiteX1862" fmla="*/ 2811623 w 9350805"/>
              <a:gd name="connsiteY1862" fmla="*/ 4809738 h 5692775"/>
              <a:gd name="connsiteX1863" fmla="*/ 2830392 w 9350805"/>
              <a:gd name="connsiteY1863" fmla="*/ 4809738 h 5692775"/>
              <a:gd name="connsiteX1864" fmla="*/ 2860423 w 9350805"/>
              <a:gd name="connsiteY1864" fmla="*/ 4809738 h 5692775"/>
              <a:gd name="connsiteX1865" fmla="*/ 2886700 w 9350805"/>
              <a:gd name="connsiteY1865" fmla="*/ 4805980 h 5692775"/>
              <a:gd name="connsiteX1866" fmla="*/ 2924238 w 9350805"/>
              <a:gd name="connsiteY1866" fmla="*/ 4798465 h 5692775"/>
              <a:gd name="connsiteX1867" fmla="*/ 2984299 w 9350805"/>
              <a:gd name="connsiteY1867" fmla="*/ 4779677 h 5692775"/>
              <a:gd name="connsiteX1868" fmla="*/ 2976792 w 9350805"/>
              <a:gd name="connsiteY1868" fmla="*/ 4760889 h 5692775"/>
              <a:gd name="connsiteX1869" fmla="*/ 2984299 w 9350805"/>
              <a:gd name="connsiteY1869" fmla="*/ 4753373 h 5692775"/>
              <a:gd name="connsiteX1870" fmla="*/ 2995561 w 9350805"/>
              <a:gd name="connsiteY1870" fmla="*/ 4757131 h 5692775"/>
              <a:gd name="connsiteX1871" fmla="*/ 2995561 w 9350805"/>
              <a:gd name="connsiteY1871" fmla="*/ 4772161 h 5692775"/>
              <a:gd name="connsiteX1872" fmla="*/ 2995561 w 9350805"/>
              <a:gd name="connsiteY1872" fmla="*/ 4783434 h 5692775"/>
              <a:gd name="connsiteX1873" fmla="*/ 2999315 w 9350805"/>
              <a:gd name="connsiteY1873" fmla="*/ 4787192 h 5692775"/>
              <a:gd name="connsiteX1874" fmla="*/ 3063130 w 9350805"/>
              <a:gd name="connsiteY1874" fmla="*/ 4779677 h 5692775"/>
              <a:gd name="connsiteX1875" fmla="*/ 3160730 w 9350805"/>
              <a:gd name="connsiteY1875" fmla="*/ 4745858 h 5692775"/>
              <a:gd name="connsiteX1876" fmla="*/ 3217037 w 9350805"/>
              <a:gd name="connsiteY1876" fmla="*/ 4723313 h 5692775"/>
              <a:gd name="connsiteX1877" fmla="*/ 3228299 w 9350805"/>
              <a:gd name="connsiteY1877" fmla="*/ 4730828 h 5692775"/>
              <a:gd name="connsiteX1878" fmla="*/ 3277099 w 9350805"/>
              <a:gd name="connsiteY1878" fmla="*/ 4697009 h 5692775"/>
              <a:gd name="connsiteX1879" fmla="*/ 3344668 w 9350805"/>
              <a:gd name="connsiteY1879" fmla="*/ 4681979 h 5692775"/>
              <a:gd name="connsiteX1880" fmla="*/ 3344668 w 9350805"/>
              <a:gd name="connsiteY1880" fmla="*/ 4674464 h 5692775"/>
              <a:gd name="connsiteX1881" fmla="*/ 3303375 w 9350805"/>
              <a:gd name="connsiteY1881" fmla="*/ 4670706 h 5692775"/>
              <a:gd name="connsiteX1882" fmla="*/ 3310883 w 9350805"/>
              <a:gd name="connsiteY1882" fmla="*/ 4659433 h 5692775"/>
              <a:gd name="connsiteX1883" fmla="*/ 3269591 w 9350805"/>
              <a:gd name="connsiteY1883" fmla="*/ 4666948 h 5692775"/>
              <a:gd name="connsiteX1884" fmla="*/ 3284606 w 9350805"/>
              <a:gd name="connsiteY1884" fmla="*/ 4670706 h 5692775"/>
              <a:gd name="connsiteX1885" fmla="*/ 3273345 w 9350805"/>
              <a:gd name="connsiteY1885" fmla="*/ 4685737 h 5692775"/>
              <a:gd name="connsiteX1886" fmla="*/ 3262083 w 9350805"/>
              <a:gd name="connsiteY1886" fmla="*/ 4674464 h 5692775"/>
              <a:gd name="connsiteX1887" fmla="*/ 3239560 w 9350805"/>
              <a:gd name="connsiteY1887" fmla="*/ 4663191 h 5692775"/>
              <a:gd name="connsiteX1888" fmla="*/ 3224546 w 9350805"/>
              <a:gd name="connsiteY1888" fmla="*/ 4659433 h 5692775"/>
              <a:gd name="connsiteX1889" fmla="*/ 3337160 w 9350805"/>
              <a:gd name="connsiteY1889" fmla="*/ 4644403 h 5692775"/>
              <a:gd name="connsiteX1890" fmla="*/ 3348421 w 9350805"/>
              <a:gd name="connsiteY1890" fmla="*/ 4629372 h 5692775"/>
              <a:gd name="connsiteX1891" fmla="*/ 3378452 w 9350805"/>
              <a:gd name="connsiteY1891" fmla="*/ 4633130 h 5692775"/>
              <a:gd name="connsiteX1892" fmla="*/ 3397221 w 9350805"/>
              <a:gd name="connsiteY1892" fmla="*/ 4640645 h 5692775"/>
              <a:gd name="connsiteX1893" fmla="*/ 3408483 w 9350805"/>
              <a:gd name="connsiteY1893" fmla="*/ 4640645 h 5692775"/>
              <a:gd name="connsiteX1894" fmla="*/ 3434760 w 9350805"/>
              <a:gd name="connsiteY1894" fmla="*/ 4606827 h 5692775"/>
              <a:gd name="connsiteX1895" fmla="*/ 3374698 w 9350805"/>
              <a:gd name="connsiteY1895" fmla="*/ 4614342 h 5692775"/>
              <a:gd name="connsiteX1896" fmla="*/ 3352175 w 9350805"/>
              <a:gd name="connsiteY1896" fmla="*/ 4606827 h 5692775"/>
              <a:gd name="connsiteX1897" fmla="*/ 3333406 w 9350805"/>
              <a:gd name="connsiteY1897" fmla="*/ 4599312 h 5692775"/>
              <a:gd name="connsiteX1898" fmla="*/ 3265837 w 9350805"/>
              <a:gd name="connsiteY1898" fmla="*/ 4614342 h 5692775"/>
              <a:gd name="connsiteX1899" fmla="*/ 3280852 w 9350805"/>
              <a:gd name="connsiteY1899" fmla="*/ 4621857 h 5692775"/>
              <a:gd name="connsiteX1900" fmla="*/ 2976792 w 9350805"/>
              <a:gd name="connsiteY1900" fmla="*/ 4666948 h 5692775"/>
              <a:gd name="connsiteX1901" fmla="*/ 2988053 w 9350805"/>
              <a:gd name="connsiteY1901" fmla="*/ 4678221 h 5692775"/>
              <a:gd name="connsiteX1902" fmla="*/ 3048115 w 9350805"/>
              <a:gd name="connsiteY1902" fmla="*/ 4678221 h 5692775"/>
              <a:gd name="connsiteX1903" fmla="*/ 3055622 w 9350805"/>
              <a:gd name="connsiteY1903" fmla="*/ 4685737 h 5692775"/>
              <a:gd name="connsiteX1904" fmla="*/ 3029345 w 9350805"/>
              <a:gd name="connsiteY1904" fmla="*/ 4681979 h 5692775"/>
              <a:gd name="connsiteX1905" fmla="*/ 3018084 w 9350805"/>
              <a:gd name="connsiteY1905" fmla="*/ 4708282 h 5692775"/>
              <a:gd name="connsiteX1906" fmla="*/ 2988053 w 9350805"/>
              <a:gd name="connsiteY1906" fmla="*/ 4704525 h 5692775"/>
              <a:gd name="connsiteX1907" fmla="*/ 2976792 w 9350805"/>
              <a:gd name="connsiteY1907" fmla="*/ 4693252 h 5692775"/>
              <a:gd name="connsiteX1908" fmla="*/ 2969284 w 9350805"/>
              <a:gd name="connsiteY1908" fmla="*/ 4678221 h 5692775"/>
              <a:gd name="connsiteX1909" fmla="*/ 2954269 w 9350805"/>
              <a:gd name="connsiteY1909" fmla="*/ 4678221 h 5692775"/>
              <a:gd name="connsiteX1910" fmla="*/ 2950515 w 9350805"/>
              <a:gd name="connsiteY1910" fmla="*/ 4700767 h 5692775"/>
              <a:gd name="connsiteX1911" fmla="*/ 2916730 w 9350805"/>
              <a:gd name="connsiteY1911" fmla="*/ 4723313 h 5692775"/>
              <a:gd name="connsiteX1912" fmla="*/ 2890454 w 9350805"/>
              <a:gd name="connsiteY1912" fmla="*/ 4727070 h 5692775"/>
              <a:gd name="connsiteX1913" fmla="*/ 2860423 w 9350805"/>
              <a:gd name="connsiteY1913" fmla="*/ 4715797 h 5692775"/>
              <a:gd name="connsiteX1914" fmla="*/ 2830392 w 9350805"/>
              <a:gd name="connsiteY1914" fmla="*/ 4734585 h 5692775"/>
              <a:gd name="connsiteX1915" fmla="*/ 2807869 w 9350805"/>
              <a:gd name="connsiteY1915" fmla="*/ 4738343 h 5692775"/>
              <a:gd name="connsiteX1916" fmla="*/ 2804115 w 9350805"/>
              <a:gd name="connsiteY1916" fmla="*/ 4738343 h 5692775"/>
              <a:gd name="connsiteX1917" fmla="*/ 2796608 w 9350805"/>
              <a:gd name="connsiteY1917" fmla="*/ 4734585 h 5692775"/>
              <a:gd name="connsiteX1918" fmla="*/ 2804115 w 9350805"/>
              <a:gd name="connsiteY1918" fmla="*/ 4727070 h 5692775"/>
              <a:gd name="connsiteX1919" fmla="*/ 2841654 w 9350805"/>
              <a:gd name="connsiteY1919" fmla="*/ 4712040 h 5692775"/>
              <a:gd name="connsiteX1920" fmla="*/ 2834146 w 9350805"/>
              <a:gd name="connsiteY1920" fmla="*/ 4693252 h 5692775"/>
              <a:gd name="connsiteX1921" fmla="*/ 2732793 w 9350805"/>
              <a:gd name="connsiteY1921" fmla="*/ 4734585 h 5692775"/>
              <a:gd name="connsiteX1922" fmla="*/ 2781592 w 9350805"/>
              <a:gd name="connsiteY1922" fmla="*/ 4742101 h 5692775"/>
              <a:gd name="connsiteX1923" fmla="*/ 2717777 w 9350805"/>
              <a:gd name="connsiteY1923" fmla="*/ 4760889 h 5692775"/>
              <a:gd name="connsiteX1924" fmla="*/ 2676485 w 9350805"/>
              <a:gd name="connsiteY1924" fmla="*/ 4764646 h 5692775"/>
              <a:gd name="connsiteX1925" fmla="*/ 2623931 w 9350805"/>
              <a:gd name="connsiteY1925" fmla="*/ 4764646 h 5692775"/>
              <a:gd name="connsiteX1926" fmla="*/ 2492547 w 9350805"/>
              <a:gd name="connsiteY1926" fmla="*/ 4790950 h 5692775"/>
              <a:gd name="connsiteX1927" fmla="*/ 2470024 w 9350805"/>
              <a:gd name="connsiteY1927" fmla="*/ 4798465 h 5692775"/>
              <a:gd name="connsiteX1928" fmla="*/ 2470024 w 9350805"/>
              <a:gd name="connsiteY1928" fmla="*/ 4809738 h 5692775"/>
              <a:gd name="connsiteX1929" fmla="*/ 2530085 w 9350805"/>
              <a:gd name="connsiteY1929" fmla="*/ 4798465 h 5692775"/>
              <a:gd name="connsiteX1930" fmla="*/ 2533839 w 9350805"/>
              <a:gd name="connsiteY1930" fmla="*/ 4802222 h 5692775"/>
              <a:gd name="connsiteX1931" fmla="*/ 2518824 w 9350805"/>
              <a:gd name="connsiteY1931" fmla="*/ 4809738 h 5692775"/>
              <a:gd name="connsiteX1932" fmla="*/ 2424978 w 9350805"/>
              <a:gd name="connsiteY1932" fmla="*/ 4813495 h 5692775"/>
              <a:gd name="connsiteX1933" fmla="*/ 2394947 w 9350805"/>
              <a:gd name="connsiteY1933" fmla="*/ 4821010 h 5692775"/>
              <a:gd name="connsiteX1934" fmla="*/ 2364917 w 9350805"/>
              <a:gd name="connsiteY1934" fmla="*/ 4824768 h 5692775"/>
              <a:gd name="connsiteX1935" fmla="*/ 2304855 w 9350805"/>
              <a:gd name="connsiteY1935" fmla="*/ 4851071 h 5692775"/>
              <a:gd name="connsiteX1936" fmla="*/ 2406209 w 9350805"/>
              <a:gd name="connsiteY1936" fmla="*/ 4862344 h 5692775"/>
              <a:gd name="connsiteX1937" fmla="*/ 2507562 w 9350805"/>
              <a:gd name="connsiteY1937" fmla="*/ 4854829 h 5692775"/>
              <a:gd name="connsiteX1938" fmla="*/ 2563870 w 9350805"/>
              <a:gd name="connsiteY1938" fmla="*/ 4866102 h 5692775"/>
              <a:gd name="connsiteX1939" fmla="*/ 2578885 w 9350805"/>
              <a:gd name="connsiteY1939" fmla="*/ 4877374 h 5692775"/>
              <a:gd name="connsiteX1940" fmla="*/ 2616424 w 9350805"/>
              <a:gd name="connsiteY1940" fmla="*/ 4862344 h 5692775"/>
              <a:gd name="connsiteX1941" fmla="*/ 2653962 w 9350805"/>
              <a:gd name="connsiteY1941" fmla="*/ 4858586 h 5692775"/>
              <a:gd name="connsiteX1942" fmla="*/ 2657716 w 9350805"/>
              <a:gd name="connsiteY1942" fmla="*/ 4862344 h 5692775"/>
              <a:gd name="connsiteX1943" fmla="*/ 2560116 w 9350805"/>
              <a:gd name="connsiteY1943" fmla="*/ 4888647 h 5692775"/>
              <a:gd name="connsiteX1944" fmla="*/ 2537593 w 9350805"/>
              <a:gd name="connsiteY1944" fmla="*/ 4896163 h 5692775"/>
              <a:gd name="connsiteX1945" fmla="*/ 2470024 w 9350805"/>
              <a:gd name="connsiteY1945" fmla="*/ 4907435 h 5692775"/>
              <a:gd name="connsiteX1946" fmla="*/ 2424978 w 9350805"/>
              <a:gd name="connsiteY1946" fmla="*/ 4873617 h 5692775"/>
              <a:gd name="connsiteX1947" fmla="*/ 2394947 w 9350805"/>
              <a:gd name="connsiteY1947" fmla="*/ 4892405 h 5692775"/>
              <a:gd name="connsiteX1948" fmla="*/ 2383686 w 9350805"/>
              <a:gd name="connsiteY1948" fmla="*/ 4896163 h 5692775"/>
              <a:gd name="connsiteX1949" fmla="*/ 2349901 w 9350805"/>
              <a:gd name="connsiteY1949" fmla="*/ 4903678 h 5692775"/>
              <a:gd name="connsiteX1950" fmla="*/ 2342394 w 9350805"/>
              <a:gd name="connsiteY1950" fmla="*/ 4907435 h 5692775"/>
              <a:gd name="connsiteX1951" fmla="*/ 2278578 w 9350805"/>
              <a:gd name="connsiteY1951" fmla="*/ 4911193 h 5692775"/>
              <a:gd name="connsiteX1952" fmla="*/ 2259809 w 9350805"/>
              <a:gd name="connsiteY1952" fmla="*/ 4918708 h 5692775"/>
              <a:gd name="connsiteX1953" fmla="*/ 2211009 w 9350805"/>
              <a:gd name="connsiteY1953" fmla="*/ 4918708 h 5692775"/>
              <a:gd name="connsiteX1954" fmla="*/ 2180978 w 9350805"/>
              <a:gd name="connsiteY1954" fmla="*/ 4922466 h 5692775"/>
              <a:gd name="connsiteX1955" fmla="*/ 2139687 w 9350805"/>
              <a:gd name="connsiteY1955" fmla="*/ 4918708 h 5692775"/>
              <a:gd name="connsiteX1956" fmla="*/ 2109656 w 9350805"/>
              <a:gd name="connsiteY1956" fmla="*/ 4907435 h 5692775"/>
              <a:gd name="connsiteX1957" fmla="*/ 2090887 w 9350805"/>
              <a:gd name="connsiteY1957" fmla="*/ 4929981 h 5692775"/>
              <a:gd name="connsiteX1958" fmla="*/ 2038333 w 9350805"/>
              <a:gd name="connsiteY1958" fmla="*/ 4926223 h 5692775"/>
              <a:gd name="connsiteX1959" fmla="*/ 2053348 w 9350805"/>
              <a:gd name="connsiteY1959" fmla="*/ 4918708 h 5692775"/>
              <a:gd name="connsiteX1960" fmla="*/ 2053348 w 9350805"/>
              <a:gd name="connsiteY1960" fmla="*/ 4911193 h 5692775"/>
              <a:gd name="connsiteX1961" fmla="*/ 2015810 w 9350805"/>
              <a:gd name="connsiteY1961" fmla="*/ 4914951 h 5692775"/>
              <a:gd name="connsiteX1962" fmla="*/ 2008302 w 9350805"/>
              <a:gd name="connsiteY1962" fmla="*/ 4922466 h 5692775"/>
              <a:gd name="connsiteX1963" fmla="*/ 2019564 w 9350805"/>
              <a:gd name="connsiteY1963" fmla="*/ 4933739 h 5692775"/>
              <a:gd name="connsiteX1964" fmla="*/ 1993287 w 9350805"/>
              <a:gd name="connsiteY1964" fmla="*/ 4918708 h 5692775"/>
              <a:gd name="connsiteX1965" fmla="*/ 1963256 w 9350805"/>
              <a:gd name="connsiteY1965" fmla="*/ 4922466 h 5692775"/>
              <a:gd name="connsiteX1966" fmla="*/ 1929472 w 9350805"/>
              <a:gd name="connsiteY1966" fmla="*/ 4933739 h 5692775"/>
              <a:gd name="connsiteX1967" fmla="*/ 1891933 w 9350805"/>
              <a:gd name="connsiteY1967" fmla="*/ 4941254 h 5692775"/>
              <a:gd name="connsiteX1968" fmla="*/ 1861903 w 9350805"/>
              <a:gd name="connsiteY1968" fmla="*/ 4929981 h 5692775"/>
              <a:gd name="connsiteX1969" fmla="*/ 1869410 w 9350805"/>
              <a:gd name="connsiteY1969" fmla="*/ 4937496 h 5692775"/>
              <a:gd name="connsiteX1970" fmla="*/ 1850641 w 9350805"/>
              <a:gd name="connsiteY1970" fmla="*/ 4929981 h 5692775"/>
              <a:gd name="connsiteX1971" fmla="*/ 1813103 w 9350805"/>
              <a:gd name="connsiteY1971" fmla="*/ 4937496 h 5692775"/>
              <a:gd name="connsiteX1972" fmla="*/ 1805595 w 9350805"/>
              <a:gd name="connsiteY1972" fmla="*/ 4952527 h 5692775"/>
              <a:gd name="connsiteX1973" fmla="*/ 1775564 w 9350805"/>
              <a:gd name="connsiteY1973" fmla="*/ 4952527 h 5692775"/>
              <a:gd name="connsiteX1974" fmla="*/ 1809349 w 9350805"/>
              <a:gd name="connsiteY1974" fmla="*/ 4956284 h 5692775"/>
              <a:gd name="connsiteX1975" fmla="*/ 1820610 w 9350805"/>
              <a:gd name="connsiteY1975" fmla="*/ 4960042 h 5692775"/>
              <a:gd name="connsiteX1976" fmla="*/ 1738026 w 9350805"/>
              <a:gd name="connsiteY1976" fmla="*/ 4982587 h 5692775"/>
              <a:gd name="connsiteX1977" fmla="*/ 1719257 w 9350805"/>
              <a:gd name="connsiteY1977" fmla="*/ 4971315 h 5692775"/>
              <a:gd name="connsiteX1978" fmla="*/ 1745534 w 9350805"/>
              <a:gd name="connsiteY1978" fmla="*/ 4971315 h 5692775"/>
              <a:gd name="connsiteX1979" fmla="*/ 1771811 w 9350805"/>
              <a:gd name="connsiteY1979" fmla="*/ 4948769 h 5692775"/>
              <a:gd name="connsiteX1980" fmla="*/ 1749288 w 9350805"/>
              <a:gd name="connsiteY1980" fmla="*/ 4937496 h 5692775"/>
              <a:gd name="connsiteX1981" fmla="*/ 1764303 w 9350805"/>
              <a:gd name="connsiteY1981" fmla="*/ 4914951 h 5692775"/>
              <a:gd name="connsiteX1982" fmla="*/ 1707995 w 9350805"/>
              <a:gd name="connsiteY1982" fmla="*/ 4926223 h 5692775"/>
              <a:gd name="connsiteX1983" fmla="*/ 1689226 w 9350805"/>
              <a:gd name="connsiteY1983" fmla="*/ 4933739 h 5692775"/>
              <a:gd name="connsiteX1984" fmla="*/ 1692980 w 9350805"/>
              <a:gd name="connsiteY1984" fmla="*/ 4937496 h 5692775"/>
              <a:gd name="connsiteX1985" fmla="*/ 1715503 w 9350805"/>
              <a:gd name="connsiteY1985" fmla="*/ 4937496 h 5692775"/>
              <a:gd name="connsiteX1986" fmla="*/ 1704241 w 9350805"/>
              <a:gd name="connsiteY1986" fmla="*/ 4963799 h 5692775"/>
              <a:gd name="connsiteX1987" fmla="*/ 1674211 w 9350805"/>
              <a:gd name="connsiteY1987" fmla="*/ 4978830 h 5692775"/>
              <a:gd name="connsiteX1988" fmla="*/ 1647934 w 9350805"/>
              <a:gd name="connsiteY1988" fmla="*/ 4967557 h 5692775"/>
              <a:gd name="connsiteX1989" fmla="*/ 1610395 w 9350805"/>
              <a:gd name="connsiteY1989" fmla="*/ 4975072 h 5692775"/>
              <a:gd name="connsiteX1990" fmla="*/ 1599134 w 9350805"/>
              <a:gd name="connsiteY1990" fmla="*/ 4993860 h 5692775"/>
              <a:gd name="connsiteX1991" fmla="*/ 1595380 w 9350805"/>
              <a:gd name="connsiteY1991" fmla="*/ 5016406 h 5692775"/>
              <a:gd name="connsiteX1992" fmla="*/ 1629165 w 9350805"/>
              <a:gd name="connsiteY1992" fmla="*/ 5001376 h 5692775"/>
              <a:gd name="connsiteX1993" fmla="*/ 1629165 w 9350805"/>
              <a:gd name="connsiteY1993" fmla="*/ 5031436 h 5692775"/>
              <a:gd name="connsiteX1994" fmla="*/ 1647934 w 9350805"/>
              <a:gd name="connsiteY1994" fmla="*/ 5046467 h 5692775"/>
              <a:gd name="connsiteX1995" fmla="*/ 1689226 w 9350805"/>
              <a:gd name="connsiteY1995" fmla="*/ 5016406 h 5692775"/>
              <a:gd name="connsiteX1996" fmla="*/ 1700488 w 9350805"/>
              <a:gd name="connsiteY1996" fmla="*/ 5008891 h 5692775"/>
              <a:gd name="connsiteX1997" fmla="*/ 1749288 w 9350805"/>
              <a:gd name="connsiteY1997" fmla="*/ 5005133 h 5692775"/>
              <a:gd name="connsiteX1998" fmla="*/ 1779318 w 9350805"/>
              <a:gd name="connsiteY1998" fmla="*/ 5027679 h 5692775"/>
              <a:gd name="connsiteX1999" fmla="*/ 1820610 w 9350805"/>
              <a:gd name="connsiteY1999" fmla="*/ 5027679 h 5692775"/>
              <a:gd name="connsiteX2000" fmla="*/ 1809349 w 9350805"/>
              <a:gd name="connsiteY2000" fmla="*/ 5035194 h 5692775"/>
              <a:gd name="connsiteX2001" fmla="*/ 1771811 w 9350805"/>
              <a:gd name="connsiteY2001" fmla="*/ 5069012 h 5692775"/>
              <a:gd name="connsiteX2002" fmla="*/ 1756795 w 9350805"/>
              <a:gd name="connsiteY2002" fmla="*/ 5076528 h 5692775"/>
              <a:gd name="connsiteX2003" fmla="*/ 1715503 w 9350805"/>
              <a:gd name="connsiteY2003" fmla="*/ 5076528 h 5692775"/>
              <a:gd name="connsiteX2004" fmla="*/ 1726765 w 9350805"/>
              <a:gd name="connsiteY2004" fmla="*/ 5072770 h 5692775"/>
              <a:gd name="connsiteX2005" fmla="*/ 1662949 w 9350805"/>
              <a:gd name="connsiteY2005" fmla="*/ 5061497 h 5692775"/>
              <a:gd name="connsiteX2006" fmla="*/ 1655442 w 9350805"/>
              <a:gd name="connsiteY2006" fmla="*/ 5099073 h 5692775"/>
              <a:gd name="connsiteX2007" fmla="*/ 1636672 w 9350805"/>
              <a:gd name="connsiteY2007" fmla="*/ 5038952 h 5692775"/>
              <a:gd name="connsiteX2008" fmla="*/ 1595380 w 9350805"/>
              <a:gd name="connsiteY2008" fmla="*/ 5038952 h 5692775"/>
              <a:gd name="connsiteX2009" fmla="*/ 1565350 w 9350805"/>
              <a:gd name="connsiteY2009" fmla="*/ 5061497 h 5692775"/>
              <a:gd name="connsiteX2010" fmla="*/ 1565350 w 9350805"/>
              <a:gd name="connsiteY2010" fmla="*/ 5080285 h 5692775"/>
              <a:gd name="connsiteX2011" fmla="*/ 1557842 w 9350805"/>
              <a:gd name="connsiteY2011" fmla="*/ 5087800 h 5692775"/>
              <a:gd name="connsiteX2012" fmla="*/ 1546580 w 9350805"/>
              <a:gd name="connsiteY2012" fmla="*/ 5084043 h 5692775"/>
              <a:gd name="connsiteX2013" fmla="*/ 1546580 w 9350805"/>
              <a:gd name="connsiteY2013" fmla="*/ 5069012 h 5692775"/>
              <a:gd name="connsiteX2014" fmla="*/ 1512796 w 9350805"/>
              <a:gd name="connsiteY2014" fmla="*/ 5035194 h 5692775"/>
              <a:gd name="connsiteX2015" fmla="*/ 1501534 w 9350805"/>
              <a:gd name="connsiteY2015" fmla="*/ 5035194 h 5692775"/>
              <a:gd name="connsiteX2016" fmla="*/ 1546580 w 9350805"/>
              <a:gd name="connsiteY2016" fmla="*/ 5016406 h 5692775"/>
              <a:gd name="connsiteX2017" fmla="*/ 1554088 w 9350805"/>
              <a:gd name="connsiteY2017" fmla="*/ 5012648 h 5692775"/>
              <a:gd name="connsiteX2018" fmla="*/ 1587872 w 9350805"/>
              <a:gd name="connsiteY2018" fmla="*/ 4986345 h 5692775"/>
              <a:gd name="connsiteX2019" fmla="*/ 1572857 w 9350805"/>
              <a:gd name="connsiteY2019" fmla="*/ 4978830 h 5692775"/>
              <a:gd name="connsiteX2020" fmla="*/ 1636672 w 9350805"/>
              <a:gd name="connsiteY2020" fmla="*/ 4952527 h 5692775"/>
              <a:gd name="connsiteX2021" fmla="*/ 1617903 w 9350805"/>
              <a:gd name="connsiteY2021" fmla="*/ 4945011 h 5692775"/>
              <a:gd name="connsiteX2022" fmla="*/ 1632918 w 9350805"/>
              <a:gd name="connsiteY2022" fmla="*/ 4926223 h 5692775"/>
              <a:gd name="connsiteX2023" fmla="*/ 1659195 w 9350805"/>
              <a:gd name="connsiteY2023" fmla="*/ 4896163 h 5692775"/>
              <a:gd name="connsiteX2024" fmla="*/ 1677965 w 9350805"/>
              <a:gd name="connsiteY2024" fmla="*/ 4892405 h 5692775"/>
              <a:gd name="connsiteX2025" fmla="*/ 1749288 w 9350805"/>
              <a:gd name="connsiteY2025" fmla="*/ 4888647 h 5692775"/>
              <a:gd name="connsiteX2026" fmla="*/ 1756795 w 9350805"/>
              <a:gd name="connsiteY2026" fmla="*/ 4877374 h 5692775"/>
              <a:gd name="connsiteX2027" fmla="*/ 1730518 w 9350805"/>
              <a:gd name="connsiteY2027" fmla="*/ 4866102 h 5692775"/>
              <a:gd name="connsiteX2028" fmla="*/ 1749288 w 9350805"/>
              <a:gd name="connsiteY2028" fmla="*/ 4843556 h 5692775"/>
              <a:gd name="connsiteX2029" fmla="*/ 1730518 w 9350805"/>
              <a:gd name="connsiteY2029" fmla="*/ 4828526 h 5692775"/>
              <a:gd name="connsiteX2030" fmla="*/ 1647934 w 9350805"/>
              <a:gd name="connsiteY2030" fmla="*/ 4790950 h 5692775"/>
              <a:gd name="connsiteX2031" fmla="*/ 1621657 w 9350805"/>
              <a:gd name="connsiteY2031" fmla="*/ 4790950 h 5692775"/>
              <a:gd name="connsiteX2032" fmla="*/ 1591626 w 9350805"/>
              <a:gd name="connsiteY2032" fmla="*/ 4779677 h 5692775"/>
              <a:gd name="connsiteX2033" fmla="*/ 1546580 w 9350805"/>
              <a:gd name="connsiteY2033" fmla="*/ 4790950 h 5692775"/>
              <a:gd name="connsiteX2034" fmla="*/ 1479011 w 9350805"/>
              <a:gd name="connsiteY2034" fmla="*/ 4805980 h 5692775"/>
              <a:gd name="connsiteX2035" fmla="*/ 1524057 w 9350805"/>
              <a:gd name="connsiteY2035" fmla="*/ 4794707 h 5692775"/>
              <a:gd name="connsiteX2036" fmla="*/ 1516550 w 9350805"/>
              <a:gd name="connsiteY2036" fmla="*/ 4779677 h 5692775"/>
              <a:gd name="connsiteX2037" fmla="*/ 1531565 w 9350805"/>
              <a:gd name="connsiteY2037" fmla="*/ 4768404 h 5692775"/>
              <a:gd name="connsiteX2038" fmla="*/ 1520304 w 9350805"/>
              <a:gd name="connsiteY2038" fmla="*/ 4749616 h 5692775"/>
              <a:gd name="connsiteX2039" fmla="*/ 1621657 w 9350805"/>
              <a:gd name="connsiteY2039" fmla="*/ 4719555 h 5692775"/>
              <a:gd name="connsiteX2040" fmla="*/ 1584119 w 9350805"/>
              <a:gd name="connsiteY2040" fmla="*/ 4697009 h 5692775"/>
              <a:gd name="connsiteX2041" fmla="*/ 1576611 w 9350805"/>
              <a:gd name="connsiteY2041" fmla="*/ 4689494 h 5692775"/>
              <a:gd name="connsiteX2042" fmla="*/ 1557842 w 9350805"/>
              <a:gd name="connsiteY2042" fmla="*/ 4663191 h 5692775"/>
              <a:gd name="connsiteX2043" fmla="*/ 1542827 w 9350805"/>
              <a:gd name="connsiteY2043" fmla="*/ 4678221 h 5692775"/>
              <a:gd name="connsiteX2044" fmla="*/ 1550334 w 9350805"/>
              <a:gd name="connsiteY2044" fmla="*/ 4681979 h 5692775"/>
              <a:gd name="connsiteX2045" fmla="*/ 1509042 w 9350805"/>
              <a:gd name="connsiteY2045" fmla="*/ 4719555 h 5692775"/>
              <a:gd name="connsiteX2046" fmla="*/ 1505288 w 9350805"/>
              <a:gd name="connsiteY2046" fmla="*/ 4712040 h 5692775"/>
              <a:gd name="connsiteX2047" fmla="*/ 1531565 w 9350805"/>
              <a:gd name="connsiteY2047" fmla="*/ 4678221 h 5692775"/>
              <a:gd name="connsiteX2048" fmla="*/ 1501534 w 9350805"/>
              <a:gd name="connsiteY2048" fmla="*/ 4678221 h 5692775"/>
              <a:gd name="connsiteX2049" fmla="*/ 1497781 w 9350805"/>
              <a:gd name="connsiteY2049" fmla="*/ 4674464 h 5692775"/>
              <a:gd name="connsiteX2050" fmla="*/ 1467750 w 9350805"/>
              <a:gd name="connsiteY2050" fmla="*/ 4712040 h 5692775"/>
              <a:gd name="connsiteX2051" fmla="*/ 1471504 w 9350805"/>
              <a:gd name="connsiteY2051" fmla="*/ 4689494 h 5692775"/>
              <a:gd name="connsiteX2052" fmla="*/ 1490273 w 9350805"/>
              <a:gd name="connsiteY2052" fmla="*/ 4663191 h 5692775"/>
              <a:gd name="connsiteX2053" fmla="*/ 1554088 w 9350805"/>
              <a:gd name="connsiteY2053" fmla="*/ 4629372 h 5692775"/>
              <a:gd name="connsiteX2054" fmla="*/ 1554088 w 9350805"/>
              <a:gd name="connsiteY2054" fmla="*/ 4621857 h 5692775"/>
              <a:gd name="connsiteX2055" fmla="*/ 1524057 w 9350805"/>
              <a:gd name="connsiteY2055" fmla="*/ 4614342 h 5692775"/>
              <a:gd name="connsiteX2056" fmla="*/ 1546580 w 9350805"/>
              <a:gd name="connsiteY2056" fmla="*/ 4599312 h 5692775"/>
              <a:gd name="connsiteX2057" fmla="*/ 1557842 w 9350805"/>
              <a:gd name="connsiteY2057" fmla="*/ 4588039 h 5692775"/>
              <a:gd name="connsiteX2058" fmla="*/ 1546580 w 9350805"/>
              <a:gd name="connsiteY2058" fmla="*/ 4584281 h 5692775"/>
              <a:gd name="connsiteX2059" fmla="*/ 1539073 w 9350805"/>
              <a:gd name="connsiteY2059" fmla="*/ 4584281 h 5692775"/>
              <a:gd name="connsiteX2060" fmla="*/ 1561596 w 9350805"/>
              <a:gd name="connsiteY2060" fmla="*/ 4584281 h 5692775"/>
              <a:gd name="connsiteX2061" fmla="*/ 1587872 w 9350805"/>
              <a:gd name="connsiteY2061" fmla="*/ 4580524 h 5692775"/>
              <a:gd name="connsiteX2062" fmla="*/ 1614149 w 9350805"/>
              <a:gd name="connsiteY2062" fmla="*/ 4561735 h 5692775"/>
              <a:gd name="connsiteX2063" fmla="*/ 1621657 w 9350805"/>
              <a:gd name="connsiteY2063" fmla="*/ 4539190 h 5692775"/>
              <a:gd name="connsiteX2064" fmla="*/ 1647934 w 9350805"/>
              <a:gd name="connsiteY2064" fmla="*/ 4520402 h 5692775"/>
              <a:gd name="connsiteX2065" fmla="*/ 1711749 w 9350805"/>
              <a:gd name="connsiteY2065" fmla="*/ 4501614 h 5692775"/>
              <a:gd name="connsiteX2066" fmla="*/ 1726765 w 9350805"/>
              <a:gd name="connsiteY2066" fmla="*/ 4494099 h 5692775"/>
              <a:gd name="connsiteX2067" fmla="*/ 1659195 w 9350805"/>
              <a:gd name="connsiteY2067" fmla="*/ 4471553 h 5692775"/>
              <a:gd name="connsiteX2068" fmla="*/ 1610395 w 9350805"/>
              <a:gd name="connsiteY2068" fmla="*/ 4490341 h 5692775"/>
              <a:gd name="connsiteX2069" fmla="*/ 1614149 w 9350805"/>
              <a:gd name="connsiteY2069" fmla="*/ 4471553 h 5692775"/>
              <a:gd name="connsiteX2070" fmla="*/ 1580365 w 9350805"/>
              <a:gd name="connsiteY2070" fmla="*/ 4486583 h 5692775"/>
              <a:gd name="connsiteX2071" fmla="*/ 1587872 w 9350805"/>
              <a:gd name="connsiteY2071" fmla="*/ 4509129 h 5692775"/>
              <a:gd name="connsiteX2072" fmla="*/ 1580365 w 9350805"/>
              <a:gd name="connsiteY2072" fmla="*/ 4509129 h 5692775"/>
              <a:gd name="connsiteX2073" fmla="*/ 1572857 w 9350805"/>
              <a:gd name="connsiteY2073" fmla="*/ 4494099 h 5692775"/>
              <a:gd name="connsiteX2074" fmla="*/ 1546580 w 9350805"/>
              <a:gd name="connsiteY2074" fmla="*/ 4501614 h 5692775"/>
              <a:gd name="connsiteX2075" fmla="*/ 1550334 w 9350805"/>
              <a:gd name="connsiteY2075" fmla="*/ 4509129 h 5692775"/>
              <a:gd name="connsiteX2076" fmla="*/ 1527811 w 9350805"/>
              <a:gd name="connsiteY2076" fmla="*/ 4535432 h 5692775"/>
              <a:gd name="connsiteX2077" fmla="*/ 1512796 w 9350805"/>
              <a:gd name="connsiteY2077" fmla="*/ 4524159 h 5692775"/>
              <a:gd name="connsiteX2078" fmla="*/ 1497781 w 9350805"/>
              <a:gd name="connsiteY2078" fmla="*/ 4535432 h 5692775"/>
              <a:gd name="connsiteX2079" fmla="*/ 1516550 w 9350805"/>
              <a:gd name="connsiteY2079" fmla="*/ 4550463 h 5692775"/>
              <a:gd name="connsiteX2080" fmla="*/ 1482765 w 9350805"/>
              <a:gd name="connsiteY2080" fmla="*/ 4561735 h 5692775"/>
              <a:gd name="connsiteX2081" fmla="*/ 1497781 w 9350805"/>
              <a:gd name="connsiteY2081" fmla="*/ 4573008 h 5692775"/>
              <a:gd name="connsiteX2082" fmla="*/ 1486519 w 9350805"/>
              <a:gd name="connsiteY2082" fmla="*/ 4576766 h 5692775"/>
              <a:gd name="connsiteX2083" fmla="*/ 1460242 w 9350805"/>
              <a:gd name="connsiteY2083" fmla="*/ 4591796 h 5692775"/>
              <a:gd name="connsiteX2084" fmla="*/ 1422704 w 9350805"/>
              <a:gd name="connsiteY2084" fmla="*/ 4599312 h 5692775"/>
              <a:gd name="connsiteX2085" fmla="*/ 1433965 w 9350805"/>
              <a:gd name="connsiteY2085" fmla="*/ 4576766 h 5692775"/>
              <a:gd name="connsiteX2086" fmla="*/ 1407688 w 9350805"/>
              <a:gd name="connsiteY2086" fmla="*/ 4580524 h 5692775"/>
              <a:gd name="connsiteX2087" fmla="*/ 1433965 w 9350805"/>
              <a:gd name="connsiteY2087" fmla="*/ 4535432 h 5692775"/>
              <a:gd name="connsiteX2088" fmla="*/ 1531565 w 9350805"/>
              <a:gd name="connsiteY2088" fmla="*/ 4509129 h 5692775"/>
              <a:gd name="connsiteX2089" fmla="*/ 1524057 w 9350805"/>
              <a:gd name="connsiteY2089" fmla="*/ 4467795 h 5692775"/>
              <a:gd name="connsiteX2090" fmla="*/ 1550334 w 9350805"/>
              <a:gd name="connsiteY2090" fmla="*/ 4422704 h 5692775"/>
              <a:gd name="connsiteX2091" fmla="*/ 1587872 w 9350805"/>
              <a:gd name="connsiteY2091" fmla="*/ 4422704 h 5692775"/>
              <a:gd name="connsiteX2092" fmla="*/ 1617903 w 9350805"/>
              <a:gd name="connsiteY2092" fmla="*/ 4403916 h 5692775"/>
              <a:gd name="connsiteX2093" fmla="*/ 1610395 w 9350805"/>
              <a:gd name="connsiteY2093" fmla="*/ 4396401 h 5692775"/>
              <a:gd name="connsiteX2094" fmla="*/ 1629165 w 9350805"/>
              <a:gd name="connsiteY2094" fmla="*/ 4377613 h 5692775"/>
              <a:gd name="connsiteX2095" fmla="*/ 1629165 w 9350805"/>
              <a:gd name="connsiteY2095" fmla="*/ 4381370 h 5692775"/>
              <a:gd name="connsiteX2096" fmla="*/ 1659195 w 9350805"/>
              <a:gd name="connsiteY2096" fmla="*/ 4370097 h 5692775"/>
              <a:gd name="connsiteX2097" fmla="*/ 1692980 w 9350805"/>
              <a:gd name="connsiteY2097" fmla="*/ 4381370 h 5692775"/>
              <a:gd name="connsiteX2098" fmla="*/ 1719257 w 9350805"/>
              <a:gd name="connsiteY2098" fmla="*/ 4400158 h 5692775"/>
              <a:gd name="connsiteX2099" fmla="*/ 1764303 w 9350805"/>
              <a:gd name="connsiteY2099" fmla="*/ 4381370 h 5692775"/>
              <a:gd name="connsiteX2100" fmla="*/ 1775564 w 9350805"/>
              <a:gd name="connsiteY2100" fmla="*/ 4370097 h 5692775"/>
              <a:gd name="connsiteX2101" fmla="*/ 1764303 w 9350805"/>
              <a:gd name="connsiteY2101" fmla="*/ 4366340 h 5692775"/>
              <a:gd name="connsiteX2102" fmla="*/ 1715503 w 9350805"/>
              <a:gd name="connsiteY2102" fmla="*/ 4355067 h 5692775"/>
              <a:gd name="connsiteX2103" fmla="*/ 1677965 w 9350805"/>
              <a:gd name="connsiteY2103" fmla="*/ 4347552 h 5692775"/>
              <a:gd name="connsiteX2104" fmla="*/ 1670457 w 9350805"/>
              <a:gd name="connsiteY2104" fmla="*/ 4340037 h 5692775"/>
              <a:gd name="connsiteX2105" fmla="*/ 1704241 w 9350805"/>
              <a:gd name="connsiteY2105" fmla="*/ 4332521 h 5692775"/>
              <a:gd name="connsiteX2106" fmla="*/ 1692980 w 9350805"/>
              <a:gd name="connsiteY2106" fmla="*/ 4321249 h 5692775"/>
              <a:gd name="connsiteX2107" fmla="*/ 1647934 w 9350805"/>
              <a:gd name="connsiteY2107" fmla="*/ 4309976 h 5692775"/>
              <a:gd name="connsiteX2108" fmla="*/ 1621657 w 9350805"/>
              <a:gd name="connsiteY2108" fmla="*/ 4321249 h 5692775"/>
              <a:gd name="connsiteX2109" fmla="*/ 1595380 w 9350805"/>
              <a:gd name="connsiteY2109" fmla="*/ 4325006 h 5692775"/>
              <a:gd name="connsiteX2110" fmla="*/ 1614149 w 9350805"/>
              <a:gd name="connsiteY2110" fmla="*/ 4309976 h 5692775"/>
              <a:gd name="connsiteX2111" fmla="*/ 1610395 w 9350805"/>
              <a:gd name="connsiteY2111" fmla="*/ 4306218 h 5692775"/>
              <a:gd name="connsiteX2112" fmla="*/ 1584119 w 9350805"/>
              <a:gd name="connsiteY2112" fmla="*/ 4309976 h 5692775"/>
              <a:gd name="connsiteX2113" fmla="*/ 1591626 w 9350805"/>
              <a:gd name="connsiteY2113" fmla="*/ 4325006 h 5692775"/>
              <a:gd name="connsiteX2114" fmla="*/ 1524057 w 9350805"/>
              <a:gd name="connsiteY2114" fmla="*/ 4343794 h 5692775"/>
              <a:gd name="connsiteX2115" fmla="*/ 1516550 w 9350805"/>
              <a:gd name="connsiteY2115" fmla="*/ 4321249 h 5692775"/>
              <a:gd name="connsiteX2116" fmla="*/ 1497781 w 9350805"/>
              <a:gd name="connsiteY2116" fmla="*/ 4317491 h 5692775"/>
              <a:gd name="connsiteX2117" fmla="*/ 1512796 w 9350805"/>
              <a:gd name="connsiteY2117" fmla="*/ 4306218 h 5692775"/>
              <a:gd name="connsiteX2118" fmla="*/ 1531565 w 9350805"/>
              <a:gd name="connsiteY2118" fmla="*/ 4317491 h 5692775"/>
              <a:gd name="connsiteX2119" fmla="*/ 1531565 w 9350805"/>
              <a:gd name="connsiteY2119" fmla="*/ 4313733 h 5692775"/>
              <a:gd name="connsiteX2120" fmla="*/ 1524057 w 9350805"/>
              <a:gd name="connsiteY2120" fmla="*/ 4302461 h 5692775"/>
              <a:gd name="connsiteX2121" fmla="*/ 1539073 w 9350805"/>
              <a:gd name="connsiteY2121" fmla="*/ 4276157 h 5692775"/>
              <a:gd name="connsiteX2122" fmla="*/ 1524057 w 9350805"/>
              <a:gd name="connsiteY2122" fmla="*/ 4283673 h 5692775"/>
              <a:gd name="connsiteX2123" fmla="*/ 1501534 w 9350805"/>
              <a:gd name="connsiteY2123" fmla="*/ 4268642 h 5692775"/>
              <a:gd name="connsiteX2124" fmla="*/ 1482765 w 9350805"/>
              <a:gd name="connsiteY2124" fmla="*/ 4268642 h 5692775"/>
              <a:gd name="connsiteX2125" fmla="*/ 1482765 w 9350805"/>
              <a:gd name="connsiteY2125" fmla="*/ 4261127 h 5692775"/>
              <a:gd name="connsiteX2126" fmla="*/ 1501534 w 9350805"/>
              <a:gd name="connsiteY2126" fmla="*/ 4253612 h 5692775"/>
              <a:gd name="connsiteX2127" fmla="*/ 1490273 w 9350805"/>
              <a:gd name="connsiteY2127" fmla="*/ 4234824 h 5692775"/>
              <a:gd name="connsiteX2128" fmla="*/ 1550334 w 9350805"/>
              <a:gd name="connsiteY2128" fmla="*/ 4212278 h 5692775"/>
              <a:gd name="connsiteX2129" fmla="*/ 1475258 w 9350805"/>
              <a:gd name="connsiteY2129" fmla="*/ 4174702 h 5692775"/>
              <a:gd name="connsiteX2130" fmla="*/ 1505288 w 9350805"/>
              <a:gd name="connsiteY2130" fmla="*/ 4155914 h 5692775"/>
              <a:gd name="connsiteX2131" fmla="*/ 1516550 w 9350805"/>
              <a:gd name="connsiteY2131" fmla="*/ 4148399 h 5692775"/>
              <a:gd name="connsiteX2132" fmla="*/ 1531565 w 9350805"/>
              <a:gd name="connsiteY2132" fmla="*/ 4140883 h 5692775"/>
              <a:gd name="connsiteX2133" fmla="*/ 1509042 w 9350805"/>
              <a:gd name="connsiteY2133" fmla="*/ 4099550 h 5692775"/>
              <a:gd name="connsiteX2134" fmla="*/ 1516550 w 9350805"/>
              <a:gd name="connsiteY2134" fmla="*/ 4084519 h 5692775"/>
              <a:gd name="connsiteX2135" fmla="*/ 1497781 w 9350805"/>
              <a:gd name="connsiteY2135" fmla="*/ 4069489 h 5692775"/>
              <a:gd name="connsiteX2136" fmla="*/ 1494027 w 9350805"/>
              <a:gd name="connsiteY2136" fmla="*/ 4035670 h 5692775"/>
              <a:gd name="connsiteX2137" fmla="*/ 1494027 w 9350805"/>
              <a:gd name="connsiteY2137" fmla="*/ 3994337 h 5692775"/>
              <a:gd name="connsiteX2138" fmla="*/ 1539073 w 9350805"/>
              <a:gd name="connsiteY2138" fmla="*/ 3998094 h 5692775"/>
              <a:gd name="connsiteX2139" fmla="*/ 1527811 w 9350805"/>
              <a:gd name="connsiteY2139" fmla="*/ 3968033 h 5692775"/>
              <a:gd name="connsiteX2140" fmla="*/ 1557842 w 9350805"/>
              <a:gd name="connsiteY2140" fmla="*/ 3968033 h 5692775"/>
              <a:gd name="connsiteX2141" fmla="*/ 1591626 w 9350805"/>
              <a:gd name="connsiteY2141" fmla="*/ 3945488 h 5692775"/>
              <a:gd name="connsiteX2142" fmla="*/ 1651688 w 9350805"/>
              <a:gd name="connsiteY2142" fmla="*/ 3930457 h 5692775"/>
              <a:gd name="connsiteX2143" fmla="*/ 1662949 w 9350805"/>
              <a:gd name="connsiteY2143" fmla="*/ 3900396 h 5692775"/>
              <a:gd name="connsiteX2144" fmla="*/ 1636672 w 9350805"/>
              <a:gd name="connsiteY2144" fmla="*/ 3900396 h 5692775"/>
              <a:gd name="connsiteX2145" fmla="*/ 1617903 w 9350805"/>
              <a:gd name="connsiteY2145" fmla="*/ 3885366 h 5692775"/>
              <a:gd name="connsiteX2146" fmla="*/ 1602888 w 9350805"/>
              <a:gd name="connsiteY2146" fmla="*/ 3900396 h 5692775"/>
              <a:gd name="connsiteX2147" fmla="*/ 1576611 w 9350805"/>
              <a:gd name="connsiteY2147" fmla="*/ 3915427 h 5692775"/>
              <a:gd name="connsiteX2148" fmla="*/ 1561596 w 9350805"/>
              <a:gd name="connsiteY2148" fmla="*/ 3911669 h 5692775"/>
              <a:gd name="connsiteX2149" fmla="*/ 1550334 w 9350805"/>
              <a:gd name="connsiteY2149" fmla="*/ 3889124 h 5692775"/>
              <a:gd name="connsiteX2150" fmla="*/ 1584119 w 9350805"/>
              <a:gd name="connsiteY2150" fmla="*/ 3900396 h 5692775"/>
              <a:gd name="connsiteX2151" fmla="*/ 1591626 w 9350805"/>
              <a:gd name="connsiteY2151" fmla="*/ 3885366 h 5692775"/>
              <a:gd name="connsiteX2152" fmla="*/ 1572857 w 9350805"/>
              <a:gd name="connsiteY2152" fmla="*/ 3885366 h 5692775"/>
              <a:gd name="connsiteX2153" fmla="*/ 1584119 w 9350805"/>
              <a:gd name="connsiteY2153" fmla="*/ 3862820 h 5692775"/>
              <a:gd name="connsiteX2154" fmla="*/ 1591626 w 9350805"/>
              <a:gd name="connsiteY2154" fmla="*/ 3855305 h 5692775"/>
              <a:gd name="connsiteX2155" fmla="*/ 1591626 w 9350805"/>
              <a:gd name="connsiteY2155" fmla="*/ 3836517 h 5692775"/>
              <a:gd name="connsiteX2156" fmla="*/ 1505288 w 9350805"/>
              <a:gd name="connsiteY2156" fmla="*/ 3881608 h 5692775"/>
              <a:gd name="connsiteX2157" fmla="*/ 1516550 w 9350805"/>
              <a:gd name="connsiteY2157" fmla="*/ 3900396 h 5692775"/>
              <a:gd name="connsiteX2158" fmla="*/ 1494027 w 9350805"/>
              <a:gd name="connsiteY2158" fmla="*/ 3892881 h 5692775"/>
              <a:gd name="connsiteX2159" fmla="*/ 1448981 w 9350805"/>
              <a:gd name="connsiteY2159" fmla="*/ 3922942 h 5692775"/>
              <a:gd name="connsiteX2160" fmla="*/ 1388919 w 9350805"/>
              <a:gd name="connsiteY2160" fmla="*/ 3889124 h 5692775"/>
              <a:gd name="connsiteX2161" fmla="*/ 1396427 w 9350805"/>
              <a:gd name="connsiteY2161" fmla="*/ 3870336 h 5692775"/>
              <a:gd name="connsiteX2162" fmla="*/ 1355135 w 9350805"/>
              <a:gd name="connsiteY2162" fmla="*/ 3877851 h 5692775"/>
              <a:gd name="connsiteX2163" fmla="*/ 1370150 w 9350805"/>
              <a:gd name="connsiteY2163" fmla="*/ 3919184 h 5692775"/>
              <a:gd name="connsiteX2164" fmla="*/ 1340119 w 9350805"/>
              <a:gd name="connsiteY2164" fmla="*/ 3907912 h 5692775"/>
              <a:gd name="connsiteX2165" fmla="*/ 1310089 w 9350805"/>
              <a:gd name="connsiteY2165" fmla="*/ 3907912 h 5692775"/>
              <a:gd name="connsiteX2166" fmla="*/ 1272550 w 9350805"/>
              <a:gd name="connsiteY2166" fmla="*/ 3930457 h 5692775"/>
              <a:gd name="connsiteX2167" fmla="*/ 1242520 w 9350805"/>
              <a:gd name="connsiteY2167" fmla="*/ 3919184 h 5692775"/>
              <a:gd name="connsiteX2168" fmla="*/ 1227504 w 9350805"/>
              <a:gd name="connsiteY2168" fmla="*/ 3937973 h 5692775"/>
              <a:gd name="connsiteX2169" fmla="*/ 1231258 w 9350805"/>
              <a:gd name="connsiteY2169" fmla="*/ 3937973 h 5692775"/>
              <a:gd name="connsiteX2170" fmla="*/ 1231258 w 9350805"/>
              <a:gd name="connsiteY2170" fmla="*/ 3971791 h 5692775"/>
              <a:gd name="connsiteX2171" fmla="*/ 1197474 w 9350805"/>
              <a:gd name="connsiteY2171" fmla="*/ 3949245 h 5692775"/>
              <a:gd name="connsiteX2172" fmla="*/ 1268797 w 9350805"/>
              <a:gd name="connsiteY2172" fmla="*/ 3896639 h 5692775"/>
              <a:gd name="connsiteX2173" fmla="*/ 1265043 w 9350805"/>
              <a:gd name="connsiteY2173" fmla="*/ 3907912 h 5692775"/>
              <a:gd name="connsiteX2174" fmla="*/ 1340119 w 9350805"/>
              <a:gd name="connsiteY2174" fmla="*/ 3859063 h 5692775"/>
              <a:gd name="connsiteX2175" fmla="*/ 1362642 w 9350805"/>
              <a:gd name="connsiteY2175" fmla="*/ 3859063 h 5692775"/>
              <a:gd name="connsiteX2176" fmla="*/ 1321350 w 9350805"/>
              <a:gd name="connsiteY2176" fmla="*/ 3851548 h 5692775"/>
              <a:gd name="connsiteX2177" fmla="*/ 1163689 w 9350805"/>
              <a:gd name="connsiteY2177" fmla="*/ 3949245 h 5692775"/>
              <a:gd name="connsiteX2178" fmla="*/ 1156181 w 9350805"/>
              <a:gd name="connsiteY2178" fmla="*/ 3953003 h 5692775"/>
              <a:gd name="connsiteX2179" fmla="*/ 1201227 w 9350805"/>
              <a:gd name="connsiteY2179" fmla="*/ 3964276 h 5692775"/>
              <a:gd name="connsiteX2180" fmla="*/ 1201227 w 9350805"/>
              <a:gd name="connsiteY2180" fmla="*/ 3971791 h 5692775"/>
              <a:gd name="connsiteX2181" fmla="*/ 1122397 w 9350805"/>
              <a:gd name="connsiteY2181" fmla="*/ 4013125 h 5692775"/>
              <a:gd name="connsiteX2182" fmla="*/ 1099874 w 9350805"/>
              <a:gd name="connsiteY2182" fmla="*/ 4028155 h 5692775"/>
              <a:gd name="connsiteX2183" fmla="*/ 1073597 w 9350805"/>
              <a:gd name="connsiteY2183" fmla="*/ 4035670 h 5692775"/>
              <a:gd name="connsiteX2184" fmla="*/ 1062335 w 9350805"/>
              <a:gd name="connsiteY2184" fmla="*/ 4039428 h 5692775"/>
              <a:gd name="connsiteX2185" fmla="*/ 979751 w 9350805"/>
              <a:gd name="connsiteY2185" fmla="*/ 4103307 h 5692775"/>
              <a:gd name="connsiteX2186" fmla="*/ 919690 w 9350805"/>
              <a:gd name="connsiteY2186" fmla="*/ 4137126 h 5692775"/>
              <a:gd name="connsiteX2187" fmla="*/ 915936 w 9350805"/>
              <a:gd name="connsiteY2187" fmla="*/ 4133368 h 5692775"/>
              <a:gd name="connsiteX2188" fmla="*/ 949721 w 9350805"/>
              <a:gd name="connsiteY2188" fmla="*/ 4103307 h 5692775"/>
              <a:gd name="connsiteX2189" fmla="*/ 942213 w 9350805"/>
              <a:gd name="connsiteY2189" fmla="*/ 4095792 h 5692775"/>
              <a:gd name="connsiteX2190" fmla="*/ 912182 w 9350805"/>
              <a:gd name="connsiteY2190" fmla="*/ 4114580 h 5692775"/>
              <a:gd name="connsiteX2191" fmla="*/ 904674 w 9350805"/>
              <a:gd name="connsiteY2191" fmla="*/ 4088277 h 5692775"/>
              <a:gd name="connsiteX2192" fmla="*/ 878398 w 9350805"/>
              <a:gd name="connsiteY2192" fmla="*/ 4099550 h 5692775"/>
              <a:gd name="connsiteX2193" fmla="*/ 889659 w 9350805"/>
              <a:gd name="connsiteY2193" fmla="*/ 4125853 h 5692775"/>
              <a:gd name="connsiteX2194" fmla="*/ 825844 w 9350805"/>
              <a:gd name="connsiteY2194" fmla="*/ 4095792 h 5692775"/>
              <a:gd name="connsiteX2195" fmla="*/ 885905 w 9350805"/>
              <a:gd name="connsiteY2195" fmla="*/ 4054458 h 5692775"/>
              <a:gd name="connsiteX2196" fmla="*/ 927197 w 9350805"/>
              <a:gd name="connsiteY2196" fmla="*/ 3994337 h 5692775"/>
              <a:gd name="connsiteX2197" fmla="*/ 867136 w 9350805"/>
              <a:gd name="connsiteY2197" fmla="*/ 3975549 h 5692775"/>
              <a:gd name="connsiteX2198" fmla="*/ 863382 w 9350805"/>
              <a:gd name="connsiteY2198" fmla="*/ 3975549 h 5692775"/>
              <a:gd name="connsiteX2199" fmla="*/ 822090 w 9350805"/>
              <a:gd name="connsiteY2199" fmla="*/ 3994337 h 5692775"/>
              <a:gd name="connsiteX2200" fmla="*/ 803321 w 9350805"/>
              <a:gd name="connsiteY2200" fmla="*/ 4005609 h 5692775"/>
              <a:gd name="connsiteX2201" fmla="*/ 788306 w 9350805"/>
              <a:gd name="connsiteY2201" fmla="*/ 4013125 h 5692775"/>
              <a:gd name="connsiteX2202" fmla="*/ 799567 w 9350805"/>
              <a:gd name="connsiteY2202" fmla="*/ 4001852 h 5692775"/>
              <a:gd name="connsiteX2203" fmla="*/ 758275 w 9350805"/>
              <a:gd name="connsiteY2203" fmla="*/ 4016882 h 5692775"/>
              <a:gd name="connsiteX2204" fmla="*/ 780798 w 9350805"/>
              <a:gd name="connsiteY2204" fmla="*/ 3975549 h 5692775"/>
              <a:gd name="connsiteX2205" fmla="*/ 799567 w 9350805"/>
              <a:gd name="connsiteY2205" fmla="*/ 3968033 h 5692775"/>
              <a:gd name="connsiteX2206" fmla="*/ 799567 w 9350805"/>
              <a:gd name="connsiteY2206" fmla="*/ 3960518 h 5692775"/>
              <a:gd name="connsiteX2207" fmla="*/ 769536 w 9350805"/>
              <a:gd name="connsiteY2207" fmla="*/ 3953003 h 5692775"/>
              <a:gd name="connsiteX2208" fmla="*/ 720736 w 9350805"/>
              <a:gd name="connsiteY2208" fmla="*/ 3971791 h 5692775"/>
              <a:gd name="connsiteX2209" fmla="*/ 701967 w 9350805"/>
              <a:gd name="connsiteY2209" fmla="*/ 3979306 h 5692775"/>
              <a:gd name="connsiteX2210" fmla="*/ 701967 w 9350805"/>
              <a:gd name="connsiteY2210" fmla="*/ 3975549 h 5692775"/>
              <a:gd name="connsiteX2211" fmla="*/ 728244 w 9350805"/>
              <a:gd name="connsiteY2211" fmla="*/ 3953003 h 5692775"/>
              <a:gd name="connsiteX2212" fmla="*/ 668183 w 9350805"/>
              <a:gd name="connsiteY2212" fmla="*/ 3990579 h 5692775"/>
              <a:gd name="connsiteX2213" fmla="*/ 686952 w 9350805"/>
              <a:gd name="connsiteY2213" fmla="*/ 3994337 h 5692775"/>
              <a:gd name="connsiteX2214" fmla="*/ 668183 w 9350805"/>
              <a:gd name="connsiteY2214" fmla="*/ 4005609 h 5692775"/>
              <a:gd name="connsiteX2215" fmla="*/ 641906 w 9350805"/>
              <a:gd name="connsiteY2215" fmla="*/ 4009367 h 5692775"/>
              <a:gd name="connsiteX2216" fmla="*/ 619383 w 9350805"/>
              <a:gd name="connsiteY2216" fmla="*/ 4020640 h 5692775"/>
              <a:gd name="connsiteX2217" fmla="*/ 574337 w 9350805"/>
              <a:gd name="connsiteY2217" fmla="*/ 4020640 h 5692775"/>
              <a:gd name="connsiteX2218" fmla="*/ 566829 w 9350805"/>
              <a:gd name="connsiteY2218" fmla="*/ 3998094 h 5692775"/>
              <a:gd name="connsiteX2219" fmla="*/ 581844 w 9350805"/>
              <a:gd name="connsiteY2219" fmla="*/ 3964276 h 5692775"/>
              <a:gd name="connsiteX2220" fmla="*/ 608121 w 9350805"/>
              <a:gd name="connsiteY2220" fmla="*/ 3934215 h 5692775"/>
              <a:gd name="connsiteX2221" fmla="*/ 589352 w 9350805"/>
              <a:gd name="connsiteY2221" fmla="*/ 3919184 h 5692775"/>
              <a:gd name="connsiteX2222" fmla="*/ 619383 w 9350805"/>
              <a:gd name="connsiteY2222" fmla="*/ 3900396 h 5692775"/>
              <a:gd name="connsiteX2223" fmla="*/ 589352 w 9350805"/>
              <a:gd name="connsiteY2223" fmla="*/ 3911669 h 5692775"/>
              <a:gd name="connsiteX2224" fmla="*/ 503014 w 9350805"/>
              <a:gd name="connsiteY2224" fmla="*/ 3979306 h 5692775"/>
              <a:gd name="connsiteX2225" fmla="*/ 487999 w 9350805"/>
              <a:gd name="connsiteY2225" fmla="*/ 3990579 h 5692775"/>
              <a:gd name="connsiteX2226" fmla="*/ 529291 w 9350805"/>
              <a:gd name="connsiteY2226" fmla="*/ 3934215 h 5692775"/>
              <a:gd name="connsiteX2227" fmla="*/ 503014 w 9350805"/>
              <a:gd name="connsiteY2227" fmla="*/ 3956761 h 5692775"/>
              <a:gd name="connsiteX2228" fmla="*/ 435445 w 9350805"/>
              <a:gd name="connsiteY2228" fmla="*/ 3930457 h 5692775"/>
              <a:gd name="connsiteX2229" fmla="*/ 446706 w 9350805"/>
              <a:gd name="connsiteY2229" fmla="*/ 3904154 h 5692775"/>
              <a:gd name="connsiteX2230" fmla="*/ 431691 w 9350805"/>
              <a:gd name="connsiteY2230" fmla="*/ 3892881 h 5692775"/>
              <a:gd name="connsiteX2231" fmla="*/ 454214 w 9350805"/>
              <a:gd name="connsiteY2231" fmla="*/ 3881608 h 5692775"/>
              <a:gd name="connsiteX2232" fmla="*/ 465476 w 9350805"/>
              <a:gd name="connsiteY2232" fmla="*/ 3866578 h 5692775"/>
              <a:gd name="connsiteX2233" fmla="*/ 457968 w 9350805"/>
              <a:gd name="connsiteY2233" fmla="*/ 3847790 h 5692775"/>
              <a:gd name="connsiteX2234" fmla="*/ 472983 w 9350805"/>
              <a:gd name="connsiteY2234" fmla="*/ 3836517 h 5692775"/>
              <a:gd name="connsiteX2235" fmla="*/ 480491 w 9350805"/>
              <a:gd name="connsiteY2235" fmla="*/ 3821487 h 5692775"/>
              <a:gd name="connsiteX2236" fmla="*/ 465476 w 9350805"/>
              <a:gd name="connsiteY2236" fmla="*/ 3821487 h 5692775"/>
              <a:gd name="connsiteX2237" fmla="*/ 412922 w 9350805"/>
              <a:gd name="connsiteY2237" fmla="*/ 3847790 h 5692775"/>
              <a:gd name="connsiteX2238" fmla="*/ 397907 w 9350805"/>
              <a:gd name="connsiteY2238" fmla="*/ 3855305 h 5692775"/>
              <a:gd name="connsiteX2239" fmla="*/ 405414 w 9350805"/>
              <a:gd name="connsiteY2239" fmla="*/ 3832760 h 5692775"/>
              <a:gd name="connsiteX2240" fmla="*/ 420429 w 9350805"/>
              <a:gd name="connsiteY2240" fmla="*/ 3821487 h 5692775"/>
              <a:gd name="connsiteX2241" fmla="*/ 435445 w 9350805"/>
              <a:gd name="connsiteY2241" fmla="*/ 3783911 h 5692775"/>
              <a:gd name="connsiteX2242" fmla="*/ 386645 w 9350805"/>
              <a:gd name="connsiteY2242" fmla="*/ 3821487 h 5692775"/>
              <a:gd name="connsiteX2243" fmla="*/ 386645 w 9350805"/>
              <a:gd name="connsiteY2243" fmla="*/ 3817729 h 5692775"/>
              <a:gd name="connsiteX2244" fmla="*/ 409168 w 9350805"/>
              <a:gd name="connsiteY2244" fmla="*/ 3780153 h 5692775"/>
              <a:gd name="connsiteX2245" fmla="*/ 416676 w 9350805"/>
              <a:gd name="connsiteY2245" fmla="*/ 3757607 h 5692775"/>
              <a:gd name="connsiteX2246" fmla="*/ 431691 w 9350805"/>
              <a:gd name="connsiteY2246" fmla="*/ 3735062 h 5692775"/>
              <a:gd name="connsiteX2247" fmla="*/ 416676 w 9350805"/>
              <a:gd name="connsiteY2247" fmla="*/ 3716274 h 5692775"/>
              <a:gd name="connsiteX2248" fmla="*/ 371630 w 9350805"/>
              <a:gd name="connsiteY2248" fmla="*/ 3750092 h 5692775"/>
              <a:gd name="connsiteX2249" fmla="*/ 360368 w 9350805"/>
              <a:gd name="connsiteY2249" fmla="*/ 3791426 h 5692775"/>
              <a:gd name="connsiteX2250" fmla="*/ 364122 w 9350805"/>
              <a:gd name="connsiteY2250" fmla="*/ 3802699 h 5692775"/>
              <a:gd name="connsiteX2251" fmla="*/ 367876 w 9350805"/>
              <a:gd name="connsiteY2251" fmla="*/ 3821487 h 5692775"/>
              <a:gd name="connsiteX2252" fmla="*/ 337845 w 9350805"/>
              <a:gd name="connsiteY2252" fmla="*/ 3825244 h 5692775"/>
              <a:gd name="connsiteX2253" fmla="*/ 352861 w 9350805"/>
              <a:gd name="connsiteY2253" fmla="*/ 3802699 h 5692775"/>
              <a:gd name="connsiteX2254" fmla="*/ 330338 w 9350805"/>
              <a:gd name="connsiteY2254" fmla="*/ 3810214 h 5692775"/>
              <a:gd name="connsiteX2255" fmla="*/ 341599 w 9350805"/>
              <a:gd name="connsiteY2255" fmla="*/ 3776395 h 5692775"/>
              <a:gd name="connsiteX2256" fmla="*/ 345353 w 9350805"/>
              <a:gd name="connsiteY2256" fmla="*/ 3780153 h 5692775"/>
              <a:gd name="connsiteX2257" fmla="*/ 337845 w 9350805"/>
              <a:gd name="connsiteY2257" fmla="*/ 3746335 h 5692775"/>
              <a:gd name="connsiteX2258" fmla="*/ 277784 w 9350805"/>
              <a:gd name="connsiteY2258" fmla="*/ 3780153 h 5692775"/>
              <a:gd name="connsiteX2259" fmla="*/ 262769 w 9350805"/>
              <a:gd name="connsiteY2259" fmla="*/ 3791426 h 5692775"/>
              <a:gd name="connsiteX2260" fmla="*/ 255261 w 9350805"/>
              <a:gd name="connsiteY2260" fmla="*/ 3802699 h 5692775"/>
              <a:gd name="connsiteX2261" fmla="*/ 270276 w 9350805"/>
              <a:gd name="connsiteY2261" fmla="*/ 3806456 h 5692775"/>
              <a:gd name="connsiteX2262" fmla="*/ 277784 w 9350805"/>
              <a:gd name="connsiteY2262" fmla="*/ 3802699 h 5692775"/>
              <a:gd name="connsiteX2263" fmla="*/ 277784 w 9350805"/>
              <a:gd name="connsiteY2263" fmla="*/ 3810214 h 5692775"/>
              <a:gd name="connsiteX2264" fmla="*/ 217722 w 9350805"/>
              <a:gd name="connsiteY2264" fmla="*/ 3829002 h 5692775"/>
              <a:gd name="connsiteX2265" fmla="*/ 240245 w 9350805"/>
              <a:gd name="connsiteY2265" fmla="*/ 3772638 h 5692775"/>
              <a:gd name="connsiteX2266" fmla="*/ 236492 w 9350805"/>
              <a:gd name="connsiteY2266" fmla="*/ 3735062 h 5692775"/>
              <a:gd name="connsiteX2267" fmla="*/ 217722 w 9350805"/>
              <a:gd name="connsiteY2267" fmla="*/ 3735062 h 5692775"/>
              <a:gd name="connsiteX2268" fmla="*/ 225230 w 9350805"/>
              <a:gd name="connsiteY2268" fmla="*/ 3697486 h 5692775"/>
              <a:gd name="connsiteX2269" fmla="*/ 228984 w 9350805"/>
              <a:gd name="connsiteY2269" fmla="*/ 3656152 h 5692775"/>
              <a:gd name="connsiteX2270" fmla="*/ 232738 w 9350805"/>
              <a:gd name="connsiteY2270" fmla="*/ 3644879 h 5692775"/>
              <a:gd name="connsiteX2271" fmla="*/ 217722 w 9350805"/>
              <a:gd name="connsiteY2271" fmla="*/ 3633606 h 5692775"/>
              <a:gd name="connsiteX2272" fmla="*/ 247753 w 9350805"/>
              <a:gd name="connsiteY2272" fmla="*/ 3629849 h 5692775"/>
              <a:gd name="connsiteX2273" fmla="*/ 232738 w 9350805"/>
              <a:gd name="connsiteY2273" fmla="*/ 3611061 h 5692775"/>
              <a:gd name="connsiteX2274" fmla="*/ 285292 w 9350805"/>
              <a:gd name="connsiteY2274" fmla="*/ 3584757 h 5692775"/>
              <a:gd name="connsiteX2275" fmla="*/ 285292 w 9350805"/>
              <a:gd name="connsiteY2275" fmla="*/ 3577242 h 5692775"/>
              <a:gd name="connsiteX2276" fmla="*/ 251507 w 9350805"/>
              <a:gd name="connsiteY2276" fmla="*/ 3573485 h 5692775"/>
              <a:gd name="connsiteX2277" fmla="*/ 251507 w 9350805"/>
              <a:gd name="connsiteY2277" fmla="*/ 3569727 h 5692775"/>
              <a:gd name="connsiteX2278" fmla="*/ 270276 w 9350805"/>
              <a:gd name="connsiteY2278" fmla="*/ 3565969 h 5692775"/>
              <a:gd name="connsiteX2279" fmla="*/ 292799 w 9350805"/>
              <a:gd name="connsiteY2279" fmla="*/ 3528393 h 5692775"/>
              <a:gd name="connsiteX2280" fmla="*/ 180184 w 9350805"/>
              <a:gd name="connsiteY2280" fmla="*/ 3547181 h 5692775"/>
              <a:gd name="connsiteX2281" fmla="*/ 78830 w 9350805"/>
              <a:gd name="connsiteY2281" fmla="*/ 3614818 h 5692775"/>
              <a:gd name="connsiteX2282" fmla="*/ 75077 w 9350805"/>
              <a:gd name="connsiteY2282" fmla="*/ 3581000 h 5692775"/>
              <a:gd name="connsiteX2283" fmla="*/ 131384 w 9350805"/>
              <a:gd name="connsiteY2283" fmla="*/ 3569727 h 5692775"/>
              <a:gd name="connsiteX2284" fmla="*/ 116369 w 9350805"/>
              <a:gd name="connsiteY2284" fmla="*/ 3524636 h 5692775"/>
              <a:gd name="connsiteX2285" fmla="*/ 146400 w 9350805"/>
              <a:gd name="connsiteY2285" fmla="*/ 3502090 h 5692775"/>
              <a:gd name="connsiteX2286" fmla="*/ 161415 w 9350805"/>
              <a:gd name="connsiteY2286" fmla="*/ 3468272 h 5692775"/>
              <a:gd name="connsiteX2287" fmla="*/ 176430 w 9350805"/>
              <a:gd name="connsiteY2287" fmla="*/ 3453241 h 5692775"/>
              <a:gd name="connsiteX2288" fmla="*/ 165169 w 9350805"/>
              <a:gd name="connsiteY2288" fmla="*/ 3438211 h 5692775"/>
              <a:gd name="connsiteX2289" fmla="*/ 191446 w 9350805"/>
              <a:gd name="connsiteY2289" fmla="*/ 3359301 h 5692775"/>
              <a:gd name="connsiteX2290" fmla="*/ 157661 w 9350805"/>
              <a:gd name="connsiteY2290" fmla="*/ 3359301 h 5692775"/>
              <a:gd name="connsiteX2291" fmla="*/ 168923 w 9350805"/>
              <a:gd name="connsiteY2291" fmla="*/ 3385604 h 5692775"/>
              <a:gd name="connsiteX2292" fmla="*/ 131384 w 9350805"/>
              <a:gd name="connsiteY2292" fmla="*/ 3378089 h 5692775"/>
              <a:gd name="connsiteX2293" fmla="*/ 112615 w 9350805"/>
              <a:gd name="connsiteY2293" fmla="*/ 3355543 h 5692775"/>
              <a:gd name="connsiteX2294" fmla="*/ 101353 w 9350805"/>
              <a:gd name="connsiteY2294" fmla="*/ 3366816 h 5692775"/>
              <a:gd name="connsiteX2295" fmla="*/ 90092 w 9350805"/>
              <a:gd name="connsiteY2295" fmla="*/ 3385604 h 5692775"/>
              <a:gd name="connsiteX2296" fmla="*/ 86338 w 9350805"/>
              <a:gd name="connsiteY2296" fmla="*/ 3423180 h 5692775"/>
              <a:gd name="connsiteX2297" fmla="*/ 45046 w 9350805"/>
              <a:gd name="connsiteY2297" fmla="*/ 3479544 h 5692775"/>
              <a:gd name="connsiteX2298" fmla="*/ 30031 w 9350805"/>
              <a:gd name="connsiteY2298" fmla="*/ 3483302 h 5692775"/>
              <a:gd name="connsiteX2299" fmla="*/ 22523 w 9350805"/>
              <a:gd name="connsiteY2299" fmla="*/ 3464514 h 5692775"/>
              <a:gd name="connsiteX2300" fmla="*/ 0 w 9350805"/>
              <a:gd name="connsiteY2300" fmla="*/ 3441968 h 5692775"/>
              <a:gd name="connsiteX2301" fmla="*/ 15015 w 9350805"/>
              <a:gd name="connsiteY2301" fmla="*/ 3430696 h 5692775"/>
              <a:gd name="connsiteX2302" fmla="*/ 48800 w 9350805"/>
              <a:gd name="connsiteY2302" fmla="*/ 3434453 h 5692775"/>
              <a:gd name="connsiteX2303" fmla="*/ 60061 w 9350805"/>
              <a:gd name="connsiteY2303" fmla="*/ 3385604 h 5692775"/>
              <a:gd name="connsiteX2304" fmla="*/ 41292 w 9350805"/>
              <a:gd name="connsiteY2304" fmla="*/ 3366816 h 5692775"/>
              <a:gd name="connsiteX2305" fmla="*/ 90092 w 9350805"/>
              <a:gd name="connsiteY2305" fmla="*/ 3344271 h 5692775"/>
              <a:gd name="connsiteX2306" fmla="*/ 131384 w 9350805"/>
              <a:gd name="connsiteY2306" fmla="*/ 3306695 h 5692775"/>
              <a:gd name="connsiteX2307" fmla="*/ 63815 w 9350805"/>
              <a:gd name="connsiteY2307" fmla="*/ 3336755 h 5692775"/>
              <a:gd name="connsiteX2308" fmla="*/ 63815 w 9350805"/>
              <a:gd name="connsiteY2308" fmla="*/ 3310452 h 5692775"/>
              <a:gd name="connsiteX2309" fmla="*/ 153907 w 9350805"/>
              <a:gd name="connsiteY2309" fmla="*/ 3269118 h 5692775"/>
              <a:gd name="connsiteX2310" fmla="*/ 127630 w 9350805"/>
              <a:gd name="connsiteY2310" fmla="*/ 3254088 h 5692775"/>
              <a:gd name="connsiteX2311" fmla="*/ 150153 w 9350805"/>
              <a:gd name="connsiteY2311" fmla="*/ 3242815 h 5692775"/>
              <a:gd name="connsiteX2312" fmla="*/ 127630 w 9350805"/>
              <a:gd name="connsiteY2312" fmla="*/ 3231542 h 5692775"/>
              <a:gd name="connsiteX2313" fmla="*/ 187692 w 9350805"/>
              <a:gd name="connsiteY2313" fmla="*/ 3216512 h 5692775"/>
              <a:gd name="connsiteX2314" fmla="*/ 236492 w 9350805"/>
              <a:gd name="connsiteY2314" fmla="*/ 3197724 h 5692775"/>
              <a:gd name="connsiteX2315" fmla="*/ 292799 w 9350805"/>
              <a:gd name="connsiteY2315" fmla="*/ 3141360 h 5692775"/>
              <a:gd name="connsiteX2316" fmla="*/ 322830 w 9350805"/>
              <a:gd name="connsiteY2316" fmla="*/ 3126329 h 5692775"/>
              <a:gd name="connsiteX2317" fmla="*/ 281538 w 9350805"/>
              <a:gd name="connsiteY2317" fmla="*/ 3115057 h 5692775"/>
              <a:gd name="connsiteX2318" fmla="*/ 281538 w 9350805"/>
              <a:gd name="connsiteY2318" fmla="*/ 3118814 h 5692775"/>
              <a:gd name="connsiteX2319" fmla="*/ 266522 w 9350805"/>
              <a:gd name="connsiteY2319" fmla="*/ 3096269 h 5692775"/>
              <a:gd name="connsiteX2320" fmla="*/ 247753 w 9350805"/>
              <a:gd name="connsiteY2320" fmla="*/ 3088753 h 5692775"/>
              <a:gd name="connsiteX2321" fmla="*/ 247753 w 9350805"/>
              <a:gd name="connsiteY2321" fmla="*/ 3066208 h 5692775"/>
              <a:gd name="connsiteX2322" fmla="*/ 225230 w 9350805"/>
              <a:gd name="connsiteY2322" fmla="*/ 3062450 h 5692775"/>
              <a:gd name="connsiteX2323" fmla="*/ 217722 w 9350805"/>
              <a:gd name="connsiteY2323" fmla="*/ 3062450 h 5692775"/>
              <a:gd name="connsiteX2324" fmla="*/ 247753 w 9350805"/>
              <a:gd name="connsiteY2324" fmla="*/ 3024874 h 5692775"/>
              <a:gd name="connsiteX2325" fmla="*/ 172676 w 9350805"/>
              <a:gd name="connsiteY2325" fmla="*/ 2998571 h 5692775"/>
              <a:gd name="connsiteX2326" fmla="*/ 195199 w 9350805"/>
              <a:gd name="connsiteY2326" fmla="*/ 2991056 h 5692775"/>
              <a:gd name="connsiteX2327" fmla="*/ 217722 w 9350805"/>
              <a:gd name="connsiteY2327" fmla="*/ 2987298 h 5692775"/>
              <a:gd name="connsiteX2328" fmla="*/ 289045 w 9350805"/>
              <a:gd name="connsiteY2328" fmla="*/ 2919661 h 5692775"/>
              <a:gd name="connsiteX2329" fmla="*/ 296553 w 9350805"/>
              <a:gd name="connsiteY2329" fmla="*/ 2912146 h 5692775"/>
              <a:gd name="connsiteX2330" fmla="*/ 274030 w 9350805"/>
              <a:gd name="connsiteY2330" fmla="*/ 2915903 h 5692775"/>
              <a:gd name="connsiteX2331" fmla="*/ 262769 w 9350805"/>
              <a:gd name="connsiteY2331" fmla="*/ 2878327 h 5692775"/>
              <a:gd name="connsiteX2332" fmla="*/ 236492 w 9350805"/>
              <a:gd name="connsiteY2332" fmla="*/ 2855782 h 5692775"/>
              <a:gd name="connsiteX2333" fmla="*/ 206461 w 9350805"/>
              <a:gd name="connsiteY2333" fmla="*/ 2897115 h 5692775"/>
              <a:gd name="connsiteX2334" fmla="*/ 202707 w 9350805"/>
              <a:gd name="connsiteY2334" fmla="*/ 2908388 h 5692775"/>
              <a:gd name="connsiteX2335" fmla="*/ 187692 w 9350805"/>
              <a:gd name="connsiteY2335" fmla="*/ 2908388 h 5692775"/>
              <a:gd name="connsiteX2336" fmla="*/ 191446 w 9350805"/>
              <a:gd name="connsiteY2336" fmla="*/ 2889600 h 5692775"/>
              <a:gd name="connsiteX2337" fmla="*/ 195199 w 9350805"/>
              <a:gd name="connsiteY2337" fmla="*/ 2889600 h 5692775"/>
              <a:gd name="connsiteX2338" fmla="*/ 202707 w 9350805"/>
              <a:gd name="connsiteY2338" fmla="*/ 2852024 h 5692775"/>
              <a:gd name="connsiteX2339" fmla="*/ 183938 w 9350805"/>
              <a:gd name="connsiteY2339" fmla="*/ 2840751 h 5692775"/>
              <a:gd name="connsiteX2340" fmla="*/ 202707 w 9350805"/>
              <a:gd name="connsiteY2340" fmla="*/ 2833236 h 5692775"/>
              <a:gd name="connsiteX2341" fmla="*/ 221476 w 9350805"/>
              <a:gd name="connsiteY2341" fmla="*/ 2814448 h 5692775"/>
              <a:gd name="connsiteX2342" fmla="*/ 243999 w 9350805"/>
              <a:gd name="connsiteY2342" fmla="*/ 2791902 h 5692775"/>
              <a:gd name="connsiteX2343" fmla="*/ 307815 w 9350805"/>
              <a:gd name="connsiteY2343" fmla="*/ 2765599 h 5692775"/>
              <a:gd name="connsiteX2344" fmla="*/ 412922 w 9350805"/>
              <a:gd name="connsiteY2344" fmla="*/ 2697962 h 5692775"/>
              <a:gd name="connsiteX2345" fmla="*/ 424183 w 9350805"/>
              <a:gd name="connsiteY2345" fmla="*/ 2682932 h 5692775"/>
              <a:gd name="connsiteX2346" fmla="*/ 442952 w 9350805"/>
              <a:gd name="connsiteY2346" fmla="*/ 2686689 h 5692775"/>
              <a:gd name="connsiteX2347" fmla="*/ 465476 w 9350805"/>
              <a:gd name="connsiteY2347" fmla="*/ 2671659 h 5692775"/>
              <a:gd name="connsiteX2348" fmla="*/ 484245 w 9350805"/>
              <a:gd name="connsiteY2348" fmla="*/ 2641598 h 5692775"/>
              <a:gd name="connsiteX2349" fmla="*/ 499260 w 9350805"/>
              <a:gd name="connsiteY2349" fmla="*/ 2634083 h 5692775"/>
              <a:gd name="connsiteX2350" fmla="*/ 536798 w 9350805"/>
              <a:gd name="connsiteY2350" fmla="*/ 2622810 h 5692775"/>
              <a:gd name="connsiteX2351" fmla="*/ 623137 w 9350805"/>
              <a:gd name="connsiteY2351" fmla="*/ 2585234 h 5692775"/>
              <a:gd name="connsiteX2352" fmla="*/ 660675 w 9350805"/>
              <a:gd name="connsiteY2352" fmla="*/ 2573961 h 5692775"/>
              <a:gd name="connsiteX2353" fmla="*/ 675690 w 9350805"/>
              <a:gd name="connsiteY2353" fmla="*/ 2562688 h 5692775"/>
              <a:gd name="connsiteX2354" fmla="*/ 671936 w 9350805"/>
              <a:gd name="connsiteY2354" fmla="*/ 2555173 h 5692775"/>
              <a:gd name="connsiteX2355" fmla="*/ 634398 w 9350805"/>
              <a:gd name="connsiteY2355" fmla="*/ 2555173 h 5692775"/>
              <a:gd name="connsiteX2356" fmla="*/ 634398 w 9350805"/>
              <a:gd name="connsiteY2356" fmla="*/ 2547658 h 5692775"/>
              <a:gd name="connsiteX2357" fmla="*/ 675690 w 9350805"/>
              <a:gd name="connsiteY2357" fmla="*/ 2543900 h 5692775"/>
              <a:gd name="connsiteX2358" fmla="*/ 780798 w 9350805"/>
              <a:gd name="connsiteY2358" fmla="*/ 2510082 h 5692775"/>
              <a:gd name="connsiteX2359" fmla="*/ 792059 w 9350805"/>
              <a:gd name="connsiteY2359" fmla="*/ 2472506 h 5692775"/>
              <a:gd name="connsiteX2360" fmla="*/ 795813 w 9350805"/>
              <a:gd name="connsiteY2360" fmla="*/ 2468748 h 5692775"/>
              <a:gd name="connsiteX2361" fmla="*/ 803321 w 9350805"/>
              <a:gd name="connsiteY2361" fmla="*/ 2480021 h 5692775"/>
              <a:gd name="connsiteX2362" fmla="*/ 818336 w 9350805"/>
              <a:gd name="connsiteY2362" fmla="*/ 2487536 h 5692775"/>
              <a:gd name="connsiteX2363" fmla="*/ 825844 w 9350805"/>
              <a:gd name="connsiteY2363" fmla="*/ 2476264 h 5692775"/>
              <a:gd name="connsiteX2364" fmla="*/ 840859 w 9350805"/>
              <a:gd name="connsiteY2364" fmla="*/ 2457475 h 5692775"/>
              <a:gd name="connsiteX2365" fmla="*/ 874644 w 9350805"/>
              <a:gd name="connsiteY2365" fmla="*/ 2457475 h 5692775"/>
              <a:gd name="connsiteX2366" fmla="*/ 852121 w 9350805"/>
              <a:gd name="connsiteY2366" fmla="*/ 2449960 h 5692775"/>
              <a:gd name="connsiteX2367" fmla="*/ 818336 w 9350805"/>
              <a:gd name="connsiteY2367" fmla="*/ 2446202 h 5692775"/>
              <a:gd name="connsiteX2368" fmla="*/ 709475 w 9350805"/>
              <a:gd name="connsiteY2368" fmla="*/ 2431172 h 5692775"/>
              <a:gd name="connsiteX2369" fmla="*/ 701967 w 9350805"/>
              <a:gd name="connsiteY2369" fmla="*/ 2423657 h 5692775"/>
              <a:gd name="connsiteX2370" fmla="*/ 698213 w 9350805"/>
              <a:gd name="connsiteY2370" fmla="*/ 2419899 h 5692775"/>
              <a:gd name="connsiteX2371" fmla="*/ 649413 w 9350805"/>
              <a:gd name="connsiteY2371" fmla="*/ 2416142 h 5692775"/>
              <a:gd name="connsiteX2372" fmla="*/ 604367 w 9350805"/>
              <a:gd name="connsiteY2372" fmla="*/ 2427414 h 5692775"/>
              <a:gd name="connsiteX2373" fmla="*/ 596860 w 9350805"/>
              <a:gd name="connsiteY2373" fmla="*/ 2431172 h 5692775"/>
              <a:gd name="connsiteX2374" fmla="*/ 585598 w 9350805"/>
              <a:gd name="connsiteY2374" fmla="*/ 2438687 h 5692775"/>
              <a:gd name="connsiteX2375" fmla="*/ 525537 w 9350805"/>
              <a:gd name="connsiteY2375" fmla="*/ 2476264 h 5692775"/>
              <a:gd name="connsiteX2376" fmla="*/ 529291 w 9350805"/>
              <a:gd name="connsiteY2376" fmla="*/ 2480021 h 5692775"/>
              <a:gd name="connsiteX2377" fmla="*/ 551814 w 9350805"/>
              <a:gd name="connsiteY2377" fmla="*/ 2480021 h 5692775"/>
              <a:gd name="connsiteX2378" fmla="*/ 581844 w 9350805"/>
              <a:gd name="connsiteY2378" fmla="*/ 2506324 h 5692775"/>
              <a:gd name="connsiteX2379" fmla="*/ 442952 w 9350805"/>
              <a:gd name="connsiteY2379" fmla="*/ 2502567 h 5692775"/>
              <a:gd name="connsiteX2380" fmla="*/ 450460 w 9350805"/>
              <a:gd name="connsiteY2380" fmla="*/ 2506324 h 5692775"/>
              <a:gd name="connsiteX2381" fmla="*/ 457968 w 9350805"/>
              <a:gd name="connsiteY2381" fmla="*/ 2506324 h 5692775"/>
              <a:gd name="connsiteX2382" fmla="*/ 427937 w 9350805"/>
              <a:gd name="connsiteY2382" fmla="*/ 2513839 h 5692775"/>
              <a:gd name="connsiteX2383" fmla="*/ 375384 w 9350805"/>
              <a:gd name="connsiteY2383" fmla="*/ 2532627 h 5692775"/>
              <a:gd name="connsiteX2384" fmla="*/ 352861 w 9350805"/>
              <a:gd name="connsiteY2384" fmla="*/ 2547658 h 5692775"/>
              <a:gd name="connsiteX2385" fmla="*/ 315322 w 9350805"/>
              <a:gd name="connsiteY2385" fmla="*/ 2592749 h 5692775"/>
              <a:gd name="connsiteX2386" fmla="*/ 300307 w 9350805"/>
              <a:gd name="connsiteY2386" fmla="*/ 2596507 h 5692775"/>
              <a:gd name="connsiteX2387" fmla="*/ 270276 w 9350805"/>
              <a:gd name="connsiteY2387" fmla="*/ 2607780 h 5692775"/>
              <a:gd name="connsiteX2388" fmla="*/ 225230 w 9350805"/>
              <a:gd name="connsiteY2388" fmla="*/ 2596507 h 5692775"/>
              <a:gd name="connsiteX2389" fmla="*/ 270276 w 9350805"/>
              <a:gd name="connsiteY2389" fmla="*/ 2570203 h 5692775"/>
              <a:gd name="connsiteX2390" fmla="*/ 213969 w 9350805"/>
              <a:gd name="connsiteY2390" fmla="*/ 2540143 h 5692775"/>
              <a:gd name="connsiteX2391" fmla="*/ 240245 w 9350805"/>
              <a:gd name="connsiteY2391" fmla="*/ 2547658 h 5692775"/>
              <a:gd name="connsiteX2392" fmla="*/ 236492 w 9350805"/>
              <a:gd name="connsiteY2392" fmla="*/ 2521355 h 5692775"/>
              <a:gd name="connsiteX2393" fmla="*/ 274030 w 9350805"/>
              <a:gd name="connsiteY2393" fmla="*/ 2510082 h 5692775"/>
              <a:gd name="connsiteX2394" fmla="*/ 277784 w 9350805"/>
              <a:gd name="connsiteY2394" fmla="*/ 2525112 h 5692775"/>
              <a:gd name="connsiteX2395" fmla="*/ 311568 w 9350805"/>
              <a:gd name="connsiteY2395" fmla="*/ 2532627 h 5692775"/>
              <a:gd name="connsiteX2396" fmla="*/ 349107 w 9350805"/>
              <a:gd name="connsiteY2396" fmla="*/ 2525112 h 5692775"/>
              <a:gd name="connsiteX2397" fmla="*/ 341599 w 9350805"/>
              <a:gd name="connsiteY2397" fmla="*/ 2502567 h 5692775"/>
              <a:gd name="connsiteX2398" fmla="*/ 367876 w 9350805"/>
              <a:gd name="connsiteY2398" fmla="*/ 2491294 h 5692775"/>
              <a:gd name="connsiteX2399" fmla="*/ 364122 w 9350805"/>
              <a:gd name="connsiteY2399" fmla="*/ 2480021 h 5692775"/>
              <a:gd name="connsiteX2400" fmla="*/ 379137 w 9350805"/>
              <a:gd name="connsiteY2400" fmla="*/ 2476264 h 5692775"/>
              <a:gd name="connsiteX2401" fmla="*/ 379137 w 9350805"/>
              <a:gd name="connsiteY2401" fmla="*/ 2461233 h 5692775"/>
              <a:gd name="connsiteX2402" fmla="*/ 412922 w 9350805"/>
              <a:gd name="connsiteY2402" fmla="*/ 2442445 h 5692775"/>
              <a:gd name="connsiteX2403" fmla="*/ 446706 w 9350805"/>
              <a:gd name="connsiteY2403" fmla="*/ 2427414 h 5692775"/>
              <a:gd name="connsiteX2404" fmla="*/ 476737 w 9350805"/>
              <a:gd name="connsiteY2404" fmla="*/ 2431172 h 5692775"/>
              <a:gd name="connsiteX2405" fmla="*/ 442952 w 9350805"/>
              <a:gd name="connsiteY2405" fmla="*/ 2389838 h 5692775"/>
              <a:gd name="connsiteX2406" fmla="*/ 454214 w 9350805"/>
              <a:gd name="connsiteY2406" fmla="*/ 2382323 h 5692775"/>
              <a:gd name="connsiteX2407" fmla="*/ 469229 w 9350805"/>
              <a:gd name="connsiteY2407" fmla="*/ 2401111 h 5692775"/>
              <a:gd name="connsiteX2408" fmla="*/ 491752 w 9350805"/>
              <a:gd name="connsiteY2408" fmla="*/ 2393596 h 5692775"/>
              <a:gd name="connsiteX2409" fmla="*/ 472983 w 9350805"/>
              <a:gd name="connsiteY2409" fmla="*/ 2378566 h 5692775"/>
              <a:gd name="connsiteX2410" fmla="*/ 491752 w 9350805"/>
              <a:gd name="connsiteY2410" fmla="*/ 2378566 h 5692775"/>
              <a:gd name="connsiteX2411" fmla="*/ 491752 w 9350805"/>
              <a:gd name="connsiteY2411" fmla="*/ 2374808 h 5692775"/>
              <a:gd name="connsiteX2412" fmla="*/ 469229 w 9350805"/>
              <a:gd name="connsiteY2412" fmla="*/ 2359778 h 5692775"/>
              <a:gd name="connsiteX2413" fmla="*/ 495506 w 9350805"/>
              <a:gd name="connsiteY2413" fmla="*/ 2337232 h 5692775"/>
              <a:gd name="connsiteX2414" fmla="*/ 503014 w 9350805"/>
              <a:gd name="connsiteY2414" fmla="*/ 2329717 h 5692775"/>
              <a:gd name="connsiteX2415" fmla="*/ 518029 w 9350805"/>
              <a:gd name="connsiteY2415" fmla="*/ 2314686 h 5692775"/>
              <a:gd name="connsiteX2416" fmla="*/ 525537 w 9350805"/>
              <a:gd name="connsiteY2416" fmla="*/ 2333474 h 5692775"/>
              <a:gd name="connsiteX2417" fmla="*/ 563075 w 9350805"/>
              <a:gd name="connsiteY2417" fmla="*/ 2318444 h 5692775"/>
              <a:gd name="connsiteX2418" fmla="*/ 589352 w 9350805"/>
              <a:gd name="connsiteY2418" fmla="*/ 2310929 h 5692775"/>
              <a:gd name="connsiteX2419" fmla="*/ 623137 w 9350805"/>
              <a:gd name="connsiteY2419" fmla="*/ 2292141 h 5692775"/>
              <a:gd name="connsiteX2420" fmla="*/ 623137 w 9350805"/>
              <a:gd name="connsiteY2420" fmla="*/ 2273353 h 5692775"/>
              <a:gd name="connsiteX2421" fmla="*/ 619383 w 9350805"/>
              <a:gd name="connsiteY2421" fmla="*/ 2273353 h 5692775"/>
              <a:gd name="connsiteX2422" fmla="*/ 611875 w 9350805"/>
              <a:gd name="connsiteY2422" fmla="*/ 2284626 h 5692775"/>
              <a:gd name="connsiteX2423" fmla="*/ 604367 w 9350805"/>
              <a:gd name="connsiteY2423" fmla="*/ 2288383 h 5692775"/>
              <a:gd name="connsiteX2424" fmla="*/ 596860 w 9350805"/>
              <a:gd name="connsiteY2424" fmla="*/ 2280868 h 5692775"/>
              <a:gd name="connsiteX2425" fmla="*/ 604367 w 9350805"/>
              <a:gd name="connsiteY2425" fmla="*/ 2269595 h 5692775"/>
              <a:gd name="connsiteX2426" fmla="*/ 649413 w 9350805"/>
              <a:gd name="connsiteY2426" fmla="*/ 2269595 h 5692775"/>
              <a:gd name="connsiteX2427" fmla="*/ 671936 w 9350805"/>
              <a:gd name="connsiteY2427" fmla="*/ 2254564 h 5692775"/>
              <a:gd name="connsiteX2428" fmla="*/ 747013 w 9350805"/>
              <a:gd name="connsiteY2428" fmla="*/ 2228261 h 5692775"/>
              <a:gd name="connsiteX2429" fmla="*/ 754521 w 9350805"/>
              <a:gd name="connsiteY2429" fmla="*/ 2224504 h 5692775"/>
              <a:gd name="connsiteX2430" fmla="*/ 705721 w 9350805"/>
              <a:gd name="connsiteY2430" fmla="*/ 2216989 h 5692775"/>
              <a:gd name="connsiteX2431" fmla="*/ 694459 w 9350805"/>
              <a:gd name="connsiteY2431" fmla="*/ 2190685 h 5692775"/>
              <a:gd name="connsiteX2432" fmla="*/ 634398 w 9350805"/>
              <a:gd name="connsiteY2432" fmla="*/ 2216989 h 5692775"/>
              <a:gd name="connsiteX2433" fmla="*/ 668183 w 9350805"/>
              <a:gd name="connsiteY2433" fmla="*/ 2232019 h 5692775"/>
              <a:gd name="connsiteX2434" fmla="*/ 641906 w 9350805"/>
              <a:gd name="connsiteY2434" fmla="*/ 2235776 h 5692775"/>
              <a:gd name="connsiteX2435" fmla="*/ 634398 w 9350805"/>
              <a:gd name="connsiteY2435" fmla="*/ 2258322 h 5692775"/>
              <a:gd name="connsiteX2436" fmla="*/ 630644 w 9350805"/>
              <a:gd name="connsiteY2436" fmla="*/ 2258322 h 5692775"/>
              <a:gd name="connsiteX2437" fmla="*/ 626890 w 9350805"/>
              <a:gd name="connsiteY2437" fmla="*/ 2239534 h 5692775"/>
              <a:gd name="connsiteX2438" fmla="*/ 596860 w 9350805"/>
              <a:gd name="connsiteY2438" fmla="*/ 2247049 h 5692775"/>
              <a:gd name="connsiteX2439" fmla="*/ 581844 w 9350805"/>
              <a:gd name="connsiteY2439" fmla="*/ 2250807 h 5692775"/>
              <a:gd name="connsiteX2440" fmla="*/ 566829 w 9350805"/>
              <a:gd name="connsiteY2440" fmla="*/ 2262080 h 5692775"/>
              <a:gd name="connsiteX2441" fmla="*/ 559321 w 9350805"/>
              <a:gd name="connsiteY2441" fmla="*/ 2273353 h 5692775"/>
              <a:gd name="connsiteX2442" fmla="*/ 446706 w 9350805"/>
              <a:gd name="connsiteY2442" fmla="*/ 2314686 h 5692775"/>
              <a:gd name="connsiteX2443" fmla="*/ 416676 w 9350805"/>
              <a:gd name="connsiteY2443" fmla="*/ 2318444 h 5692775"/>
              <a:gd name="connsiteX2444" fmla="*/ 427937 w 9350805"/>
              <a:gd name="connsiteY2444" fmla="*/ 2303413 h 5692775"/>
              <a:gd name="connsiteX2445" fmla="*/ 394153 w 9350805"/>
              <a:gd name="connsiteY2445" fmla="*/ 2307171 h 5692775"/>
              <a:gd name="connsiteX2446" fmla="*/ 394153 w 9350805"/>
              <a:gd name="connsiteY2446" fmla="*/ 2322201 h 5692775"/>
              <a:gd name="connsiteX2447" fmla="*/ 367876 w 9350805"/>
              <a:gd name="connsiteY2447" fmla="*/ 2329717 h 5692775"/>
              <a:gd name="connsiteX2448" fmla="*/ 352861 w 9350805"/>
              <a:gd name="connsiteY2448" fmla="*/ 2348505 h 5692775"/>
              <a:gd name="connsiteX2449" fmla="*/ 390399 w 9350805"/>
              <a:gd name="connsiteY2449" fmla="*/ 2352263 h 5692775"/>
              <a:gd name="connsiteX2450" fmla="*/ 364122 w 9350805"/>
              <a:gd name="connsiteY2450" fmla="*/ 2371050 h 5692775"/>
              <a:gd name="connsiteX2451" fmla="*/ 416676 w 9350805"/>
              <a:gd name="connsiteY2451" fmla="*/ 2374808 h 5692775"/>
              <a:gd name="connsiteX2452" fmla="*/ 382891 w 9350805"/>
              <a:gd name="connsiteY2452" fmla="*/ 2397354 h 5692775"/>
              <a:gd name="connsiteX2453" fmla="*/ 371630 w 9350805"/>
              <a:gd name="connsiteY2453" fmla="*/ 2389838 h 5692775"/>
              <a:gd name="connsiteX2454" fmla="*/ 326584 w 9350805"/>
              <a:gd name="connsiteY2454" fmla="*/ 2386081 h 5692775"/>
              <a:gd name="connsiteX2455" fmla="*/ 300307 w 9350805"/>
              <a:gd name="connsiteY2455" fmla="*/ 2393596 h 5692775"/>
              <a:gd name="connsiteX2456" fmla="*/ 266522 w 9350805"/>
              <a:gd name="connsiteY2456" fmla="*/ 2386081 h 5692775"/>
              <a:gd name="connsiteX2457" fmla="*/ 247753 w 9350805"/>
              <a:gd name="connsiteY2457" fmla="*/ 2397354 h 5692775"/>
              <a:gd name="connsiteX2458" fmla="*/ 228984 w 9350805"/>
              <a:gd name="connsiteY2458" fmla="*/ 2412384 h 5692775"/>
              <a:gd name="connsiteX2459" fmla="*/ 206461 w 9350805"/>
              <a:gd name="connsiteY2459" fmla="*/ 2412384 h 5692775"/>
              <a:gd name="connsiteX2460" fmla="*/ 183938 w 9350805"/>
              <a:gd name="connsiteY2460" fmla="*/ 2397354 h 5692775"/>
              <a:gd name="connsiteX2461" fmla="*/ 206461 w 9350805"/>
              <a:gd name="connsiteY2461" fmla="*/ 2382323 h 5692775"/>
              <a:gd name="connsiteX2462" fmla="*/ 206461 w 9350805"/>
              <a:gd name="connsiteY2462" fmla="*/ 2356020 h 5692775"/>
              <a:gd name="connsiteX2463" fmla="*/ 195199 w 9350805"/>
              <a:gd name="connsiteY2463" fmla="*/ 2344747 h 5692775"/>
              <a:gd name="connsiteX2464" fmla="*/ 180184 w 9350805"/>
              <a:gd name="connsiteY2464" fmla="*/ 2348505 h 5692775"/>
              <a:gd name="connsiteX2465" fmla="*/ 180184 w 9350805"/>
              <a:gd name="connsiteY2465" fmla="*/ 2325959 h 5692775"/>
              <a:gd name="connsiteX2466" fmla="*/ 150153 w 9350805"/>
              <a:gd name="connsiteY2466" fmla="*/ 2307171 h 5692775"/>
              <a:gd name="connsiteX2467" fmla="*/ 123876 w 9350805"/>
              <a:gd name="connsiteY2467" fmla="*/ 2292141 h 5692775"/>
              <a:gd name="connsiteX2468" fmla="*/ 127630 w 9350805"/>
              <a:gd name="connsiteY2468" fmla="*/ 2273353 h 5692775"/>
              <a:gd name="connsiteX2469" fmla="*/ 101353 w 9350805"/>
              <a:gd name="connsiteY2469" fmla="*/ 2273353 h 5692775"/>
              <a:gd name="connsiteX2470" fmla="*/ 67569 w 9350805"/>
              <a:gd name="connsiteY2470" fmla="*/ 2247049 h 5692775"/>
              <a:gd name="connsiteX2471" fmla="*/ 37538 w 9350805"/>
              <a:gd name="connsiteY2471" fmla="*/ 2277110 h 5692775"/>
              <a:gd name="connsiteX2472" fmla="*/ 45046 w 9350805"/>
              <a:gd name="connsiteY2472" fmla="*/ 2254564 h 5692775"/>
              <a:gd name="connsiteX2473" fmla="*/ 11261 w 9350805"/>
              <a:gd name="connsiteY2473" fmla="*/ 2239534 h 5692775"/>
              <a:gd name="connsiteX2474" fmla="*/ 11261 w 9350805"/>
              <a:gd name="connsiteY2474" fmla="*/ 2220746 h 5692775"/>
              <a:gd name="connsiteX2475" fmla="*/ 37538 w 9350805"/>
              <a:gd name="connsiteY2475" fmla="*/ 2224504 h 5692775"/>
              <a:gd name="connsiteX2476" fmla="*/ 60061 w 9350805"/>
              <a:gd name="connsiteY2476" fmla="*/ 2216989 h 5692775"/>
              <a:gd name="connsiteX2477" fmla="*/ 11261 w 9350805"/>
              <a:gd name="connsiteY2477" fmla="*/ 2138079 h 5692775"/>
              <a:gd name="connsiteX2478" fmla="*/ 41292 w 9350805"/>
              <a:gd name="connsiteY2478" fmla="*/ 2126806 h 5692775"/>
              <a:gd name="connsiteX2479" fmla="*/ 52554 w 9350805"/>
              <a:gd name="connsiteY2479" fmla="*/ 2168140 h 5692775"/>
              <a:gd name="connsiteX2480" fmla="*/ 63815 w 9350805"/>
              <a:gd name="connsiteY2480" fmla="*/ 2213231 h 5692775"/>
              <a:gd name="connsiteX2481" fmla="*/ 93846 w 9350805"/>
              <a:gd name="connsiteY2481" fmla="*/ 2175655 h 5692775"/>
              <a:gd name="connsiteX2482" fmla="*/ 123876 w 9350805"/>
              <a:gd name="connsiteY2482" fmla="*/ 2164382 h 5692775"/>
              <a:gd name="connsiteX2483" fmla="*/ 161415 w 9350805"/>
              <a:gd name="connsiteY2483" fmla="*/ 2141836 h 5692775"/>
              <a:gd name="connsiteX2484" fmla="*/ 195199 w 9350805"/>
              <a:gd name="connsiteY2484" fmla="*/ 2134321 h 5692775"/>
              <a:gd name="connsiteX2485" fmla="*/ 213969 w 9350805"/>
              <a:gd name="connsiteY2485" fmla="*/ 2119291 h 5692775"/>
              <a:gd name="connsiteX2486" fmla="*/ 232738 w 9350805"/>
              <a:gd name="connsiteY2486" fmla="*/ 2092988 h 5692775"/>
              <a:gd name="connsiteX2487" fmla="*/ 281538 w 9350805"/>
              <a:gd name="connsiteY2487" fmla="*/ 2123048 h 5692775"/>
              <a:gd name="connsiteX2488" fmla="*/ 300307 w 9350805"/>
              <a:gd name="connsiteY2488" fmla="*/ 2126806 h 5692775"/>
              <a:gd name="connsiteX2489" fmla="*/ 296553 w 9350805"/>
              <a:gd name="connsiteY2489" fmla="*/ 2108018 h 5692775"/>
              <a:gd name="connsiteX2490" fmla="*/ 300307 w 9350805"/>
              <a:gd name="connsiteY2490" fmla="*/ 2100503 h 5692775"/>
              <a:gd name="connsiteX2491" fmla="*/ 330338 w 9350805"/>
              <a:gd name="connsiteY2491" fmla="*/ 2115533 h 5692775"/>
              <a:gd name="connsiteX2492" fmla="*/ 360368 w 9350805"/>
              <a:gd name="connsiteY2492" fmla="*/ 2115533 h 5692775"/>
              <a:gd name="connsiteX2493" fmla="*/ 300307 w 9350805"/>
              <a:gd name="connsiteY2493" fmla="*/ 2077957 h 5692775"/>
              <a:gd name="connsiteX2494" fmla="*/ 300307 w 9350805"/>
              <a:gd name="connsiteY2494" fmla="*/ 2074199 h 5692775"/>
              <a:gd name="connsiteX2495" fmla="*/ 356614 w 9350805"/>
              <a:gd name="connsiteY2495" fmla="*/ 2085472 h 5692775"/>
              <a:gd name="connsiteX2496" fmla="*/ 367876 w 9350805"/>
              <a:gd name="connsiteY2496" fmla="*/ 2081715 h 5692775"/>
              <a:gd name="connsiteX2497" fmla="*/ 390399 w 9350805"/>
              <a:gd name="connsiteY2497" fmla="*/ 2055411 h 5692775"/>
              <a:gd name="connsiteX2498" fmla="*/ 375384 w 9350805"/>
              <a:gd name="connsiteY2498" fmla="*/ 2032866 h 5692775"/>
              <a:gd name="connsiteX2499" fmla="*/ 349107 w 9350805"/>
              <a:gd name="connsiteY2499" fmla="*/ 2047896 h 5692775"/>
              <a:gd name="connsiteX2500" fmla="*/ 360368 w 9350805"/>
              <a:gd name="connsiteY2500" fmla="*/ 2029108 h 5692775"/>
              <a:gd name="connsiteX2501" fmla="*/ 382891 w 9350805"/>
              <a:gd name="connsiteY2501" fmla="*/ 2025351 h 5692775"/>
              <a:gd name="connsiteX2502" fmla="*/ 405414 w 9350805"/>
              <a:gd name="connsiteY2502" fmla="*/ 2036623 h 5692775"/>
              <a:gd name="connsiteX2503" fmla="*/ 427937 w 9350805"/>
              <a:gd name="connsiteY2503" fmla="*/ 2040381 h 5692775"/>
              <a:gd name="connsiteX2504" fmla="*/ 446706 w 9350805"/>
              <a:gd name="connsiteY2504" fmla="*/ 2029108 h 5692775"/>
              <a:gd name="connsiteX2505" fmla="*/ 514275 w 9350805"/>
              <a:gd name="connsiteY2505" fmla="*/ 2010320 h 5692775"/>
              <a:gd name="connsiteX2506" fmla="*/ 574337 w 9350805"/>
              <a:gd name="connsiteY2506" fmla="*/ 1995290 h 5692775"/>
              <a:gd name="connsiteX2507" fmla="*/ 645660 w 9350805"/>
              <a:gd name="connsiteY2507" fmla="*/ 2010320 h 5692775"/>
              <a:gd name="connsiteX2508" fmla="*/ 611875 w 9350805"/>
              <a:gd name="connsiteY2508" fmla="*/ 2006562 h 5692775"/>
              <a:gd name="connsiteX2509" fmla="*/ 608121 w 9350805"/>
              <a:gd name="connsiteY2509" fmla="*/ 1999047 h 5692775"/>
              <a:gd name="connsiteX2510" fmla="*/ 589352 w 9350805"/>
              <a:gd name="connsiteY2510" fmla="*/ 1984017 h 5692775"/>
              <a:gd name="connsiteX2511" fmla="*/ 548060 w 9350805"/>
              <a:gd name="connsiteY2511" fmla="*/ 1987774 h 5692775"/>
              <a:gd name="connsiteX2512" fmla="*/ 503014 w 9350805"/>
              <a:gd name="connsiteY2512" fmla="*/ 1987774 h 5692775"/>
              <a:gd name="connsiteX2513" fmla="*/ 491752 w 9350805"/>
              <a:gd name="connsiteY2513" fmla="*/ 1987774 h 5692775"/>
              <a:gd name="connsiteX2514" fmla="*/ 469229 w 9350805"/>
              <a:gd name="connsiteY2514" fmla="*/ 2002805 h 5692775"/>
              <a:gd name="connsiteX2515" fmla="*/ 435445 w 9350805"/>
              <a:gd name="connsiteY2515" fmla="*/ 2021593 h 5692775"/>
              <a:gd name="connsiteX2516" fmla="*/ 420429 w 9350805"/>
              <a:gd name="connsiteY2516" fmla="*/ 2006562 h 5692775"/>
              <a:gd name="connsiteX2517" fmla="*/ 578091 w 9350805"/>
              <a:gd name="connsiteY2517" fmla="*/ 1927653 h 5692775"/>
              <a:gd name="connsiteX2518" fmla="*/ 585598 w 9350805"/>
              <a:gd name="connsiteY2518" fmla="*/ 1905107 h 5692775"/>
              <a:gd name="connsiteX2519" fmla="*/ 600614 w 9350805"/>
              <a:gd name="connsiteY2519" fmla="*/ 1901350 h 5692775"/>
              <a:gd name="connsiteX2520" fmla="*/ 626890 w 9350805"/>
              <a:gd name="connsiteY2520" fmla="*/ 1893834 h 5692775"/>
              <a:gd name="connsiteX2521" fmla="*/ 653167 w 9350805"/>
              <a:gd name="connsiteY2521" fmla="*/ 1878804 h 5692775"/>
              <a:gd name="connsiteX2522" fmla="*/ 694459 w 9350805"/>
              <a:gd name="connsiteY2522" fmla="*/ 1867531 h 5692775"/>
              <a:gd name="connsiteX2523" fmla="*/ 735752 w 9350805"/>
              <a:gd name="connsiteY2523" fmla="*/ 1860016 h 5692775"/>
              <a:gd name="connsiteX2524" fmla="*/ 698213 w 9350805"/>
              <a:gd name="connsiteY2524" fmla="*/ 1863773 h 5692775"/>
              <a:gd name="connsiteX2525" fmla="*/ 701967 w 9350805"/>
              <a:gd name="connsiteY2525" fmla="*/ 1856258 h 5692775"/>
              <a:gd name="connsiteX2526" fmla="*/ 728244 w 9350805"/>
              <a:gd name="connsiteY2526" fmla="*/ 1837470 h 5692775"/>
              <a:gd name="connsiteX2527" fmla="*/ 750767 w 9350805"/>
              <a:gd name="connsiteY2527" fmla="*/ 1837470 h 5692775"/>
              <a:gd name="connsiteX2528" fmla="*/ 747013 w 9350805"/>
              <a:gd name="connsiteY2528" fmla="*/ 1818682 h 5692775"/>
              <a:gd name="connsiteX2529" fmla="*/ 795813 w 9350805"/>
              <a:gd name="connsiteY2529" fmla="*/ 1799894 h 5692775"/>
              <a:gd name="connsiteX2530" fmla="*/ 833352 w 9350805"/>
              <a:gd name="connsiteY2530" fmla="*/ 1766076 h 5692775"/>
              <a:gd name="connsiteX2531" fmla="*/ 777044 w 9350805"/>
              <a:gd name="connsiteY2531" fmla="*/ 1769833 h 5692775"/>
              <a:gd name="connsiteX2532" fmla="*/ 822090 w 9350805"/>
              <a:gd name="connsiteY2532" fmla="*/ 1751045 h 5692775"/>
              <a:gd name="connsiteX2533" fmla="*/ 840859 w 9350805"/>
              <a:gd name="connsiteY2533" fmla="*/ 1743530 h 5692775"/>
              <a:gd name="connsiteX2534" fmla="*/ 882151 w 9350805"/>
              <a:gd name="connsiteY2534" fmla="*/ 1717227 h 5692775"/>
              <a:gd name="connsiteX2535" fmla="*/ 878398 w 9350805"/>
              <a:gd name="connsiteY2535" fmla="*/ 1713469 h 5692775"/>
              <a:gd name="connsiteX2536" fmla="*/ 912182 w 9350805"/>
              <a:gd name="connsiteY2536" fmla="*/ 1683408 h 5692775"/>
              <a:gd name="connsiteX2537" fmla="*/ 882151 w 9350805"/>
              <a:gd name="connsiteY2537" fmla="*/ 1679651 h 5692775"/>
              <a:gd name="connsiteX2538" fmla="*/ 792059 w 9350805"/>
              <a:gd name="connsiteY2538" fmla="*/ 1717227 h 5692775"/>
              <a:gd name="connsiteX2539" fmla="*/ 773290 w 9350805"/>
              <a:gd name="connsiteY2539" fmla="*/ 1690923 h 5692775"/>
              <a:gd name="connsiteX2540" fmla="*/ 731998 w 9350805"/>
              <a:gd name="connsiteY2540" fmla="*/ 1672135 h 5692775"/>
              <a:gd name="connsiteX2541" fmla="*/ 720736 w 9350805"/>
              <a:gd name="connsiteY2541" fmla="*/ 1683408 h 5692775"/>
              <a:gd name="connsiteX2542" fmla="*/ 705721 w 9350805"/>
              <a:gd name="connsiteY2542" fmla="*/ 1679651 h 5692775"/>
              <a:gd name="connsiteX2543" fmla="*/ 713229 w 9350805"/>
              <a:gd name="connsiteY2543" fmla="*/ 1642075 h 5692775"/>
              <a:gd name="connsiteX2544" fmla="*/ 698213 w 9350805"/>
              <a:gd name="connsiteY2544" fmla="*/ 1642075 h 5692775"/>
              <a:gd name="connsiteX2545" fmla="*/ 653167 w 9350805"/>
              <a:gd name="connsiteY2545" fmla="*/ 1675893 h 5692775"/>
              <a:gd name="connsiteX2546" fmla="*/ 690706 w 9350805"/>
              <a:gd name="connsiteY2546" fmla="*/ 1645832 h 5692775"/>
              <a:gd name="connsiteX2547" fmla="*/ 690706 w 9350805"/>
              <a:gd name="connsiteY2547" fmla="*/ 1642075 h 5692775"/>
              <a:gd name="connsiteX2548" fmla="*/ 660675 w 9350805"/>
              <a:gd name="connsiteY2548" fmla="*/ 1645832 h 5692775"/>
              <a:gd name="connsiteX2549" fmla="*/ 679444 w 9350805"/>
              <a:gd name="connsiteY2549" fmla="*/ 1638317 h 5692775"/>
              <a:gd name="connsiteX2550" fmla="*/ 671936 w 9350805"/>
              <a:gd name="connsiteY2550" fmla="*/ 1627044 h 5692775"/>
              <a:gd name="connsiteX2551" fmla="*/ 701967 w 9350805"/>
              <a:gd name="connsiteY2551" fmla="*/ 1612014 h 5692775"/>
              <a:gd name="connsiteX2552" fmla="*/ 679444 w 9350805"/>
              <a:gd name="connsiteY2552" fmla="*/ 1608256 h 5692775"/>
              <a:gd name="connsiteX2553" fmla="*/ 679444 w 9350805"/>
              <a:gd name="connsiteY2553" fmla="*/ 1600741 h 5692775"/>
              <a:gd name="connsiteX2554" fmla="*/ 735752 w 9350805"/>
              <a:gd name="connsiteY2554" fmla="*/ 1578195 h 5692775"/>
              <a:gd name="connsiteX2555" fmla="*/ 747013 w 9350805"/>
              <a:gd name="connsiteY2555" fmla="*/ 1566922 h 5692775"/>
              <a:gd name="connsiteX2556" fmla="*/ 807075 w 9350805"/>
              <a:gd name="connsiteY2556" fmla="*/ 1540619 h 5692775"/>
              <a:gd name="connsiteX2557" fmla="*/ 855875 w 9350805"/>
              <a:gd name="connsiteY2557" fmla="*/ 1536862 h 5692775"/>
              <a:gd name="connsiteX2558" fmla="*/ 867136 w 9350805"/>
              <a:gd name="connsiteY2558" fmla="*/ 1533104 h 5692775"/>
              <a:gd name="connsiteX2559" fmla="*/ 822090 w 9350805"/>
              <a:gd name="connsiteY2559" fmla="*/ 1514316 h 5692775"/>
              <a:gd name="connsiteX2560" fmla="*/ 784552 w 9350805"/>
              <a:gd name="connsiteY2560" fmla="*/ 1529346 h 5692775"/>
              <a:gd name="connsiteX2561" fmla="*/ 784552 w 9350805"/>
              <a:gd name="connsiteY2561" fmla="*/ 1525589 h 5692775"/>
              <a:gd name="connsiteX2562" fmla="*/ 807075 w 9350805"/>
              <a:gd name="connsiteY2562" fmla="*/ 1506801 h 5692775"/>
              <a:gd name="connsiteX2563" fmla="*/ 807075 w 9350805"/>
              <a:gd name="connsiteY2563" fmla="*/ 1499285 h 5692775"/>
              <a:gd name="connsiteX2564" fmla="*/ 784552 w 9350805"/>
              <a:gd name="connsiteY2564" fmla="*/ 1499285 h 5692775"/>
              <a:gd name="connsiteX2565" fmla="*/ 780798 w 9350805"/>
              <a:gd name="connsiteY2565" fmla="*/ 1499285 h 5692775"/>
              <a:gd name="connsiteX2566" fmla="*/ 739506 w 9350805"/>
              <a:gd name="connsiteY2566" fmla="*/ 1506801 h 5692775"/>
              <a:gd name="connsiteX2567" fmla="*/ 690706 w 9350805"/>
              <a:gd name="connsiteY2567" fmla="*/ 1506801 h 5692775"/>
              <a:gd name="connsiteX2568" fmla="*/ 679444 w 9350805"/>
              <a:gd name="connsiteY2568" fmla="*/ 1503043 h 5692775"/>
              <a:gd name="connsiteX2569" fmla="*/ 679444 w 9350805"/>
              <a:gd name="connsiteY2569" fmla="*/ 1491770 h 5692775"/>
              <a:gd name="connsiteX2570" fmla="*/ 656921 w 9350805"/>
              <a:gd name="connsiteY2570" fmla="*/ 1499285 h 5692775"/>
              <a:gd name="connsiteX2571" fmla="*/ 604367 w 9350805"/>
              <a:gd name="connsiteY2571" fmla="*/ 1476740 h 5692775"/>
              <a:gd name="connsiteX2572" fmla="*/ 581844 w 9350805"/>
              <a:gd name="connsiteY2572" fmla="*/ 1469225 h 5692775"/>
              <a:gd name="connsiteX2573" fmla="*/ 634398 w 9350805"/>
              <a:gd name="connsiteY2573" fmla="*/ 1439164 h 5692775"/>
              <a:gd name="connsiteX2574" fmla="*/ 623137 w 9350805"/>
              <a:gd name="connsiteY2574" fmla="*/ 1435406 h 5692775"/>
              <a:gd name="connsiteX2575" fmla="*/ 623137 w 9350805"/>
              <a:gd name="connsiteY2575" fmla="*/ 1431649 h 5692775"/>
              <a:gd name="connsiteX2576" fmla="*/ 645660 w 9350805"/>
              <a:gd name="connsiteY2576" fmla="*/ 1442921 h 5692775"/>
              <a:gd name="connsiteX2577" fmla="*/ 645660 w 9350805"/>
              <a:gd name="connsiteY2577" fmla="*/ 1439164 h 5692775"/>
              <a:gd name="connsiteX2578" fmla="*/ 675690 w 9350805"/>
              <a:gd name="connsiteY2578" fmla="*/ 1442921 h 5692775"/>
              <a:gd name="connsiteX2579" fmla="*/ 671936 w 9350805"/>
              <a:gd name="connsiteY2579" fmla="*/ 1439164 h 5692775"/>
              <a:gd name="connsiteX2580" fmla="*/ 716983 w 9350805"/>
              <a:gd name="connsiteY2580" fmla="*/ 1431649 h 5692775"/>
              <a:gd name="connsiteX2581" fmla="*/ 739506 w 9350805"/>
              <a:gd name="connsiteY2581" fmla="*/ 1405345 h 5692775"/>
              <a:gd name="connsiteX2582" fmla="*/ 724490 w 9350805"/>
              <a:gd name="connsiteY2582" fmla="*/ 1401588 h 5692775"/>
              <a:gd name="connsiteX2583" fmla="*/ 799567 w 9350805"/>
              <a:gd name="connsiteY2583" fmla="*/ 1356496 h 5692775"/>
              <a:gd name="connsiteX2584" fmla="*/ 807075 w 9350805"/>
              <a:gd name="connsiteY2584" fmla="*/ 1375284 h 5692775"/>
              <a:gd name="connsiteX2585" fmla="*/ 803321 w 9350805"/>
              <a:gd name="connsiteY2585" fmla="*/ 1416618 h 5692775"/>
              <a:gd name="connsiteX2586" fmla="*/ 863382 w 9350805"/>
              <a:gd name="connsiteY2586" fmla="*/ 1375284 h 5692775"/>
              <a:gd name="connsiteX2587" fmla="*/ 867136 w 9350805"/>
              <a:gd name="connsiteY2587" fmla="*/ 1379042 h 5692775"/>
              <a:gd name="connsiteX2588" fmla="*/ 848367 w 9350805"/>
              <a:gd name="connsiteY2588" fmla="*/ 1401588 h 5692775"/>
              <a:gd name="connsiteX2589" fmla="*/ 885905 w 9350805"/>
              <a:gd name="connsiteY2589" fmla="*/ 1409103 h 5692775"/>
              <a:gd name="connsiteX2590" fmla="*/ 908428 w 9350805"/>
              <a:gd name="connsiteY2590" fmla="*/ 1409103 h 5692775"/>
              <a:gd name="connsiteX2591" fmla="*/ 968490 w 9350805"/>
              <a:gd name="connsiteY2591" fmla="*/ 1375284 h 5692775"/>
              <a:gd name="connsiteX2592" fmla="*/ 983505 w 9350805"/>
              <a:gd name="connsiteY2592" fmla="*/ 1371527 h 5692775"/>
              <a:gd name="connsiteX2593" fmla="*/ 983505 w 9350805"/>
              <a:gd name="connsiteY2593" fmla="*/ 1364012 h 5692775"/>
              <a:gd name="connsiteX2594" fmla="*/ 945967 w 9350805"/>
              <a:gd name="connsiteY2594" fmla="*/ 1364012 h 5692775"/>
              <a:gd name="connsiteX2595" fmla="*/ 945967 w 9350805"/>
              <a:gd name="connsiteY2595" fmla="*/ 1356496 h 5692775"/>
              <a:gd name="connsiteX2596" fmla="*/ 1069843 w 9350805"/>
              <a:gd name="connsiteY2596" fmla="*/ 1315163 h 5692775"/>
              <a:gd name="connsiteX2597" fmla="*/ 1024797 w 9350805"/>
              <a:gd name="connsiteY2597" fmla="*/ 1303890 h 5692775"/>
              <a:gd name="connsiteX2598" fmla="*/ 1009782 w 9350805"/>
              <a:gd name="connsiteY2598" fmla="*/ 1318920 h 5692775"/>
              <a:gd name="connsiteX2599" fmla="*/ 1006028 w 9350805"/>
              <a:gd name="connsiteY2599" fmla="*/ 1322678 h 5692775"/>
              <a:gd name="connsiteX2600" fmla="*/ 1002274 w 9350805"/>
              <a:gd name="connsiteY2600" fmla="*/ 1318920 h 5692775"/>
              <a:gd name="connsiteX2601" fmla="*/ 994767 w 9350805"/>
              <a:gd name="connsiteY2601" fmla="*/ 1315163 h 5692775"/>
              <a:gd name="connsiteX2602" fmla="*/ 942213 w 9350805"/>
              <a:gd name="connsiteY2602" fmla="*/ 1318920 h 5692775"/>
              <a:gd name="connsiteX2603" fmla="*/ 867136 w 9350805"/>
              <a:gd name="connsiteY2603" fmla="*/ 1330193 h 5692775"/>
              <a:gd name="connsiteX2604" fmla="*/ 855875 w 9350805"/>
              <a:gd name="connsiteY2604" fmla="*/ 1326436 h 5692775"/>
              <a:gd name="connsiteX2605" fmla="*/ 784552 w 9350805"/>
              <a:gd name="connsiteY2605" fmla="*/ 1303890 h 5692775"/>
              <a:gd name="connsiteX2606" fmla="*/ 784552 w 9350805"/>
              <a:gd name="connsiteY2606" fmla="*/ 1318920 h 5692775"/>
              <a:gd name="connsiteX2607" fmla="*/ 743259 w 9350805"/>
              <a:gd name="connsiteY2607" fmla="*/ 1307648 h 5692775"/>
              <a:gd name="connsiteX2608" fmla="*/ 739506 w 9350805"/>
              <a:gd name="connsiteY2608" fmla="*/ 1300132 h 5692775"/>
              <a:gd name="connsiteX2609" fmla="*/ 762029 w 9350805"/>
              <a:gd name="connsiteY2609" fmla="*/ 1288859 h 5692775"/>
              <a:gd name="connsiteX2610" fmla="*/ 735752 w 9350805"/>
              <a:gd name="connsiteY2610" fmla="*/ 1288859 h 5692775"/>
              <a:gd name="connsiteX2611" fmla="*/ 724490 w 9350805"/>
              <a:gd name="connsiteY2611" fmla="*/ 1311405 h 5692775"/>
              <a:gd name="connsiteX2612" fmla="*/ 750767 w 9350805"/>
              <a:gd name="connsiteY2612" fmla="*/ 1337708 h 5692775"/>
              <a:gd name="connsiteX2613" fmla="*/ 623137 w 9350805"/>
              <a:gd name="connsiteY2613" fmla="*/ 1337708 h 5692775"/>
              <a:gd name="connsiteX2614" fmla="*/ 611875 w 9350805"/>
              <a:gd name="connsiteY2614" fmla="*/ 1318920 h 5692775"/>
              <a:gd name="connsiteX2615" fmla="*/ 630644 w 9350805"/>
              <a:gd name="connsiteY2615" fmla="*/ 1311405 h 5692775"/>
              <a:gd name="connsiteX2616" fmla="*/ 653167 w 9350805"/>
              <a:gd name="connsiteY2616" fmla="*/ 1285102 h 5692775"/>
              <a:gd name="connsiteX2617" fmla="*/ 611875 w 9350805"/>
              <a:gd name="connsiteY2617" fmla="*/ 1243768 h 5692775"/>
              <a:gd name="connsiteX2618" fmla="*/ 619383 w 9350805"/>
              <a:gd name="connsiteY2618" fmla="*/ 1232495 h 5692775"/>
              <a:gd name="connsiteX2619" fmla="*/ 596860 w 9350805"/>
              <a:gd name="connsiteY2619" fmla="*/ 1228738 h 5692775"/>
              <a:gd name="connsiteX2620" fmla="*/ 634398 w 9350805"/>
              <a:gd name="connsiteY2620" fmla="*/ 1206192 h 5692775"/>
              <a:gd name="connsiteX2621" fmla="*/ 593106 w 9350805"/>
              <a:gd name="connsiteY2621" fmla="*/ 1194919 h 5692775"/>
              <a:gd name="connsiteX2622" fmla="*/ 551814 w 9350805"/>
              <a:gd name="connsiteY2622" fmla="*/ 1198677 h 5692775"/>
              <a:gd name="connsiteX2623" fmla="*/ 551814 w 9350805"/>
              <a:gd name="connsiteY2623" fmla="*/ 1194919 h 5692775"/>
              <a:gd name="connsiteX2624" fmla="*/ 578091 w 9350805"/>
              <a:gd name="connsiteY2624" fmla="*/ 1187404 h 5692775"/>
              <a:gd name="connsiteX2625" fmla="*/ 581844 w 9350805"/>
              <a:gd name="connsiteY2625" fmla="*/ 1176131 h 5692775"/>
              <a:gd name="connsiteX2626" fmla="*/ 611875 w 9350805"/>
              <a:gd name="connsiteY2626" fmla="*/ 1187404 h 5692775"/>
              <a:gd name="connsiteX2627" fmla="*/ 649413 w 9350805"/>
              <a:gd name="connsiteY2627" fmla="*/ 1183646 h 5692775"/>
              <a:gd name="connsiteX2628" fmla="*/ 630644 w 9350805"/>
              <a:gd name="connsiteY2628" fmla="*/ 1161101 h 5692775"/>
              <a:gd name="connsiteX2629" fmla="*/ 638152 w 9350805"/>
              <a:gd name="connsiteY2629" fmla="*/ 1146070 h 5692775"/>
              <a:gd name="connsiteX2630" fmla="*/ 615629 w 9350805"/>
              <a:gd name="connsiteY2630" fmla="*/ 1127282 h 5692775"/>
              <a:gd name="connsiteX2631" fmla="*/ 619383 w 9350805"/>
              <a:gd name="connsiteY2631" fmla="*/ 1097222 h 5692775"/>
              <a:gd name="connsiteX2632" fmla="*/ 686952 w 9350805"/>
              <a:gd name="connsiteY2632" fmla="*/ 1078433 h 5692775"/>
              <a:gd name="connsiteX2633" fmla="*/ 762029 w 9350805"/>
              <a:gd name="connsiteY2633" fmla="*/ 1055888 h 5692775"/>
              <a:gd name="connsiteX2634" fmla="*/ 825844 w 9350805"/>
              <a:gd name="connsiteY2634" fmla="*/ 1040857 h 5692775"/>
              <a:gd name="connsiteX2635" fmla="*/ 840859 w 9350805"/>
              <a:gd name="connsiteY2635" fmla="*/ 1037100 h 5692775"/>
              <a:gd name="connsiteX2636" fmla="*/ 829598 w 9350805"/>
              <a:gd name="connsiteY2636" fmla="*/ 1025827 h 5692775"/>
              <a:gd name="connsiteX2637" fmla="*/ 784552 w 9350805"/>
              <a:gd name="connsiteY2637" fmla="*/ 1025827 h 5692775"/>
              <a:gd name="connsiteX2638" fmla="*/ 720736 w 9350805"/>
              <a:gd name="connsiteY2638" fmla="*/ 1022069 h 5692775"/>
              <a:gd name="connsiteX2639" fmla="*/ 701967 w 9350805"/>
              <a:gd name="connsiteY2639" fmla="*/ 1025827 h 5692775"/>
              <a:gd name="connsiteX2640" fmla="*/ 649413 w 9350805"/>
              <a:gd name="connsiteY2640" fmla="*/ 1014554 h 5692775"/>
              <a:gd name="connsiteX2641" fmla="*/ 634398 w 9350805"/>
              <a:gd name="connsiteY2641" fmla="*/ 1010797 h 5692775"/>
              <a:gd name="connsiteX2642" fmla="*/ 600614 w 9350805"/>
              <a:gd name="connsiteY2642" fmla="*/ 1007039 h 5692775"/>
              <a:gd name="connsiteX2643" fmla="*/ 589352 w 9350805"/>
              <a:gd name="connsiteY2643" fmla="*/ 999524 h 5692775"/>
              <a:gd name="connsiteX2644" fmla="*/ 645660 w 9350805"/>
              <a:gd name="connsiteY2644" fmla="*/ 995766 h 5692775"/>
              <a:gd name="connsiteX2645" fmla="*/ 743259 w 9350805"/>
              <a:gd name="connsiteY2645" fmla="*/ 995766 h 5692775"/>
              <a:gd name="connsiteX2646" fmla="*/ 784552 w 9350805"/>
              <a:gd name="connsiteY2646" fmla="*/ 988251 h 5692775"/>
              <a:gd name="connsiteX2647" fmla="*/ 780798 w 9350805"/>
              <a:gd name="connsiteY2647" fmla="*/ 984493 h 5692775"/>
              <a:gd name="connsiteX2648" fmla="*/ 743259 w 9350805"/>
              <a:gd name="connsiteY2648" fmla="*/ 973220 h 5692775"/>
              <a:gd name="connsiteX2649" fmla="*/ 747013 w 9350805"/>
              <a:gd name="connsiteY2649" fmla="*/ 969463 h 5692775"/>
              <a:gd name="connsiteX2650" fmla="*/ 773290 w 9350805"/>
              <a:gd name="connsiteY2650" fmla="*/ 976978 h 5692775"/>
              <a:gd name="connsiteX2651" fmla="*/ 780798 w 9350805"/>
              <a:gd name="connsiteY2651" fmla="*/ 961948 h 5692775"/>
              <a:gd name="connsiteX2652" fmla="*/ 818336 w 9350805"/>
              <a:gd name="connsiteY2652" fmla="*/ 946917 h 5692775"/>
              <a:gd name="connsiteX2653" fmla="*/ 829598 w 9350805"/>
              <a:gd name="connsiteY2653" fmla="*/ 935644 h 5692775"/>
              <a:gd name="connsiteX2654" fmla="*/ 870890 w 9350805"/>
              <a:gd name="connsiteY2654" fmla="*/ 901826 h 5692775"/>
              <a:gd name="connsiteX2655" fmla="*/ 867136 w 9350805"/>
              <a:gd name="connsiteY2655" fmla="*/ 886795 h 5692775"/>
              <a:gd name="connsiteX2656" fmla="*/ 848367 w 9350805"/>
              <a:gd name="connsiteY2656" fmla="*/ 886795 h 5692775"/>
              <a:gd name="connsiteX2657" fmla="*/ 825844 w 9350805"/>
              <a:gd name="connsiteY2657" fmla="*/ 898068 h 5692775"/>
              <a:gd name="connsiteX2658" fmla="*/ 825844 w 9350805"/>
              <a:gd name="connsiteY2658" fmla="*/ 909341 h 5692775"/>
              <a:gd name="connsiteX2659" fmla="*/ 750767 w 9350805"/>
              <a:gd name="connsiteY2659" fmla="*/ 920614 h 5692775"/>
              <a:gd name="connsiteX2660" fmla="*/ 799567 w 9350805"/>
              <a:gd name="connsiteY2660" fmla="*/ 913099 h 5692775"/>
              <a:gd name="connsiteX2661" fmla="*/ 799567 w 9350805"/>
              <a:gd name="connsiteY2661" fmla="*/ 916856 h 5692775"/>
              <a:gd name="connsiteX2662" fmla="*/ 788306 w 9350805"/>
              <a:gd name="connsiteY2662" fmla="*/ 924372 h 5692775"/>
              <a:gd name="connsiteX2663" fmla="*/ 701967 w 9350805"/>
              <a:gd name="connsiteY2663" fmla="*/ 928129 h 5692775"/>
              <a:gd name="connsiteX2664" fmla="*/ 675690 w 9350805"/>
              <a:gd name="connsiteY2664" fmla="*/ 913099 h 5692775"/>
              <a:gd name="connsiteX2665" fmla="*/ 656921 w 9350805"/>
              <a:gd name="connsiteY2665" fmla="*/ 909341 h 5692775"/>
              <a:gd name="connsiteX2666" fmla="*/ 596860 w 9350805"/>
              <a:gd name="connsiteY2666" fmla="*/ 913099 h 5692775"/>
              <a:gd name="connsiteX2667" fmla="*/ 548060 w 9350805"/>
              <a:gd name="connsiteY2667" fmla="*/ 913099 h 5692775"/>
              <a:gd name="connsiteX2668" fmla="*/ 521783 w 9350805"/>
              <a:gd name="connsiteY2668" fmla="*/ 909341 h 5692775"/>
              <a:gd name="connsiteX2669" fmla="*/ 503014 w 9350805"/>
              <a:gd name="connsiteY2669" fmla="*/ 913099 h 5692775"/>
              <a:gd name="connsiteX2670" fmla="*/ 491752 w 9350805"/>
              <a:gd name="connsiteY2670" fmla="*/ 920614 h 5692775"/>
              <a:gd name="connsiteX2671" fmla="*/ 476737 w 9350805"/>
              <a:gd name="connsiteY2671" fmla="*/ 905584 h 5692775"/>
              <a:gd name="connsiteX2672" fmla="*/ 525537 w 9350805"/>
              <a:gd name="connsiteY2672" fmla="*/ 894311 h 5692775"/>
              <a:gd name="connsiteX2673" fmla="*/ 521783 w 9350805"/>
              <a:gd name="connsiteY2673" fmla="*/ 871765 h 5692775"/>
              <a:gd name="connsiteX2674" fmla="*/ 551814 w 9350805"/>
              <a:gd name="connsiteY2674" fmla="*/ 871765 h 5692775"/>
              <a:gd name="connsiteX2675" fmla="*/ 585598 w 9350805"/>
              <a:gd name="connsiteY2675" fmla="*/ 860492 h 5692775"/>
              <a:gd name="connsiteX2676" fmla="*/ 604367 w 9350805"/>
              <a:gd name="connsiteY2676" fmla="*/ 852977 h 5692775"/>
              <a:gd name="connsiteX2677" fmla="*/ 634398 w 9350805"/>
              <a:gd name="connsiteY2677" fmla="*/ 841704 h 5692775"/>
              <a:gd name="connsiteX2678" fmla="*/ 641906 w 9350805"/>
              <a:gd name="connsiteY2678" fmla="*/ 837947 h 5692775"/>
              <a:gd name="connsiteX2679" fmla="*/ 679444 w 9350805"/>
              <a:gd name="connsiteY2679" fmla="*/ 841704 h 5692775"/>
              <a:gd name="connsiteX2680" fmla="*/ 664429 w 9350805"/>
              <a:gd name="connsiteY2680" fmla="*/ 860492 h 5692775"/>
              <a:gd name="connsiteX2681" fmla="*/ 641906 w 9350805"/>
              <a:gd name="connsiteY2681" fmla="*/ 875523 h 5692775"/>
              <a:gd name="connsiteX2682" fmla="*/ 686952 w 9350805"/>
              <a:gd name="connsiteY2682" fmla="*/ 875523 h 5692775"/>
              <a:gd name="connsiteX2683" fmla="*/ 769536 w 9350805"/>
              <a:gd name="connsiteY2683" fmla="*/ 871765 h 5692775"/>
              <a:gd name="connsiteX2684" fmla="*/ 777044 w 9350805"/>
              <a:gd name="connsiteY2684" fmla="*/ 879280 h 5692775"/>
              <a:gd name="connsiteX2685" fmla="*/ 792059 w 9350805"/>
              <a:gd name="connsiteY2685" fmla="*/ 875523 h 5692775"/>
              <a:gd name="connsiteX2686" fmla="*/ 803321 w 9350805"/>
              <a:gd name="connsiteY2686" fmla="*/ 871765 h 5692775"/>
              <a:gd name="connsiteX2687" fmla="*/ 822090 w 9350805"/>
              <a:gd name="connsiteY2687" fmla="*/ 871765 h 5692775"/>
              <a:gd name="connsiteX2688" fmla="*/ 829598 w 9350805"/>
              <a:gd name="connsiteY2688" fmla="*/ 856735 h 5692775"/>
              <a:gd name="connsiteX2689" fmla="*/ 814582 w 9350805"/>
              <a:gd name="connsiteY2689" fmla="*/ 841704 h 5692775"/>
              <a:gd name="connsiteX2690" fmla="*/ 773290 w 9350805"/>
              <a:gd name="connsiteY2690" fmla="*/ 845462 h 5692775"/>
              <a:gd name="connsiteX2691" fmla="*/ 747013 w 9350805"/>
              <a:gd name="connsiteY2691" fmla="*/ 845462 h 5692775"/>
              <a:gd name="connsiteX2692" fmla="*/ 758275 w 9350805"/>
              <a:gd name="connsiteY2692" fmla="*/ 841704 h 5692775"/>
              <a:gd name="connsiteX2693" fmla="*/ 731998 w 9350805"/>
              <a:gd name="connsiteY2693" fmla="*/ 819159 h 5692775"/>
              <a:gd name="connsiteX2694" fmla="*/ 694459 w 9350805"/>
              <a:gd name="connsiteY2694" fmla="*/ 822916 h 5692775"/>
              <a:gd name="connsiteX2695" fmla="*/ 716983 w 9350805"/>
              <a:gd name="connsiteY2695" fmla="*/ 789098 h 5692775"/>
              <a:gd name="connsiteX2696" fmla="*/ 551814 w 9350805"/>
              <a:gd name="connsiteY2696" fmla="*/ 766552 h 5692775"/>
              <a:gd name="connsiteX2697" fmla="*/ 529291 w 9350805"/>
              <a:gd name="connsiteY2697" fmla="*/ 740249 h 5692775"/>
              <a:gd name="connsiteX2698" fmla="*/ 563075 w 9350805"/>
              <a:gd name="connsiteY2698" fmla="*/ 736491 h 5692775"/>
              <a:gd name="connsiteX2699" fmla="*/ 653167 w 9350805"/>
              <a:gd name="connsiteY2699" fmla="*/ 744006 h 5692775"/>
              <a:gd name="connsiteX2700" fmla="*/ 709475 w 9350805"/>
              <a:gd name="connsiteY2700" fmla="*/ 751522 h 5692775"/>
              <a:gd name="connsiteX2701" fmla="*/ 739506 w 9350805"/>
              <a:gd name="connsiteY2701" fmla="*/ 744006 h 5692775"/>
              <a:gd name="connsiteX2702" fmla="*/ 765783 w 9350805"/>
              <a:gd name="connsiteY2702" fmla="*/ 736491 h 5692775"/>
              <a:gd name="connsiteX2703" fmla="*/ 777044 w 9350805"/>
              <a:gd name="connsiteY2703" fmla="*/ 728976 h 5692775"/>
              <a:gd name="connsiteX2704" fmla="*/ 788306 w 9350805"/>
              <a:gd name="connsiteY2704" fmla="*/ 740249 h 5692775"/>
              <a:gd name="connsiteX2705" fmla="*/ 825844 w 9350805"/>
              <a:gd name="connsiteY2705" fmla="*/ 732734 h 5692775"/>
              <a:gd name="connsiteX2706" fmla="*/ 837105 w 9350805"/>
              <a:gd name="connsiteY2706" fmla="*/ 713946 h 5692775"/>
              <a:gd name="connsiteX2707" fmla="*/ 852121 w 9350805"/>
              <a:gd name="connsiteY2707" fmla="*/ 721461 h 5692775"/>
              <a:gd name="connsiteX2708" fmla="*/ 878398 w 9350805"/>
              <a:gd name="connsiteY2708" fmla="*/ 698915 h 5692775"/>
              <a:gd name="connsiteX2709" fmla="*/ 893413 w 9350805"/>
              <a:gd name="connsiteY2709" fmla="*/ 702673 h 5692775"/>
              <a:gd name="connsiteX2710" fmla="*/ 919690 w 9350805"/>
              <a:gd name="connsiteY2710" fmla="*/ 702673 h 5692775"/>
              <a:gd name="connsiteX2711" fmla="*/ 964736 w 9350805"/>
              <a:gd name="connsiteY2711" fmla="*/ 698915 h 5692775"/>
              <a:gd name="connsiteX2712" fmla="*/ 987259 w 9350805"/>
              <a:gd name="connsiteY2712" fmla="*/ 702673 h 5692775"/>
              <a:gd name="connsiteX2713" fmla="*/ 1013536 w 9350805"/>
              <a:gd name="connsiteY2713" fmla="*/ 710188 h 5692775"/>
              <a:gd name="connsiteX2714" fmla="*/ 1043566 w 9350805"/>
              <a:gd name="connsiteY2714" fmla="*/ 710188 h 5692775"/>
              <a:gd name="connsiteX2715" fmla="*/ 1092366 w 9350805"/>
              <a:gd name="connsiteY2715" fmla="*/ 698915 h 5692775"/>
              <a:gd name="connsiteX2716" fmla="*/ 1077351 w 9350805"/>
              <a:gd name="connsiteY2716" fmla="*/ 687642 h 5692775"/>
              <a:gd name="connsiteX2717" fmla="*/ 1081105 w 9350805"/>
              <a:gd name="connsiteY2717" fmla="*/ 683885 h 5692775"/>
              <a:gd name="connsiteX2718" fmla="*/ 1129905 w 9350805"/>
              <a:gd name="connsiteY2718" fmla="*/ 691400 h 5692775"/>
              <a:gd name="connsiteX2719" fmla="*/ 1133658 w 9350805"/>
              <a:gd name="connsiteY2719" fmla="*/ 687642 h 5692775"/>
              <a:gd name="connsiteX2720" fmla="*/ 1144920 w 9350805"/>
              <a:gd name="connsiteY2720" fmla="*/ 702673 h 5692775"/>
              <a:gd name="connsiteX2721" fmla="*/ 1152428 w 9350805"/>
              <a:gd name="connsiteY2721" fmla="*/ 676369 h 5692775"/>
              <a:gd name="connsiteX2722" fmla="*/ 1186212 w 9350805"/>
              <a:gd name="connsiteY2722" fmla="*/ 668854 h 5692775"/>
              <a:gd name="connsiteX2723" fmla="*/ 1163689 w 9350805"/>
              <a:gd name="connsiteY2723" fmla="*/ 680127 h 5692775"/>
              <a:gd name="connsiteX2724" fmla="*/ 1163689 w 9350805"/>
              <a:gd name="connsiteY2724" fmla="*/ 683885 h 5692775"/>
              <a:gd name="connsiteX2725" fmla="*/ 1182458 w 9350805"/>
              <a:gd name="connsiteY2725" fmla="*/ 680127 h 5692775"/>
              <a:gd name="connsiteX2726" fmla="*/ 1193720 w 9350805"/>
              <a:gd name="connsiteY2726" fmla="*/ 676369 h 5692775"/>
              <a:gd name="connsiteX2727" fmla="*/ 1332612 w 9350805"/>
              <a:gd name="connsiteY2727" fmla="*/ 665097 h 5692775"/>
              <a:gd name="connsiteX2728" fmla="*/ 1370150 w 9350805"/>
              <a:gd name="connsiteY2728" fmla="*/ 661339 h 5692775"/>
              <a:gd name="connsiteX2729" fmla="*/ 1377658 w 9350805"/>
              <a:gd name="connsiteY2729" fmla="*/ 657581 h 5692775"/>
              <a:gd name="connsiteX2730" fmla="*/ 1445227 w 9350805"/>
              <a:gd name="connsiteY2730" fmla="*/ 635036 h 5692775"/>
              <a:gd name="connsiteX2731" fmla="*/ 1471504 w 9350805"/>
              <a:gd name="connsiteY2731" fmla="*/ 612490 h 5692775"/>
              <a:gd name="connsiteX2732" fmla="*/ 1494027 w 9350805"/>
              <a:gd name="connsiteY2732" fmla="*/ 612490 h 5692775"/>
              <a:gd name="connsiteX2733" fmla="*/ 1524057 w 9350805"/>
              <a:gd name="connsiteY2733" fmla="*/ 589944 h 5692775"/>
              <a:gd name="connsiteX2734" fmla="*/ 1524057 w 9350805"/>
              <a:gd name="connsiteY2734" fmla="*/ 608733 h 5692775"/>
              <a:gd name="connsiteX2735" fmla="*/ 1535319 w 9350805"/>
              <a:gd name="connsiteY2735" fmla="*/ 604975 h 5692775"/>
              <a:gd name="connsiteX2736" fmla="*/ 1614149 w 9350805"/>
              <a:gd name="connsiteY2736" fmla="*/ 574914 h 5692775"/>
              <a:gd name="connsiteX2737" fmla="*/ 1524057 w 9350805"/>
              <a:gd name="connsiteY2737" fmla="*/ 582429 h 5692775"/>
              <a:gd name="connsiteX2738" fmla="*/ 1448981 w 9350805"/>
              <a:gd name="connsiteY2738" fmla="*/ 589944 h 5692775"/>
              <a:gd name="connsiteX2739" fmla="*/ 1370150 w 9350805"/>
              <a:gd name="connsiteY2739" fmla="*/ 601217 h 5692775"/>
              <a:gd name="connsiteX2740" fmla="*/ 1362642 w 9350805"/>
              <a:gd name="connsiteY2740" fmla="*/ 601217 h 5692775"/>
              <a:gd name="connsiteX2741" fmla="*/ 1325104 w 9350805"/>
              <a:gd name="connsiteY2741" fmla="*/ 604975 h 5692775"/>
              <a:gd name="connsiteX2742" fmla="*/ 1261289 w 9350805"/>
              <a:gd name="connsiteY2742" fmla="*/ 612490 h 5692775"/>
              <a:gd name="connsiteX2743" fmla="*/ 1257535 w 9350805"/>
              <a:gd name="connsiteY2743" fmla="*/ 620005 h 5692775"/>
              <a:gd name="connsiteX2744" fmla="*/ 1152428 w 9350805"/>
              <a:gd name="connsiteY2744" fmla="*/ 620005 h 5692775"/>
              <a:gd name="connsiteX2745" fmla="*/ 1159935 w 9350805"/>
              <a:gd name="connsiteY2745" fmla="*/ 608733 h 5692775"/>
              <a:gd name="connsiteX2746" fmla="*/ 1156181 w 9350805"/>
              <a:gd name="connsiteY2746" fmla="*/ 604975 h 5692775"/>
              <a:gd name="connsiteX2747" fmla="*/ 1114889 w 9350805"/>
              <a:gd name="connsiteY2747" fmla="*/ 608733 h 5692775"/>
              <a:gd name="connsiteX2748" fmla="*/ 1077351 w 9350805"/>
              <a:gd name="connsiteY2748" fmla="*/ 593702 h 5692775"/>
              <a:gd name="connsiteX2749" fmla="*/ 1054828 w 9350805"/>
              <a:gd name="connsiteY2749" fmla="*/ 597460 h 5692775"/>
              <a:gd name="connsiteX2750" fmla="*/ 1032305 w 9350805"/>
              <a:gd name="connsiteY2750" fmla="*/ 608733 h 5692775"/>
              <a:gd name="connsiteX2751" fmla="*/ 1009782 w 9350805"/>
              <a:gd name="connsiteY2751" fmla="*/ 612490 h 5692775"/>
              <a:gd name="connsiteX2752" fmla="*/ 991013 w 9350805"/>
              <a:gd name="connsiteY2752" fmla="*/ 612490 h 5692775"/>
              <a:gd name="connsiteX2753" fmla="*/ 942213 w 9350805"/>
              <a:gd name="connsiteY2753" fmla="*/ 620005 h 5692775"/>
              <a:gd name="connsiteX2754" fmla="*/ 915936 w 9350805"/>
              <a:gd name="connsiteY2754" fmla="*/ 616248 h 5692775"/>
              <a:gd name="connsiteX2755" fmla="*/ 878398 w 9350805"/>
              <a:gd name="connsiteY2755" fmla="*/ 612490 h 5692775"/>
              <a:gd name="connsiteX2756" fmla="*/ 848367 w 9350805"/>
              <a:gd name="connsiteY2756" fmla="*/ 631278 h 5692775"/>
              <a:gd name="connsiteX2757" fmla="*/ 919690 w 9350805"/>
              <a:gd name="connsiteY2757" fmla="*/ 642551 h 5692775"/>
              <a:gd name="connsiteX2758" fmla="*/ 919690 w 9350805"/>
              <a:gd name="connsiteY2758" fmla="*/ 646309 h 5692775"/>
              <a:gd name="connsiteX2759" fmla="*/ 870890 w 9350805"/>
              <a:gd name="connsiteY2759" fmla="*/ 653824 h 5692775"/>
              <a:gd name="connsiteX2760" fmla="*/ 870890 w 9350805"/>
              <a:gd name="connsiteY2760" fmla="*/ 657581 h 5692775"/>
              <a:gd name="connsiteX2761" fmla="*/ 837105 w 9350805"/>
              <a:gd name="connsiteY2761" fmla="*/ 646309 h 5692775"/>
              <a:gd name="connsiteX2762" fmla="*/ 837105 w 9350805"/>
              <a:gd name="connsiteY2762" fmla="*/ 627521 h 5692775"/>
              <a:gd name="connsiteX2763" fmla="*/ 844613 w 9350805"/>
              <a:gd name="connsiteY2763" fmla="*/ 604975 h 5692775"/>
              <a:gd name="connsiteX2764" fmla="*/ 863382 w 9350805"/>
              <a:gd name="connsiteY2764" fmla="*/ 578672 h 5692775"/>
              <a:gd name="connsiteX2765" fmla="*/ 777044 w 9350805"/>
              <a:gd name="connsiteY2765" fmla="*/ 589944 h 5692775"/>
              <a:gd name="connsiteX2766" fmla="*/ 743259 w 9350805"/>
              <a:gd name="connsiteY2766" fmla="*/ 597460 h 5692775"/>
              <a:gd name="connsiteX2767" fmla="*/ 671936 w 9350805"/>
              <a:gd name="connsiteY2767" fmla="*/ 608733 h 5692775"/>
              <a:gd name="connsiteX2768" fmla="*/ 641906 w 9350805"/>
              <a:gd name="connsiteY2768" fmla="*/ 620005 h 5692775"/>
              <a:gd name="connsiteX2769" fmla="*/ 634398 w 9350805"/>
              <a:gd name="connsiteY2769" fmla="*/ 620005 h 5692775"/>
              <a:gd name="connsiteX2770" fmla="*/ 563075 w 9350805"/>
              <a:gd name="connsiteY2770" fmla="*/ 593702 h 5692775"/>
              <a:gd name="connsiteX2771" fmla="*/ 559321 w 9350805"/>
              <a:gd name="connsiteY2771" fmla="*/ 567399 h 5692775"/>
              <a:gd name="connsiteX2772" fmla="*/ 585598 w 9350805"/>
              <a:gd name="connsiteY2772" fmla="*/ 574914 h 5692775"/>
              <a:gd name="connsiteX2773" fmla="*/ 615629 w 9350805"/>
              <a:gd name="connsiteY2773" fmla="*/ 563641 h 5692775"/>
              <a:gd name="connsiteX2774" fmla="*/ 589352 w 9350805"/>
              <a:gd name="connsiteY2774" fmla="*/ 514792 h 5692775"/>
              <a:gd name="connsiteX2775" fmla="*/ 630644 w 9350805"/>
              <a:gd name="connsiteY2775" fmla="*/ 507277 h 5692775"/>
              <a:gd name="connsiteX2776" fmla="*/ 660675 w 9350805"/>
              <a:gd name="connsiteY2776" fmla="*/ 518550 h 5692775"/>
              <a:gd name="connsiteX2777" fmla="*/ 690706 w 9350805"/>
              <a:gd name="connsiteY2777" fmla="*/ 533580 h 5692775"/>
              <a:gd name="connsiteX2778" fmla="*/ 739506 w 9350805"/>
              <a:gd name="connsiteY2778" fmla="*/ 552368 h 5692775"/>
              <a:gd name="connsiteX2779" fmla="*/ 803321 w 9350805"/>
              <a:gd name="connsiteY2779" fmla="*/ 537338 h 5692775"/>
              <a:gd name="connsiteX2780" fmla="*/ 818336 w 9350805"/>
              <a:gd name="connsiteY2780" fmla="*/ 514792 h 5692775"/>
              <a:gd name="connsiteX2781" fmla="*/ 799567 w 9350805"/>
              <a:gd name="connsiteY2781" fmla="*/ 499762 h 5692775"/>
              <a:gd name="connsiteX2782" fmla="*/ 754521 w 9350805"/>
              <a:gd name="connsiteY2782" fmla="*/ 488489 h 5692775"/>
              <a:gd name="connsiteX2783" fmla="*/ 803321 w 9350805"/>
              <a:gd name="connsiteY2783" fmla="*/ 488489 h 5692775"/>
              <a:gd name="connsiteX2784" fmla="*/ 848367 w 9350805"/>
              <a:gd name="connsiteY2784" fmla="*/ 507277 h 5692775"/>
              <a:gd name="connsiteX2785" fmla="*/ 844613 w 9350805"/>
              <a:gd name="connsiteY2785" fmla="*/ 488489 h 5692775"/>
              <a:gd name="connsiteX2786" fmla="*/ 968490 w 9350805"/>
              <a:gd name="connsiteY2786" fmla="*/ 465943 h 5692775"/>
              <a:gd name="connsiteX2787" fmla="*/ 1013536 w 9350805"/>
              <a:gd name="connsiteY2787" fmla="*/ 484732 h 5692775"/>
              <a:gd name="connsiteX2788" fmla="*/ 1036059 w 9350805"/>
              <a:gd name="connsiteY2788" fmla="*/ 484732 h 5692775"/>
              <a:gd name="connsiteX2789" fmla="*/ 1047320 w 9350805"/>
              <a:gd name="connsiteY2789" fmla="*/ 477216 h 5692775"/>
              <a:gd name="connsiteX2790" fmla="*/ 1028551 w 9350805"/>
              <a:gd name="connsiteY2790" fmla="*/ 465943 h 5692775"/>
              <a:gd name="connsiteX2791" fmla="*/ 1028551 w 9350805"/>
              <a:gd name="connsiteY2791" fmla="*/ 462186 h 5692775"/>
              <a:gd name="connsiteX2792" fmla="*/ 1084858 w 9350805"/>
              <a:gd name="connsiteY2792" fmla="*/ 458428 h 5692775"/>
              <a:gd name="connsiteX2793" fmla="*/ 1099874 w 9350805"/>
              <a:gd name="connsiteY2793" fmla="*/ 480974 h 5692775"/>
              <a:gd name="connsiteX2794" fmla="*/ 1126151 w 9350805"/>
              <a:gd name="connsiteY2794" fmla="*/ 465943 h 5692775"/>
              <a:gd name="connsiteX2795" fmla="*/ 1148674 w 9350805"/>
              <a:gd name="connsiteY2795" fmla="*/ 465943 h 5692775"/>
              <a:gd name="connsiteX2796" fmla="*/ 1178704 w 9350805"/>
              <a:gd name="connsiteY2796" fmla="*/ 439640 h 5692775"/>
              <a:gd name="connsiteX2797" fmla="*/ 1201227 w 9350805"/>
              <a:gd name="connsiteY2797" fmla="*/ 439640 h 5692775"/>
              <a:gd name="connsiteX2798" fmla="*/ 1208735 w 9350805"/>
              <a:gd name="connsiteY2798" fmla="*/ 454671 h 5692775"/>
              <a:gd name="connsiteX2799" fmla="*/ 1227504 w 9350805"/>
              <a:gd name="connsiteY2799" fmla="*/ 447155 h 5692775"/>
              <a:gd name="connsiteX2800" fmla="*/ 1242520 w 9350805"/>
              <a:gd name="connsiteY2800" fmla="*/ 450913 h 5692775"/>
              <a:gd name="connsiteX2801" fmla="*/ 1265043 w 9350805"/>
              <a:gd name="connsiteY2801" fmla="*/ 462186 h 5692775"/>
              <a:gd name="connsiteX2802" fmla="*/ 1253781 w 9350805"/>
              <a:gd name="connsiteY2802" fmla="*/ 447155 h 5692775"/>
              <a:gd name="connsiteX2803" fmla="*/ 1351381 w 9350805"/>
              <a:gd name="connsiteY2803" fmla="*/ 428367 h 5692775"/>
              <a:gd name="connsiteX2804" fmla="*/ 1392673 w 9350805"/>
              <a:gd name="connsiteY2804" fmla="*/ 413337 h 5692775"/>
              <a:gd name="connsiteX2805" fmla="*/ 1396427 w 9350805"/>
              <a:gd name="connsiteY2805" fmla="*/ 417095 h 5692775"/>
              <a:gd name="connsiteX2806" fmla="*/ 1385165 w 9350805"/>
              <a:gd name="connsiteY2806" fmla="*/ 428367 h 5692775"/>
              <a:gd name="connsiteX2807" fmla="*/ 1313843 w 9350805"/>
              <a:gd name="connsiteY2807" fmla="*/ 450913 h 5692775"/>
              <a:gd name="connsiteX2808" fmla="*/ 1343873 w 9350805"/>
              <a:gd name="connsiteY2808" fmla="*/ 450913 h 5692775"/>
              <a:gd name="connsiteX2809" fmla="*/ 1392673 w 9350805"/>
              <a:gd name="connsiteY2809" fmla="*/ 450913 h 5692775"/>
              <a:gd name="connsiteX2810" fmla="*/ 1407688 w 9350805"/>
              <a:gd name="connsiteY2810" fmla="*/ 432125 h 5692775"/>
              <a:gd name="connsiteX2811" fmla="*/ 1396427 w 9350805"/>
              <a:gd name="connsiteY2811" fmla="*/ 387034 h 5692775"/>
              <a:gd name="connsiteX2812" fmla="*/ 1388919 w 9350805"/>
              <a:gd name="connsiteY2812" fmla="*/ 383276 h 5692775"/>
              <a:gd name="connsiteX2813" fmla="*/ 1358889 w 9350805"/>
              <a:gd name="connsiteY2813" fmla="*/ 398306 h 5692775"/>
              <a:gd name="connsiteX2814" fmla="*/ 1317596 w 9350805"/>
              <a:gd name="connsiteY2814" fmla="*/ 398306 h 5692775"/>
              <a:gd name="connsiteX2815" fmla="*/ 1306335 w 9350805"/>
              <a:gd name="connsiteY2815" fmla="*/ 394549 h 5692775"/>
              <a:gd name="connsiteX2816" fmla="*/ 1291320 w 9350805"/>
              <a:gd name="connsiteY2816" fmla="*/ 413337 h 5692775"/>
              <a:gd name="connsiteX2817" fmla="*/ 1253781 w 9350805"/>
              <a:gd name="connsiteY2817" fmla="*/ 409579 h 5692775"/>
              <a:gd name="connsiteX2818" fmla="*/ 1212489 w 9350805"/>
              <a:gd name="connsiteY2818" fmla="*/ 394549 h 5692775"/>
              <a:gd name="connsiteX2819" fmla="*/ 1208735 w 9350805"/>
              <a:gd name="connsiteY2819" fmla="*/ 402064 h 5692775"/>
              <a:gd name="connsiteX2820" fmla="*/ 1186212 w 9350805"/>
              <a:gd name="connsiteY2820" fmla="*/ 417095 h 5692775"/>
              <a:gd name="connsiteX2821" fmla="*/ 1156181 w 9350805"/>
              <a:gd name="connsiteY2821" fmla="*/ 417095 h 5692775"/>
              <a:gd name="connsiteX2822" fmla="*/ 1122397 w 9350805"/>
              <a:gd name="connsiteY2822" fmla="*/ 423858 h 5692775"/>
              <a:gd name="connsiteX2823" fmla="*/ 1122397 w 9350805"/>
              <a:gd name="connsiteY2823" fmla="*/ 405822 h 5692775"/>
              <a:gd name="connsiteX2824" fmla="*/ 1122397 w 9350805"/>
              <a:gd name="connsiteY2824" fmla="*/ 387034 h 5692775"/>
              <a:gd name="connsiteX2825" fmla="*/ 1152428 w 9350805"/>
              <a:gd name="connsiteY2825" fmla="*/ 405822 h 5692775"/>
              <a:gd name="connsiteX2826" fmla="*/ 1178704 w 9350805"/>
              <a:gd name="connsiteY2826" fmla="*/ 394549 h 5692775"/>
              <a:gd name="connsiteX2827" fmla="*/ 1204981 w 9350805"/>
              <a:gd name="connsiteY2827" fmla="*/ 383276 h 5692775"/>
              <a:gd name="connsiteX2828" fmla="*/ 1227504 w 9350805"/>
              <a:gd name="connsiteY2828" fmla="*/ 383276 h 5692775"/>
              <a:gd name="connsiteX2829" fmla="*/ 1280058 w 9350805"/>
              <a:gd name="connsiteY2829" fmla="*/ 364488 h 5692775"/>
              <a:gd name="connsiteX2830" fmla="*/ 1295073 w 9350805"/>
              <a:gd name="connsiteY2830" fmla="*/ 383276 h 5692775"/>
              <a:gd name="connsiteX2831" fmla="*/ 1332612 w 9350805"/>
              <a:gd name="connsiteY2831" fmla="*/ 360730 h 5692775"/>
              <a:gd name="connsiteX2832" fmla="*/ 1366396 w 9350805"/>
              <a:gd name="connsiteY2832" fmla="*/ 349458 h 5692775"/>
              <a:gd name="connsiteX2833" fmla="*/ 1373904 w 9350805"/>
              <a:gd name="connsiteY2833" fmla="*/ 349458 h 5692775"/>
              <a:gd name="connsiteX2834" fmla="*/ 1422704 w 9350805"/>
              <a:gd name="connsiteY2834" fmla="*/ 356973 h 5692775"/>
              <a:gd name="connsiteX2835" fmla="*/ 1407688 w 9350805"/>
              <a:gd name="connsiteY2835" fmla="*/ 379519 h 5692775"/>
              <a:gd name="connsiteX2836" fmla="*/ 1415196 w 9350805"/>
              <a:gd name="connsiteY2836" fmla="*/ 398306 h 5692775"/>
              <a:gd name="connsiteX2837" fmla="*/ 1433965 w 9350805"/>
              <a:gd name="connsiteY2837" fmla="*/ 387034 h 5692775"/>
              <a:gd name="connsiteX2838" fmla="*/ 1441473 w 9350805"/>
              <a:gd name="connsiteY2838" fmla="*/ 360730 h 5692775"/>
              <a:gd name="connsiteX2839" fmla="*/ 1445227 w 9350805"/>
              <a:gd name="connsiteY2839" fmla="*/ 360730 h 5692775"/>
              <a:gd name="connsiteX2840" fmla="*/ 1437719 w 9350805"/>
              <a:gd name="connsiteY2840" fmla="*/ 345700 h 5692775"/>
              <a:gd name="connsiteX2841" fmla="*/ 1479011 w 9350805"/>
              <a:gd name="connsiteY2841" fmla="*/ 311882 h 5692775"/>
              <a:gd name="connsiteX2842" fmla="*/ 1426458 w 9350805"/>
              <a:gd name="connsiteY2842" fmla="*/ 319397 h 5692775"/>
              <a:gd name="connsiteX2843" fmla="*/ 1437719 w 9350805"/>
              <a:gd name="connsiteY2843" fmla="*/ 300609 h 5692775"/>
              <a:gd name="connsiteX2844" fmla="*/ 1531565 w 9350805"/>
              <a:gd name="connsiteY2844" fmla="*/ 278063 h 5692775"/>
              <a:gd name="connsiteX2845" fmla="*/ 1542827 w 9350805"/>
              <a:gd name="connsiteY2845" fmla="*/ 263033 h 5692775"/>
              <a:gd name="connsiteX2846" fmla="*/ 1542827 w 9350805"/>
              <a:gd name="connsiteY2846" fmla="*/ 296851 h 5692775"/>
              <a:gd name="connsiteX2847" fmla="*/ 1610395 w 9350805"/>
              <a:gd name="connsiteY2847" fmla="*/ 274305 h 5692775"/>
              <a:gd name="connsiteX2848" fmla="*/ 1647934 w 9350805"/>
              <a:gd name="connsiteY2848" fmla="*/ 274305 h 5692775"/>
              <a:gd name="connsiteX2849" fmla="*/ 1674211 w 9350805"/>
              <a:gd name="connsiteY2849" fmla="*/ 274305 h 5692775"/>
              <a:gd name="connsiteX2850" fmla="*/ 1685472 w 9350805"/>
              <a:gd name="connsiteY2850" fmla="*/ 263033 h 5692775"/>
              <a:gd name="connsiteX2851" fmla="*/ 1756795 w 9350805"/>
              <a:gd name="connsiteY2851" fmla="*/ 251760 h 5692775"/>
              <a:gd name="connsiteX2852" fmla="*/ 1783072 w 9350805"/>
              <a:gd name="connsiteY2852" fmla="*/ 236729 h 5692775"/>
              <a:gd name="connsiteX2853" fmla="*/ 1809349 w 9350805"/>
              <a:gd name="connsiteY2853" fmla="*/ 232972 h 5692775"/>
              <a:gd name="connsiteX2854" fmla="*/ 1858149 w 9350805"/>
              <a:gd name="connsiteY2854" fmla="*/ 229214 h 5692775"/>
              <a:gd name="connsiteX2855" fmla="*/ 1869410 w 9350805"/>
              <a:gd name="connsiteY2855" fmla="*/ 244245 h 5692775"/>
              <a:gd name="connsiteX2856" fmla="*/ 1895687 w 9350805"/>
              <a:gd name="connsiteY2856" fmla="*/ 248002 h 5692775"/>
              <a:gd name="connsiteX2857" fmla="*/ 1869410 w 9350805"/>
              <a:gd name="connsiteY2857" fmla="*/ 274305 h 5692775"/>
              <a:gd name="connsiteX2858" fmla="*/ 1918210 w 9350805"/>
              <a:gd name="connsiteY2858" fmla="*/ 266790 h 5692775"/>
              <a:gd name="connsiteX2859" fmla="*/ 1940733 w 9350805"/>
              <a:gd name="connsiteY2859" fmla="*/ 266790 h 5692775"/>
              <a:gd name="connsiteX2860" fmla="*/ 1951995 w 9350805"/>
              <a:gd name="connsiteY2860" fmla="*/ 266790 h 5692775"/>
              <a:gd name="connsiteX2861" fmla="*/ 1982025 w 9350805"/>
              <a:gd name="connsiteY2861" fmla="*/ 263033 h 5692775"/>
              <a:gd name="connsiteX2862" fmla="*/ 1982025 w 9350805"/>
              <a:gd name="connsiteY2862" fmla="*/ 270548 h 5692775"/>
              <a:gd name="connsiteX2863" fmla="*/ 1955749 w 9350805"/>
              <a:gd name="connsiteY2863" fmla="*/ 278063 h 5692775"/>
              <a:gd name="connsiteX2864" fmla="*/ 1974518 w 9350805"/>
              <a:gd name="connsiteY2864" fmla="*/ 300609 h 5692775"/>
              <a:gd name="connsiteX2865" fmla="*/ 1970764 w 9350805"/>
              <a:gd name="connsiteY2865" fmla="*/ 304366 h 5692775"/>
              <a:gd name="connsiteX2866" fmla="*/ 1940733 w 9350805"/>
              <a:gd name="connsiteY2866" fmla="*/ 330670 h 5692775"/>
              <a:gd name="connsiteX2867" fmla="*/ 1944487 w 9350805"/>
              <a:gd name="connsiteY2867" fmla="*/ 353215 h 5692775"/>
              <a:gd name="connsiteX2868" fmla="*/ 1967010 w 9350805"/>
              <a:gd name="connsiteY2868" fmla="*/ 372003 h 5692775"/>
              <a:gd name="connsiteX2869" fmla="*/ 1929472 w 9350805"/>
              <a:gd name="connsiteY2869" fmla="*/ 387034 h 5692775"/>
              <a:gd name="connsiteX2870" fmla="*/ 1903195 w 9350805"/>
              <a:gd name="connsiteY2870" fmla="*/ 398306 h 5692775"/>
              <a:gd name="connsiteX2871" fmla="*/ 1899441 w 9350805"/>
              <a:gd name="connsiteY2871" fmla="*/ 409579 h 5692775"/>
              <a:gd name="connsiteX2872" fmla="*/ 1873164 w 9350805"/>
              <a:gd name="connsiteY2872" fmla="*/ 432125 h 5692775"/>
              <a:gd name="connsiteX2873" fmla="*/ 1873164 w 9350805"/>
              <a:gd name="connsiteY2873" fmla="*/ 417095 h 5692775"/>
              <a:gd name="connsiteX2874" fmla="*/ 1831872 w 9350805"/>
              <a:gd name="connsiteY2874" fmla="*/ 432125 h 5692775"/>
              <a:gd name="connsiteX2875" fmla="*/ 1850641 w 9350805"/>
              <a:gd name="connsiteY2875" fmla="*/ 454671 h 5692775"/>
              <a:gd name="connsiteX2876" fmla="*/ 1869410 w 9350805"/>
              <a:gd name="connsiteY2876" fmla="*/ 450913 h 5692775"/>
              <a:gd name="connsiteX2877" fmla="*/ 1858149 w 9350805"/>
              <a:gd name="connsiteY2877" fmla="*/ 480974 h 5692775"/>
              <a:gd name="connsiteX2878" fmla="*/ 1891933 w 9350805"/>
              <a:gd name="connsiteY2878" fmla="*/ 462186 h 5692775"/>
              <a:gd name="connsiteX2879" fmla="*/ 1940733 w 9350805"/>
              <a:gd name="connsiteY2879" fmla="*/ 443398 h 5692775"/>
              <a:gd name="connsiteX2880" fmla="*/ 1989533 w 9350805"/>
              <a:gd name="connsiteY2880" fmla="*/ 435883 h 5692775"/>
              <a:gd name="connsiteX2881" fmla="*/ 1985779 w 9350805"/>
              <a:gd name="connsiteY2881" fmla="*/ 454671 h 5692775"/>
              <a:gd name="connsiteX2882" fmla="*/ 2008302 w 9350805"/>
              <a:gd name="connsiteY2882" fmla="*/ 450913 h 5692775"/>
              <a:gd name="connsiteX2883" fmla="*/ 2027071 w 9350805"/>
              <a:gd name="connsiteY2883" fmla="*/ 465943 h 5692775"/>
              <a:gd name="connsiteX2884" fmla="*/ 2109656 w 9350805"/>
              <a:gd name="connsiteY2884" fmla="*/ 469701 h 5692775"/>
              <a:gd name="connsiteX2885" fmla="*/ 2094641 w 9350805"/>
              <a:gd name="connsiteY2885" fmla="*/ 484732 h 5692775"/>
              <a:gd name="connsiteX2886" fmla="*/ 2102148 w 9350805"/>
              <a:gd name="connsiteY2886" fmla="*/ 496004 h 5692775"/>
              <a:gd name="connsiteX2887" fmla="*/ 2087133 w 9350805"/>
              <a:gd name="connsiteY2887" fmla="*/ 492247 h 5692775"/>
              <a:gd name="connsiteX2888" fmla="*/ 2079625 w 9350805"/>
              <a:gd name="connsiteY2888" fmla="*/ 511035 h 5692775"/>
              <a:gd name="connsiteX2889" fmla="*/ 2087133 w 9350805"/>
              <a:gd name="connsiteY2889" fmla="*/ 541096 h 5692775"/>
              <a:gd name="connsiteX2890" fmla="*/ 2068364 w 9350805"/>
              <a:gd name="connsiteY2890" fmla="*/ 552368 h 5692775"/>
              <a:gd name="connsiteX2891" fmla="*/ 2049594 w 9350805"/>
              <a:gd name="connsiteY2891" fmla="*/ 563641 h 5692775"/>
              <a:gd name="connsiteX2892" fmla="*/ 2008302 w 9350805"/>
              <a:gd name="connsiteY2892" fmla="*/ 571156 h 5692775"/>
              <a:gd name="connsiteX2893" fmla="*/ 1978272 w 9350805"/>
              <a:gd name="connsiteY2893" fmla="*/ 578672 h 5692775"/>
              <a:gd name="connsiteX2894" fmla="*/ 1978272 w 9350805"/>
              <a:gd name="connsiteY2894" fmla="*/ 586187 h 5692775"/>
              <a:gd name="connsiteX2895" fmla="*/ 2000795 w 9350805"/>
              <a:gd name="connsiteY2895" fmla="*/ 582429 h 5692775"/>
              <a:gd name="connsiteX2896" fmla="*/ 1993287 w 9350805"/>
              <a:gd name="connsiteY2896" fmla="*/ 597460 h 5692775"/>
              <a:gd name="connsiteX2897" fmla="*/ 2015810 w 9350805"/>
              <a:gd name="connsiteY2897" fmla="*/ 578672 h 5692775"/>
              <a:gd name="connsiteX2898" fmla="*/ 2087133 w 9350805"/>
              <a:gd name="connsiteY2898" fmla="*/ 627521 h 5692775"/>
              <a:gd name="connsiteX2899" fmla="*/ 2090887 w 9350805"/>
              <a:gd name="connsiteY2899" fmla="*/ 638793 h 5692775"/>
              <a:gd name="connsiteX2900" fmla="*/ 2195994 w 9350805"/>
              <a:gd name="connsiteY2900" fmla="*/ 608733 h 5692775"/>
              <a:gd name="connsiteX2901" fmla="*/ 2188486 w 9350805"/>
              <a:gd name="connsiteY2901" fmla="*/ 589944 h 5692775"/>
              <a:gd name="connsiteX2902" fmla="*/ 2233532 w 9350805"/>
              <a:gd name="connsiteY2902" fmla="*/ 556126 h 5692775"/>
              <a:gd name="connsiteX2903" fmla="*/ 2271071 w 9350805"/>
              <a:gd name="connsiteY2903" fmla="*/ 563641 h 5692775"/>
              <a:gd name="connsiteX2904" fmla="*/ 2289840 w 9350805"/>
              <a:gd name="connsiteY2904" fmla="*/ 533580 h 5692775"/>
              <a:gd name="connsiteX2905" fmla="*/ 2368671 w 9350805"/>
              <a:gd name="connsiteY2905" fmla="*/ 537338 h 5692775"/>
              <a:gd name="connsiteX2906" fmla="*/ 2458763 w 9350805"/>
              <a:gd name="connsiteY2906" fmla="*/ 492247 h 5692775"/>
              <a:gd name="connsiteX2907" fmla="*/ 2455009 w 9350805"/>
              <a:gd name="connsiteY2907" fmla="*/ 469701 h 5692775"/>
              <a:gd name="connsiteX2908" fmla="*/ 2477532 w 9350805"/>
              <a:gd name="connsiteY2908" fmla="*/ 462186 h 5692775"/>
              <a:gd name="connsiteX2909" fmla="*/ 2500055 w 9350805"/>
              <a:gd name="connsiteY2909" fmla="*/ 492247 h 5692775"/>
              <a:gd name="connsiteX2910" fmla="*/ 2518824 w 9350805"/>
              <a:gd name="connsiteY2910" fmla="*/ 450913 h 5692775"/>
              <a:gd name="connsiteX2911" fmla="*/ 2530085 w 9350805"/>
              <a:gd name="connsiteY2911" fmla="*/ 465943 h 5692775"/>
              <a:gd name="connsiteX2912" fmla="*/ 2586393 w 9350805"/>
              <a:gd name="connsiteY2912" fmla="*/ 454671 h 5692775"/>
              <a:gd name="connsiteX2913" fmla="*/ 2627685 w 9350805"/>
              <a:gd name="connsiteY2913" fmla="*/ 435883 h 5692775"/>
              <a:gd name="connsiteX2914" fmla="*/ 2638947 w 9350805"/>
              <a:gd name="connsiteY2914" fmla="*/ 432125 h 5692775"/>
              <a:gd name="connsiteX2915" fmla="*/ 2687747 w 9350805"/>
              <a:gd name="connsiteY2915" fmla="*/ 398306 h 5692775"/>
              <a:gd name="connsiteX2916" fmla="*/ 2710270 w 9350805"/>
              <a:gd name="connsiteY2916" fmla="*/ 398306 h 5692775"/>
              <a:gd name="connsiteX2917" fmla="*/ 2770331 w 9350805"/>
              <a:gd name="connsiteY2917" fmla="*/ 379519 h 5692775"/>
              <a:gd name="connsiteX2918" fmla="*/ 2811623 w 9350805"/>
              <a:gd name="connsiteY2918" fmla="*/ 353215 h 5692775"/>
              <a:gd name="connsiteX2919" fmla="*/ 2837900 w 9350805"/>
              <a:gd name="connsiteY2919" fmla="*/ 345700 h 5692775"/>
              <a:gd name="connsiteX2920" fmla="*/ 2845407 w 9350805"/>
              <a:gd name="connsiteY2920" fmla="*/ 326912 h 5692775"/>
              <a:gd name="connsiteX2921" fmla="*/ 2871684 w 9350805"/>
              <a:gd name="connsiteY2921" fmla="*/ 315639 h 5692775"/>
              <a:gd name="connsiteX2922" fmla="*/ 2905469 w 9350805"/>
              <a:gd name="connsiteY2922" fmla="*/ 315639 h 5692775"/>
              <a:gd name="connsiteX2923" fmla="*/ 2912976 w 9350805"/>
              <a:gd name="connsiteY2923" fmla="*/ 315639 h 5692775"/>
              <a:gd name="connsiteX2924" fmla="*/ 2976792 w 9350805"/>
              <a:gd name="connsiteY2924" fmla="*/ 300609 h 5692775"/>
              <a:gd name="connsiteX2925" fmla="*/ 2991807 w 9350805"/>
              <a:gd name="connsiteY2925" fmla="*/ 281821 h 5692775"/>
              <a:gd name="connsiteX2926" fmla="*/ 3006822 w 9350805"/>
              <a:gd name="connsiteY2926" fmla="*/ 278063 h 5692775"/>
              <a:gd name="connsiteX2927" fmla="*/ 3081899 w 9350805"/>
              <a:gd name="connsiteY2927" fmla="*/ 244245 h 5692775"/>
              <a:gd name="connsiteX2928" fmla="*/ 3085653 w 9350805"/>
              <a:gd name="connsiteY2928" fmla="*/ 240487 h 5692775"/>
              <a:gd name="connsiteX2929" fmla="*/ 3171992 w 9350805"/>
              <a:gd name="connsiteY2929" fmla="*/ 195396 h 5692775"/>
              <a:gd name="connsiteX2930" fmla="*/ 3205776 w 9350805"/>
              <a:gd name="connsiteY2930" fmla="*/ 191638 h 5692775"/>
              <a:gd name="connsiteX2931" fmla="*/ 3217037 w 9350805"/>
              <a:gd name="connsiteY2931" fmla="*/ 184123 h 5692775"/>
              <a:gd name="connsiteX2932" fmla="*/ 3280852 w 9350805"/>
              <a:gd name="connsiteY2932" fmla="*/ 161577 h 5692775"/>
              <a:gd name="connsiteX2933" fmla="*/ 3318391 w 9350805"/>
              <a:gd name="connsiteY2933" fmla="*/ 150304 h 5692775"/>
              <a:gd name="connsiteX2934" fmla="*/ 3318391 w 9350805"/>
              <a:gd name="connsiteY2934" fmla="*/ 142789 h 5692775"/>
              <a:gd name="connsiteX2935" fmla="*/ 3359683 w 9350805"/>
              <a:gd name="connsiteY2935" fmla="*/ 127759 h 5692775"/>
              <a:gd name="connsiteX2936" fmla="*/ 3378452 w 9350805"/>
              <a:gd name="connsiteY2936" fmla="*/ 97698 h 5692775"/>
              <a:gd name="connsiteX2937" fmla="*/ 3415991 w 9350805"/>
              <a:gd name="connsiteY2937" fmla="*/ 93940 h 5692775"/>
              <a:gd name="connsiteX2938" fmla="*/ 3442267 w 9350805"/>
              <a:gd name="connsiteY2938" fmla="*/ 82667 h 5692775"/>
              <a:gd name="connsiteX2939" fmla="*/ 3427252 w 9350805"/>
              <a:gd name="connsiteY2939" fmla="*/ 67637 h 5692775"/>
              <a:gd name="connsiteX2940" fmla="*/ 3382206 w 9350805"/>
              <a:gd name="connsiteY2940" fmla="*/ 60122 h 5692775"/>
              <a:gd name="connsiteX2941" fmla="*/ 3367191 w 9350805"/>
              <a:gd name="connsiteY2941" fmla="*/ 63879 h 5692775"/>
              <a:gd name="connsiteX2942" fmla="*/ 3355929 w 9350805"/>
              <a:gd name="connsiteY2942" fmla="*/ 63879 h 5692775"/>
              <a:gd name="connsiteX2943" fmla="*/ 3352175 w 9350805"/>
              <a:gd name="connsiteY2943" fmla="*/ 56364 h 5692775"/>
              <a:gd name="connsiteX2944" fmla="*/ 3389714 w 9350805"/>
              <a:gd name="connsiteY2944" fmla="*/ 41334 h 5692775"/>
              <a:gd name="connsiteX2945" fmla="*/ 3457283 w 9350805"/>
              <a:gd name="connsiteY2945" fmla="*/ 30061 h 5692775"/>
              <a:gd name="connsiteX2946" fmla="*/ 3479806 w 9350805"/>
              <a:gd name="connsiteY2946" fmla="*/ 15031 h 5692775"/>
              <a:gd name="connsiteX2947" fmla="*/ 3483560 w 9350805"/>
              <a:gd name="connsiteY2947" fmla="*/ 15031 h 5692775"/>
              <a:gd name="connsiteX2948" fmla="*/ 3536113 w 9350805"/>
              <a:gd name="connsiteY2948" fmla="*/ 30061 h 5692775"/>
              <a:gd name="connsiteX2949" fmla="*/ 3547375 w 9350805"/>
              <a:gd name="connsiteY2949" fmla="*/ 41334 h 5692775"/>
              <a:gd name="connsiteX2950" fmla="*/ 3551129 w 9350805"/>
              <a:gd name="connsiteY2950" fmla="*/ 71395 h 5692775"/>
              <a:gd name="connsiteX2951" fmla="*/ 3506083 w 9350805"/>
              <a:gd name="connsiteY2951" fmla="*/ 97698 h 5692775"/>
              <a:gd name="connsiteX2952" fmla="*/ 3547375 w 9350805"/>
              <a:gd name="connsiteY2952" fmla="*/ 93940 h 5692775"/>
              <a:gd name="connsiteX2953" fmla="*/ 3562390 w 9350805"/>
              <a:gd name="connsiteY2953" fmla="*/ 90183 h 5692775"/>
              <a:gd name="connsiteX2954" fmla="*/ 3652482 w 9350805"/>
              <a:gd name="connsiteY2954" fmla="*/ 93940 h 5692775"/>
              <a:gd name="connsiteX2955" fmla="*/ 3690021 w 9350805"/>
              <a:gd name="connsiteY2955" fmla="*/ 90183 h 5692775"/>
              <a:gd name="connsiteX2956" fmla="*/ 3720052 w 9350805"/>
              <a:gd name="connsiteY2956" fmla="*/ 101455 h 5692775"/>
              <a:gd name="connsiteX2957" fmla="*/ 3701282 w 9350805"/>
              <a:gd name="connsiteY2957" fmla="*/ 97698 h 5692775"/>
              <a:gd name="connsiteX2958" fmla="*/ 3697529 w 9350805"/>
              <a:gd name="connsiteY2958" fmla="*/ 116486 h 5692775"/>
              <a:gd name="connsiteX2959" fmla="*/ 3588667 w 9350805"/>
              <a:gd name="connsiteY2959" fmla="*/ 146547 h 5692775"/>
              <a:gd name="connsiteX2960" fmla="*/ 3603682 w 9350805"/>
              <a:gd name="connsiteY2960" fmla="*/ 169092 h 5692775"/>
              <a:gd name="connsiteX2961" fmla="*/ 3637467 w 9350805"/>
              <a:gd name="connsiteY2961" fmla="*/ 169092 h 5692775"/>
              <a:gd name="connsiteX2962" fmla="*/ 3644975 w 9350805"/>
              <a:gd name="connsiteY2962" fmla="*/ 154062 h 5692775"/>
              <a:gd name="connsiteX2963" fmla="*/ 3701282 w 9350805"/>
              <a:gd name="connsiteY2963" fmla="*/ 146547 h 5692775"/>
              <a:gd name="connsiteX2964" fmla="*/ 3656236 w 9350805"/>
              <a:gd name="connsiteY2964" fmla="*/ 169092 h 5692775"/>
              <a:gd name="connsiteX2965" fmla="*/ 3622452 w 9350805"/>
              <a:gd name="connsiteY2965" fmla="*/ 202911 h 5692775"/>
              <a:gd name="connsiteX2966" fmla="*/ 3581159 w 9350805"/>
              <a:gd name="connsiteY2966" fmla="*/ 225457 h 5692775"/>
              <a:gd name="connsiteX2967" fmla="*/ 3618698 w 9350805"/>
              <a:gd name="connsiteY2967" fmla="*/ 221699 h 5692775"/>
              <a:gd name="connsiteX2968" fmla="*/ 3648728 w 9350805"/>
              <a:gd name="connsiteY2968" fmla="*/ 221699 h 5692775"/>
              <a:gd name="connsiteX2969" fmla="*/ 3671252 w 9350805"/>
              <a:gd name="connsiteY2969" fmla="*/ 214184 h 5692775"/>
              <a:gd name="connsiteX2970" fmla="*/ 3682513 w 9350805"/>
              <a:gd name="connsiteY2970" fmla="*/ 214184 h 5692775"/>
              <a:gd name="connsiteX2971" fmla="*/ 3697529 w 9350805"/>
              <a:gd name="connsiteY2971" fmla="*/ 210426 h 5692775"/>
              <a:gd name="connsiteX2972" fmla="*/ 3735067 w 9350805"/>
              <a:gd name="connsiteY2972" fmla="*/ 214184 h 5692775"/>
              <a:gd name="connsiteX2973" fmla="*/ 3783866 w 9350805"/>
              <a:gd name="connsiteY2973" fmla="*/ 217941 h 5692775"/>
              <a:gd name="connsiteX2974" fmla="*/ 3795129 w 9350805"/>
              <a:gd name="connsiteY2974" fmla="*/ 217941 h 5692775"/>
              <a:gd name="connsiteX2975" fmla="*/ 3843929 w 9350805"/>
              <a:gd name="connsiteY2975" fmla="*/ 176608 h 5692775"/>
              <a:gd name="connsiteX2976" fmla="*/ 3843929 w 9350805"/>
              <a:gd name="connsiteY2976" fmla="*/ 169092 h 5692775"/>
              <a:gd name="connsiteX2977" fmla="*/ 3798882 w 9350805"/>
              <a:gd name="connsiteY2977" fmla="*/ 157820 h 5692775"/>
              <a:gd name="connsiteX2978" fmla="*/ 3795129 w 9350805"/>
              <a:gd name="connsiteY2978" fmla="*/ 139032 h 5692775"/>
              <a:gd name="connsiteX2979" fmla="*/ 3813897 w 9350805"/>
              <a:gd name="connsiteY2979" fmla="*/ 131516 h 5692775"/>
              <a:gd name="connsiteX2980" fmla="*/ 3753836 w 9350805"/>
              <a:gd name="connsiteY2980" fmla="*/ 124001 h 5692775"/>
              <a:gd name="connsiteX2981" fmla="*/ 3735067 w 9350805"/>
              <a:gd name="connsiteY2981" fmla="*/ 127759 h 5692775"/>
              <a:gd name="connsiteX2982" fmla="*/ 3753836 w 9350805"/>
              <a:gd name="connsiteY2982" fmla="*/ 105213 h 5692775"/>
              <a:gd name="connsiteX2983" fmla="*/ 3727559 w 9350805"/>
              <a:gd name="connsiteY2983" fmla="*/ 101455 h 5692775"/>
              <a:gd name="connsiteX2984" fmla="*/ 3727559 w 9350805"/>
              <a:gd name="connsiteY2984" fmla="*/ 93940 h 5692775"/>
              <a:gd name="connsiteX2985" fmla="*/ 3783866 w 9350805"/>
              <a:gd name="connsiteY2985" fmla="*/ 97698 h 5692775"/>
              <a:gd name="connsiteX2986" fmla="*/ 3798882 w 9350805"/>
              <a:gd name="connsiteY2986" fmla="*/ 82667 h 5692775"/>
              <a:gd name="connsiteX2987" fmla="*/ 3806389 w 9350805"/>
              <a:gd name="connsiteY2987" fmla="*/ 97698 h 5692775"/>
              <a:gd name="connsiteX2988" fmla="*/ 3858943 w 9350805"/>
              <a:gd name="connsiteY2988" fmla="*/ 90183 h 5692775"/>
              <a:gd name="connsiteX2989" fmla="*/ 3870205 w 9350805"/>
              <a:gd name="connsiteY2989" fmla="*/ 93940 h 5692775"/>
              <a:gd name="connsiteX2990" fmla="*/ 3915251 w 9350805"/>
              <a:gd name="connsiteY2990" fmla="*/ 90183 h 5692775"/>
              <a:gd name="connsiteX2991" fmla="*/ 3870205 w 9350805"/>
              <a:gd name="connsiteY2991" fmla="*/ 131516 h 5692775"/>
              <a:gd name="connsiteX2992" fmla="*/ 3885220 w 9350805"/>
              <a:gd name="connsiteY2992" fmla="*/ 142789 h 5692775"/>
              <a:gd name="connsiteX2993" fmla="*/ 3843929 w 9350805"/>
              <a:gd name="connsiteY2993" fmla="*/ 146547 h 5692775"/>
              <a:gd name="connsiteX2994" fmla="*/ 3858943 w 9350805"/>
              <a:gd name="connsiteY2994" fmla="*/ 180365 h 5692775"/>
              <a:gd name="connsiteX2995" fmla="*/ 3828912 w 9350805"/>
              <a:gd name="connsiteY2995" fmla="*/ 214184 h 5692775"/>
              <a:gd name="connsiteX2996" fmla="*/ 3802636 w 9350805"/>
              <a:gd name="connsiteY2996" fmla="*/ 229214 h 5692775"/>
              <a:gd name="connsiteX2997" fmla="*/ 3776359 w 9350805"/>
              <a:gd name="connsiteY2997" fmla="*/ 240487 h 5692775"/>
              <a:gd name="connsiteX2998" fmla="*/ 3765097 w 9350805"/>
              <a:gd name="connsiteY2998" fmla="*/ 248002 h 5692775"/>
              <a:gd name="connsiteX2999" fmla="*/ 3783866 w 9350805"/>
              <a:gd name="connsiteY2999" fmla="*/ 251760 h 5692775"/>
              <a:gd name="connsiteX3000" fmla="*/ 3791374 w 9350805"/>
              <a:gd name="connsiteY3000" fmla="*/ 263033 h 5692775"/>
              <a:gd name="connsiteX3001" fmla="*/ 3780113 w 9350805"/>
              <a:gd name="connsiteY3001" fmla="*/ 270548 h 5692775"/>
              <a:gd name="connsiteX3002" fmla="*/ 3750082 w 9350805"/>
              <a:gd name="connsiteY3002" fmla="*/ 274305 h 5692775"/>
              <a:gd name="connsiteX3003" fmla="*/ 3757590 w 9350805"/>
              <a:gd name="connsiteY3003" fmla="*/ 285578 h 5692775"/>
              <a:gd name="connsiteX3004" fmla="*/ 3720052 w 9350805"/>
              <a:gd name="connsiteY3004" fmla="*/ 311882 h 5692775"/>
              <a:gd name="connsiteX3005" fmla="*/ 3750082 w 9350805"/>
              <a:gd name="connsiteY3005" fmla="*/ 311882 h 5692775"/>
              <a:gd name="connsiteX3006" fmla="*/ 3727559 w 9350805"/>
              <a:gd name="connsiteY3006" fmla="*/ 341942 h 5692775"/>
              <a:gd name="connsiteX3007" fmla="*/ 3813897 w 9350805"/>
              <a:gd name="connsiteY3007" fmla="*/ 349458 h 5692775"/>
              <a:gd name="connsiteX3008" fmla="*/ 3768852 w 9350805"/>
              <a:gd name="connsiteY3008" fmla="*/ 364488 h 5692775"/>
              <a:gd name="connsiteX3009" fmla="*/ 3712544 w 9350805"/>
              <a:gd name="connsiteY3009" fmla="*/ 368246 h 5692775"/>
              <a:gd name="connsiteX3010" fmla="*/ 3697529 w 9350805"/>
              <a:gd name="connsiteY3010" fmla="*/ 372003 h 5692775"/>
              <a:gd name="connsiteX3011" fmla="*/ 3656236 w 9350805"/>
              <a:gd name="connsiteY3011" fmla="*/ 383276 h 5692775"/>
              <a:gd name="connsiteX3012" fmla="*/ 3671252 w 9350805"/>
              <a:gd name="connsiteY3012" fmla="*/ 390791 h 5692775"/>
              <a:gd name="connsiteX3013" fmla="*/ 3656236 w 9350805"/>
              <a:gd name="connsiteY3013" fmla="*/ 405822 h 5692775"/>
              <a:gd name="connsiteX3014" fmla="*/ 3667498 w 9350805"/>
              <a:gd name="connsiteY3014" fmla="*/ 413337 h 5692775"/>
              <a:gd name="connsiteX3015" fmla="*/ 3667498 w 9350805"/>
              <a:gd name="connsiteY3015" fmla="*/ 417095 h 5692775"/>
              <a:gd name="connsiteX3016" fmla="*/ 3629959 w 9350805"/>
              <a:gd name="connsiteY3016" fmla="*/ 402064 h 5692775"/>
              <a:gd name="connsiteX3017" fmla="*/ 3629959 w 9350805"/>
              <a:gd name="connsiteY3017" fmla="*/ 417095 h 5692775"/>
              <a:gd name="connsiteX3018" fmla="*/ 3547375 w 9350805"/>
              <a:gd name="connsiteY3018" fmla="*/ 413337 h 5692775"/>
              <a:gd name="connsiteX3019" fmla="*/ 3562390 w 9350805"/>
              <a:gd name="connsiteY3019" fmla="*/ 439640 h 5692775"/>
              <a:gd name="connsiteX3020" fmla="*/ 3543621 w 9350805"/>
              <a:gd name="connsiteY3020" fmla="*/ 443398 h 5692775"/>
              <a:gd name="connsiteX3021" fmla="*/ 3599928 w 9350805"/>
              <a:gd name="connsiteY3021" fmla="*/ 428367 h 5692775"/>
              <a:gd name="connsiteX3022" fmla="*/ 3633713 w 9350805"/>
              <a:gd name="connsiteY3022" fmla="*/ 439640 h 5692775"/>
              <a:gd name="connsiteX3023" fmla="*/ 3656236 w 9350805"/>
              <a:gd name="connsiteY3023" fmla="*/ 439640 h 5692775"/>
              <a:gd name="connsiteX3024" fmla="*/ 3667498 w 9350805"/>
              <a:gd name="connsiteY3024" fmla="*/ 439640 h 5692775"/>
              <a:gd name="connsiteX3025" fmla="*/ 3750082 w 9350805"/>
              <a:gd name="connsiteY3025" fmla="*/ 413337 h 5692775"/>
              <a:gd name="connsiteX3026" fmla="*/ 3776359 w 9350805"/>
              <a:gd name="connsiteY3026" fmla="*/ 394549 h 5692775"/>
              <a:gd name="connsiteX3027" fmla="*/ 3772605 w 9350805"/>
              <a:gd name="connsiteY3027" fmla="*/ 387034 h 5692775"/>
              <a:gd name="connsiteX3028" fmla="*/ 3802636 w 9350805"/>
              <a:gd name="connsiteY3028" fmla="*/ 394549 h 5692775"/>
              <a:gd name="connsiteX3029" fmla="*/ 3828912 w 9350805"/>
              <a:gd name="connsiteY3029" fmla="*/ 379519 h 5692775"/>
              <a:gd name="connsiteX3030" fmla="*/ 3843929 w 9350805"/>
              <a:gd name="connsiteY3030" fmla="*/ 356973 h 5692775"/>
              <a:gd name="connsiteX3031" fmla="*/ 3843929 w 9350805"/>
              <a:gd name="connsiteY3031" fmla="*/ 375761 h 5692775"/>
              <a:gd name="connsiteX3032" fmla="*/ 3881466 w 9350805"/>
              <a:gd name="connsiteY3032" fmla="*/ 387034 h 5692775"/>
              <a:gd name="connsiteX3033" fmla="*/ 3900235 w 9350805"/>
              <a:gd name="connsiteY3033" fmla="*/ 379519 h 5692775"/>
              <a:gd name="connsiteX3034" fmla="*/ 3949035 w 9350805"/>
              <a:gd name="connsiteY3034" fmla="*/ 349458 h 5692775"/>
              <a:gd name="connsiteX3035" fmla="*/ 3960297 w 9350805"/>
              <a:gd name="connsiteY3035" fmla="*/ 353215 h 5692775"/>
              <a:gd name="connsiteX3036" fmla="*/ 3997835 w 9350805"/>
              <a:gd name="connsiteY3036" fmla="*/ 349458 h 5692775"/>
              <a:gd name="connsiteX3037" fmla="*/ 4012850 w 9350805"/>
              <a:gd name="connsiteY3037" fmla="*/ 315639 h 5692775"/>
              <a:gd name="connsiteX3038" fmla="*/ 4024112 w 9350805"/>
              <a:gd name="connsiteY3038" fmla="*/ 326912 h 5692775"/>
              <a:gd name="connsiteX3039" fmla="*/ 4020358 w 9350805"/>
              <a:gd name="connsiteY3039" fmla="*/ 319397 h 5692775"/>
              <a:gd name="connsiteX3040" fmla="*/ 4110450 w 9350805"/>
              <a:gd name="connsiteY3040" fmla="*/ 263033 h 5692775"/>
              <a:gd name="connsiteX3041" fmla="*/ 4114204 w 9350805"/>
              <a:gd name="connsiteY3041" fmla="*/ 263033 h 5692775"/>
              <a:gd name="connsiteX3042" fmla="*/ 4102942 w 9350805"/>
              <a:gd name="connsiteY3042" fmla="*/ 281821 h 5692775"/>
              <a:gd name="connsiteX3043" fmla="*/ 4136727 w 9350805"/>
              <a:gd name="connsiteY3043" fmla="*/ 285578 h 5692775"/>
              <a:gd name="connsiteX3044" fmla="*/ 4178019 w 9350805"/>
              <a:gd name="connsiteY3044" fmla="*/ 311882 h 5692775"/>
              <a:gd name="connsiteX3045" fmla="*/ 4200542 w 9350805"/>
              <a:gd name="connsiteY3045" fmla="*/ 334427 h 5692775"/>
              <a:gd name="connsiteX3046" fmla="*/ 4219312 w 9350805"/>
              <a:gd name="connsiteY3046" fmla="*/ 296851 h 5692775"/>
              <a:gd name="connsiteX3047" fmla="*/ 4170512 w 9350805"/>
              <a:gd name="connsiteY3047" fmla="*/ 274305 h 5692775"/>
              <a:gd name="connsiteX3048" fmla="*/ 4170512 w 9350805"/>
              <a:gd name="connsiteY3048" fmla="*/ 263033 h 5692775"/>
              <a:gd name="connsiteX3049" fmla="*/ 4339435 w 9350805"/>
              <a:gd name="connsiteY3049" fmla="*/ 135274 h 5692775"/>
              <a:gd name="connsiteX3050" fmla="*/ 4346942 w 9350805"/>
              <a:gd name="connsiteY3050" fmla="*/ 135274 h 5692775"/>
              <a:gd name="connsiteX3051" fmla="*/ 4328173 w 9350805"/>
              <a:gd name="connsiteY3051" fmla="*/ 161577 h 5692775"/>
              <a:gd name="connsiteX3052" fmla="*/ 4331927 w 9350805"/>
              <a:gd name="connsiteY3052" fmla="*/ 165335 h 5692775"/>
              <a:gd name="connsiteX3053" fmla="*/ 4384480 w 9350805"/>
              <a:gd name="connsiteY3053" fmla="*/ 142789 h 5692775"/>
              <a:gd name="connsiteX3054" fmla="*/ 4407003 w 9350805"/>
              <a:gd name="connsiteY3054" fmla="*/ 108971 h 5692775"/>
              <a:gd name="connsiteX3055" fmla="*/ 4425772 w 9350805"/>
              <a:gd name="connsiteY3055" fmla="*/ 93940 h 5692775"/>
              <a:gd name="connsiteX3056" fmla="*/ 4429526 w 9350805"/>
              <a:gd name="connsiteY3056" fmla="*/ 86425 h 5692775"/>
              <a:gd name="connsiteX3057" fmla="*/ 4579680 w 9350805"/>
              <a:gd name="connsiteY3057" fmla="*/ 0 h 569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</a:cxnLst>
            <a:rect l="l" t="t" r="r" b="b"/>
            <a:pathLst>
              <a:path w="9350805" h="5692775">
                <a:moveTo>
                  <a:pt x="5390508" y="1179889"/>
                </a:moveTo>
                <a:cubicBezTo>
                  <a:pt x="5390508" y="1179889"/>
                  <a:pt x="5390508" y="1179889"/>
                  <a:pt x="5394262" y="1179889"/>
                </a:cubicBezTo>
                <a:lnTo>
                  <a:pt x="5395514" y="1181141"/>
                </a:lnTo>
                <a:close/>
                <a:moveTo>
                  <a:pt x="4632233" y="1044615"/>
                </a:moveTo>
                <a:cubicBezTo>
                  <a:pt x="4632233" y="1044615"/>
                  <a:pt x="4632233" y="1044615"/>
                  <a:pt x="4632233" y="1048373"/>
                </a:cubicBezTo>
                <a:lnTo>
                  <a:pt x="4630305" y="1045357"/>
                </a:lnTo>
                <a:close/>
                <a:moveTo>
                  <a:pt x="1122397" y="423858"/>
                </a:moveTo>
                <a:lnTo>
                  <a:pt x="1122397" y="424610"/>
                </a:lnTo>
                <a:lnTo>
                  <a:pt x="1120808" y="424176"/>
                </a:lnTo>
                <a:close/>
                <a:moveTo>
                  <a:pt x="1081105" y="413337"/>
                </a:moveTo>
                <a:lnTo>
                  <a:pt x="1120808" y="424176"/>
                </a:lnTo>
                <a:lnTo>
                  <a:pt x="1062335" y="435883"/>
                </a:lnTo>
                <a:cubicBezTo>
                  <a:pt x="1069843" y="428367"/>
                  <a:pt x="1077351" y="420852"/>
                  <a:pt x="1081105" y="413337"/>
                </a:cubicBezTo>
                <a:close/>
                <a:moveTo>
                  <a:pt x="4579680" y="0"/>
                </a:moveTo>
                <a:cubicBezTo>
                  <a:pt x="4587187" y="18788"/>
                  <a:pt x="4590941" y="30061"/>
                  <a:pt x="4594695" y="45091"/>
                </a:cubicBezTo>
                <a:cubicBezTo>
                  <a:pt x="4572172" y="48849"/>
                  <a:pt x="4549649" y="60122"/>
                  <a:pt x="4534634" y="78910"/>
                </a:cubicBezTo>
                <a:cubicBezTo>
                  <a:pt x="4538388" y="78910"/>
                  <a:pt x="4542141" y="82667"/>
                  <a:pt x="4549649" y="86425"/>
                </a:cubicBezTo>
                <a:cubicBezTo>
                  <a:pt x="4538388" y="93940"/>
                  <a:pt x="4527126" y="97698"/>
                  <a:pt x="4519618" y="101455"/>
                </a:cubicBezTo>
                <a:cubicBezTo>
                  <a:pt x="4515865" y="93940"/>
                  <a:pt x="4512111" y="90183"/>
                  <a:pt x="4504603" y="82667"/>
                </a:cubicBezTo>
                <a:cubicBezTo>
                  <a:pt x="4497095" y="93940"/>
                  <a:pt x="4493342" y="101455"/>
                  <a:pt x="4485834" y="108971"/>
                </a:cubicBezTo>
                <a:cubicBezTo>
                  <a:pt x="4489588" y="108971"/>
                  <a:pt x="4489588" y="112728"/>
                  <a:pt x="4493342" y="116486"/>
                </a:cubicBezTo>
                <a:cubicBezTo>
                  <a:pt x="4485834" y="124001"/>
                  <a:pt x="4482080" y="127759"/>
                  <a:pt x="4474572" y="135274"/>
                </a:cubicBezTo>
                <a:cubicBezTo>
                  <a:pt x="4489588" y="139032"/>
                  <a:pt x="4504603" y="142789"/>
                  <a:pt x="4515865" y="146547"/>
                </a:cubicBezTo>
                <a:cubicBezTo>
                  <a:pt x="4523372" y="169092"/>
                  <a:pt x="4527126" y="187881"/>
                  <a:pt x="4530880" y="206668"/>
                </a:cubicBezTo>
                <a:cubicBezTo>
                  <a:pt x="4508357" y="180365"/>
                  <a:pt x="4489588" y="187881"/>
                  <a:pt x="4463311" y="210426"/>
                </a:cubicBezTo>
                <a:cubicBezTo>
                  <a:pt x="4467065" y="199153"/>
                  <a:pt x="4467065" y="195396"/>
                  <a:pt x="4470819" y="184123"/>
                </a:cubicBezTo>
                <a:cubicBezTo>
                  <a:pt x="4455803" y="187881"/>
                  <a:pt x="4440788" y="187881"/>
                  <a:pt x="4429526" y="206668"/>
                </a:cubicBezTo>
                <a:cubicBezTo>
                  <a:pt x="4425772" y="210426"/>
                  <a:pt x="4422019" y="210426"/>
                  <a:pt x="4414511" y="214184"/>
                </a:cubicBezTo>
                <a:cubicBezTo>
                  <a:pt x="4414511" y="217941"/>
                  <a:pt x="4407003" y="221699"/>
                  <a:pt x="4407003" y="221699"/>
                </a:cubicBezTo>
                <a:cubicBezTo>
                  <a:pt x="4407003" y="240487"/>
                  <a:pt x="4395742" y="244245"/>
                  <a:pt x="4384480" y="248002"/>
                </a:cubicBezTo>
                <a:cubicBezTo>
                  <a:pt x="4361957" y="251760"/>
                  <a:pt x="4343189" y="259275"/>
                  <a:pt x="4328173" y="281821"/>
                </a:cubicBezTo>
                <a:cubicBezTo>
                  <a:pt x="4324419" y="293093"/>
                  <a:pt x="4309404" y="293093"/>
                  <a:pt x="4301896" y="300609"/>
                </a:cubicBezTo>
                <a:cubicBezTo>
                  <a:pt x="4290635" y="304366"/>
                  <a:pt x="4283127" y="311882"/>
                  <a:pt x="4279373" y="323154"/>
                </a:cubicBezTo>
                <a:cubicBezTo>
                  <a:pt x="4268112" y="334427"/>
                  <a:pt x="4260604" y="345700"/>
                  <a:pt x="4238081" y="345700"/>
                </a:cubicBezTo>
                <a:cubicBezTo>
                  <a:pt x="4234327" y="345700"/>
                  <a:pt x="4230573" y="353215"/>
                  <a:pt x="4226819" y="356973"/>
                </a:cubicBezTo>
                <a:cubicBezTo>
                  <a:pt x="4219312" y="375761"/>
                  <a:pt x="4211804" y="387034"/>
                  <a:pt x="4189281" y="383276"/>
                </a:cubicBezTo>
                <a:cubicBezTo>
                  <a:pt x="4174265" y="383276"/>
                  <a:pt x="4163004" y="402064"/>
                  <a:pt x="4163004" y="417095"/>
                </a:cubicBezTo>
                <a:cubicBezTo>
                  <a:pt x="4163004" y="420852"/>
                  <a:pt x="4163004" y="424610"/>
                  <a:pt x="4159250" y="428367"/>
                </a:cubicBezTo>
                <a:cubicBezTo>
                  <a:pt x="4144235" y="443398"/>
                  <a:pt x="4129219" y="454671"/>
                  <a:pt x="4114204" y="469701"/>
                </a:cubicBezTo>
                <a:cubicBezTo>
                  <a:pt x="4110450" y="473459"/>
                  <a:pt x="4102942" y="477216"/>
                  <a:pt x="4099189" y="480974"/>
                </a:cubicBezTo>
                <a:cubicBezTo>
                  <a:pt x="4095435" y="484732"/>
                  <a:pt x="4091681" y="492247"/>
                  <a:pt x="4095435" y="496004"/>
                </a:cubicBezTo>
                <a:cubicBezTo>
                  <a:pt x="4095435" y="503520"/>
                  <a:pt x="4102942" y="503520"/>
                  <a:pt x="4110450" y="507277"/>
                </a:cubicBezTo>
                <a:cubicBezTo>
                  <a:pt x="4110450" y="507277"/>
                  <a:pt x="4114204" y="514792"/>
                  <a:pt x="4110450" y="514792"/>
                </a:cubicBezTo>
                <a:cubicBezTo>
                  <a:pt x="4087927" y="533580"/>
                  <a:pt x="4069158" y="552368"/>
                  <a:pt x="4046635" y="571156"/>
                </a:cubicBezTo>
                <a:cubicBezTo>
                  <a:pt x="4042881" y="571156"/>
                  <a:pt x="4031620" y="567399"/>
                  <a:pt x="4020358" y="567399"/>
                </a:cubicBezTo>
                <a:cubicBezTo>
                  <a:pt x="4020358" y="571156"/>
                  <a:pt x="4016604" y="578672"/>
                  <a:pt x="4012850" y="586187"/>
                </a:cubicBezTo>
                <a:cubicBezTo>
                  <a:pt x="4020358" y="586187"/>
                  <a:pt x="4024112" y="582429"/>
                  <a:pt x="4035373" y="582429"/>
                </a:cubicBezTo>
                <a:cubicBezTo>
                  <a:pt x="4035373" y="593702"/>
                  <a:pt x="4039127" y="604975"/>
                  <a:pt x="4039127" y="616248"/>
                </a:cubicBezTo>
                <a:cubicBezTo>
                  <a:pt x="4046635" y="616248"/>
                  <a:pt x="4054143" y="612490"/>
                  <a:pt x="4057896" y="612490"/>
                </a:cubicBezTo>
                <a:cubicBezTo>
                  <a:pt x="4050389" y="638793"/>
                  <a:pt x="4050389" y="638793"/>
                  <a:pt x="4035373" y="635036"/>
                </a:cubicBezTo>
                <a:cubicBezTo>
                  <a:pt x="4031620" y="657581"/>
                  <a:pt x="4020358" y="661339"/>
                  <a:pt x="3997835" y="665097"/>
                </a:cubicBezTo>
                <a:cubicBezTo>
                  <a:pt x="3986574" y="665097"/>
                  <a:pt x="3971558" y="676369"/>
                  <a:pt x="3967804" y="687642"/>
                </a:cubicBezTo>
                <a:cubicBezTo>
                  <a:pt x="3960297" y="695157"/>
                  <a:pt x="3956543" y="698915"/>
                  <a:pt x="3949035" y="698915"/>
                </a:cubicBezTo>
                <a:cubicBezTo>
                  <a:pt x="3937774" y="702673"/>
                  <a:pt x="3930266" y="702673"/>
                  <a:pt x="3930266" y="721461"/>
                </a:cubicBezTo>
                <a:cubicBezTo>
                  <a:pt x="3930266" y="728976"/>
                  <a:pt x="3911497" y="732734"/>
                  <a:pt x="3903989" y="740249"/>
                </a:cubicBezTo>
                <a:cubicBezTo>
                  <a:pt x="3892728" y="755279"/>
                  <a:pt x="3885220" y="740249"/>
                  <a:pt x="3873958" y="736491"/>
                </a:cubicBezTo>
                <a:cubicBezTo>
                  <a:pt x="3866452" y="744006"/>
                  <a:pt x="3855189" y="751522"/>
                  <a:pt x="3847682" y="759037"/>
                </a:cubicBezTo>
                <a:cubicBezTo>
                  <a:pt x="3851435" y="762794"/>
                  <a:pt x="3855189" y="770310"/>
                  <a:pt x="3858943" y="774067"/>
                </a:cubicBezTo>
                <a:cubicBezTo>
                  <a:pt x="3858943" y="774067"/>
                  <a:pt x="3858943" y="774067"/>
                  <a:pt x="3858943" y="777825"/>
                </a:cubicBezTo>
                <a:cubicBezTo>
                  <a:pt x="3851435" y="774067"/>
                  <a:pt x="3843929" y="770310"/>
                  <a:pt x="3836420" y="766552"/>
                </a:cubicBezTo>
                <a:cubicBezTo>
                  <a:pt x="3828912" y="770310"/>
                  <a:pt x="3817652" y="774067"/>
                  <a:pt x="3828912" y="785340"/>
                </a:cubicBezTo>
                <a:cubicBezTo>
                  <a:pt x="3832666" y="785340"/>
                  <a:pt x="3821406" y="796613"/>
                  <a:pt x="3817652" y="807886"/>
                </a:cubicBezTo>
                <a:cubicBezTo>
                  <a:pt x="3825159" y="804128"/>
                  <a:pt x="3836420" y="804128"/>
                  <a:pt x="3843929" y="796613"/>
                </a:cubicBezTo>
                <a:cubicBezTo>
                  <a:pt x="3858943" y="789098"/>
                  <a:pt x="3870205" y="785340"/>
                  <a:pt x="3885220" y="781582"/>
                </a:cubicBezTo>
                <a:cubicBezTo>
                  <a:pt x="3900235" y="777825"/>
                  <a:pt x="3911497" y="766552"/>
                  <a:pt x="3926512" y="759037"/>
                </a:cubicBezTo>
                <a:cubicBezTo>
                  <a:pt x="3934020" y="755279"/>
                  <a:pt x="3941528" y="751522"/>
                  <a:pt x="3945281" y="755279"/>
                </a:cubicBezTo>
                <a:cubicBezTo>
                  <a:pt x="3956543" y="759037"/>
                  <a:pt x="3964051" y="759037"/>
                  <a:pt x="3971558" y="747764"/>
                </a:cubicBezTo>
                <a:cubicBezTo>
                  <a:pt x="3979066" y="740249"/>
                  <a:pt x="3990327" y="740249"/>
                  <a:pt x="4001589" y="740249"/>
                </a:cubicBezTo>
                <a:cubicBezTo>
                  <a:pt x="4009097" y="744006"/>
                  <a:pt x="4016604" y="744006"/>
                  <a:pt x="4027866" y="744006"/>
                </a:cubicBezTo>
                <a:cubicBezTo>
                  <a:pt x="4005343" y="721461"/>
                  <a:pt x="4024112" y="713946"/>
                  <a:pt x="4039127" y="706430"/>
                </a:cubicBezTo>
                <a:cubicBezTo>
                  <a:pt x="4050389" y="702673"/>
                  <a:pt x="4057896" y="695157"/>
                  <a:pt x="4069158" y="687642"/>
                </a:cubicBezTo>
                <a:cubicBezTo>
                  <a:pt x="4072912" y="687642"/>
                  <a:pt x="4072912" y="687642"/>
                  <a:pt x="4072912" y="687642"/>
                </a:cubicBezTo>
                <a:cubicBezTo>
                  <a:pt x="4080419" y="672612"/>
                  <a:pt x="4087927" y="661339"/>
                  <a:pt x="4106696" y="661339"/>
                </a:cubicBezTo>
                <a:cubicBezTo>
                  <a:pt x="4106696" y="661339"/>
                  <a:pt x="4106696" y="657581"/>
                  <a:pt x="4110450" y="657581"/>
                </a:cubicBezTo>
                <a:cubicBezTo>
                  <a:pt x="4114204" y="650066"/>
                  <a:pt x="4121712" y="642551"/>
                  <a:pt x="4125465" y="638793"/>
                </a:cubicBezTo>
                <a:cubicBezTo>
                  <a:pt x="4132973" y="631278"/>
                  <a:pt x="4144235" y="627521"/>
                  <a:pt x="4151742" y="623763"/>
                </a:cubicBezTo>
                <a:cubicBezTo>
                  <a:pt x="4174265" y="604975"/>
                  <a:pt x="4196789" y="586187"/>
                  <a:pt x="4219312" y="563641"/>
                </a:cubicBezTo>
                <a:cubicBezTo>
                  <a:pt x="4226819" y="556126"/>
                  <a:pt x="4234327" y="548611"/>
                  <a:pt x="4241835" y="541096"/>
                </a:cubicBezTo>
                <a:cubicBezTo>
                  <a:pt x="4245588" y="537338"/>
                  <a:pt x="4253096" y="529823"/>
                  <a:pt x="4256850" y="529823"/>
                </a:cubicBezTo>
                <a:cubicBezTo>
                  <a:pt x="4279373" y="518550"/>
                  <a:pt x="4279373" y="514792"/>
                  <a:pt x="4260604" y="496004"/>
                </a:cubicBezTo>
                <a:cubicBezTo>
                  <a:pt x="4264358" y="496004"/>
                  <a:pt x="4268112" y="496004"/>
                  <a:pt x="4271865" y="499762"/>
                </a:cubicBezTo>
                <a:cubicBezTo>
                  <a:pt x="4275619" y="499762"/>
                  <a:pt x="4279373" y="499762"/>
                  <a:pt x="4283127" y="499762"/>
                </a:cubicBezTo>
                <a:cubicBezTo>
                  <a:pt x="4279373" y="465943"/>
                  <a:pt x="4279373" y="465943"/>
                  <a:pt x="4313158" y="465943"/>
                </a:cubicBezTo>
                <a:cubicBezTo>
                  <a:pt x="4328173" y="465943"/>
                  <a:pt x="4343189" y="462186"/>
                  <a:pt x="4354450" y="458428"/>
                </a:cubicBezTo>
                <a:cubicBezTo>
                  <a:pt x="4361957" y="454671"/>
                  <a:pt x="4369465" y="454671"/>
                  <a:pt x="4373219" y="450913"/>
                </a:cubicBezTo>
                <a:cubicBezTo>
                  <a:pt x="4373219" y="450913"/>
                  <a:pt x="4376973" y="450913"/>
                  <a:pt x="4376973" y="450913"/>
                </a:cubicBezTo>
                <a:cubicBezTo>
                  <a:pt x="4369465" y="417095"/>
                  <a:pt x="4369465" y="417095"/>
                  <a:pt x="4399496" y="398306"/>
                </a:cubicBezTo>
                <a:cubicBezTo>
                  <a:pt x="4414511" y="390791"/>
                  <a:pt x="4433280" y="383276"/>
                  <a:pt x="4448296" y="372003"/>
                </a:cubicBezTo>
                <a:cubicBezTo>
                  <a:pt x="4463311" y="364488"/>
                  <a:pt x="4474572" y="368246"/>
                  <a:pt x="4482080" y="383276"/>
                </a:cubicBezTo>
                <a:cubicBezTo>
                  <a:pt x="4489588" y="387034"/>
                  <a:pt x="4493342" y="394549"/>
                  <a:pt x="4497095" y="398306"/>
                </a:cubicBezTo>
                <a:cubicBezTo>
                  <a:pt x="4515865" y="387034"/>
                  <a:pt x="4530880" y="379519"/>
                  <a:pt x="4545895" y="372003"/>
                </a:cubicBezTo>
                <a:cubicBezTo>
                  <a:pt x="4549649" y="372003"/>
                  <a:pt x="4553403" y="379519"/>
                  <a:pt x="4553403" y="390791"/>
                </a:cubicBezTo>
                <a:cubicBezTo>
                  <a:pt x="4564664" y="383276"/>
                  <a:pt x="4575926" y="379519"/>
                  <a:pt x="4587187" y="375761"/>
                </a:cubicBezTo>
                <a:cubicBezTo>
                  <a:pt x="4635987" y="341942"/>
                  <a:pt x="4681033" y="289336"/>
                  <a:pt x="4752356" y="300609"/>
                </a:cubicBezTo>
                <a:cubicBezTo>
                  <a:pt x="4756110" y="300609"/>
                  <a:pt x="4763618" y="304366"/>
                  <a:pt x="4771125" y="304366"/>
                </a:cubicBezTo>
                <a:cubicBezTo>
                  <a:pt x="4756110" y="315639"/>
                  <a:pt x="4744849" y="323154"/>
                  <a:pt x="4733587" y="330670"/>
                </a:cubicBezTo>
                <a:cubicBezTo>
                  <a:pt x="4748602" y="334427"/>
                  <a:pt x="4759864" y="338185"/>
                  <a:pt x="4771125" y="345700"/>
                </a:cubicBezTo>
                <a:cubicBezTo>
                  <a:pt x="4774879" y="349458"/>
                  <a:pt x="4778633" y="353215"/>
                  <a:pt x="4778633" y="356973"/>
                </a:cubicBezTo>
                <a:cubicBezTo>
                  <a:pt x="4778633" y="360730"/>
                  <a:pt x="4774879" y="364488"/>
                  <a:pt x="4771125" y="368246"/>
                </a:cubicBezTo>
                <a:cubicBezTo>
                  <a:pt x="4759864" y="375761"/>
                  <a:pt x="4748602" y="383276"/>
                  <a:pt x="4737341" y="387034"/>
                </a:cubicBezTo>
                <a:cubicBezTo>
                  <a:pt x="4729833" y="390791"/>
                  <a:pt x="4718572" y="390791"/>
                  <a:pt x="4711064" y="394549"/>
                </a:cubicBezTo>
                <a:cubicBezTo>
                  <a:pt x="4696049" y="402064"/>
                  <a:pt x="4681033" y="417095"/>
                  <a:pt x="4658510" y="413337"/>
                </a:cubicBezTo>
                <a:cubicBezTo>
                  <a:pt x="4658510" y="413337"/>
                  <a:pt x="4654756" y="417095"/>
                  <a:pt x="4654756" y="417095"/>
                </a:cubicBezTo>
                <a:cubicBezTo>
                  <a:pt x="4654756" y="420852"/>
                  <a:pt x="4658510" y="424610"/>
                  <a:pt x="4662264" y="428367"/>
                </a:cubicBezTo>
                <a:cubicBezTo>
                  <a:pt x="4609710" y="439640"/>
                  <a:pt x="4575926" y="477216"/>
                  <a:pt x="4534634" y="507277"/>
                </a:cubicBezTo>
                <a:cubicBezTo>
                  <a:pt x="4534634" y="511035"/>
                  <a:pt x="4538388" y="514792"/>
                  <a:pt x="4538388" y="514792"/>
                </a:cubicBezTo>
                <a:cubicBezTo>
                  <a:pt x="4542141" y="518550"/>
                  <a:pt x="4542141" y="518550"/>
                  <a:pt x="4545895" y="522308"/>
                </a:cubicBezTo>
                <a:cubicBezTo>
                  <a:pt x="4538388" y="529823"/>
                  <a:pt x="4530880" y="537338"/>
                  <a:pt x="4523372" y="541096"/>
                </a:cubicBezTo>
                <a:cubicBezTo>
                  <a:pt x="4515865" y="537338"/>
                  <a:pt x="4512111" y="533580"/>
                  <a:pt x="4508357" y="529823"/>
                </a:cubicBezTo>
                <a:cubicBezTo>
                  <a:pt x="4500849" y="533580"/>
                  <a:pt x="4497095" y="537338"/>
                  <a:pt x="4493342" y="541096"/>
                </a:cubicBezTo>
                <a:cubicBezTo>
                  <a:pt x="4497095" y="552368"/>
                  <a:pt x="4504603" y="567399"/>
                  <a:pt x="4512111" y="582429"/>
                </a:cubicBezTo>
                <a:cubicBezTo>
                  <a:pt x="4497095" y="604975"/>
                  <a:pt x="4470819" y="616248"/>
                  <a:pt x="4448296" y="631278"/>
                </a:cubicBezTo>
                <a:cubicBezTo>
                  <a:pt x="4452049" y="635036"/>
                  <a:pt x="4452049" y="635036"/>
                  <a:pt x="4452049" y="635036"/>
                </a:cubicBezTo>
                <a:cubicBezTo>
                  <a:pt x="4440788" y="620005"/>
                  <a:pt x="4433280" y="616248"/>
                  <a:pt x="4418265" y="627521"/>
                </a:cubicBezTo>
                <a:cubicBezTo>
                  <a:pt x="4391988" y="642551"/>
                  <a:pt x="4373219" y="665097"/>
                  <a:pt x="4358203" y="695157"/>
                </a:cubicBezTo>
                <a:cubicBezTo>
                  <a:pt x="4369465" y="691400"/>
                  <a:pt x="4376973" y="687642"/>
                  <a:pt x="4391988" y="687642"/>
                </a:cubicBezTo>
                <a:cubicBezTo>
                  <a:pt x="4361957" y="706430"/>
                  <a:pt x="4354450" y="710188"/>
                  <a:pt x="4343189" y="698915"/>
                </a:cubicBezTo>
                <a:cubicBezTo>
                  <a:pt x="4339435" y="706430"/>
                  <a:pt x="4335680" y="713946"/>
                  <a:pt x="4328173" y="725218"/>
                </a:cubicBezTo>
                <a:cubicBezTo>
                  <a:pt x="4328173" y="725218"/>
                  <a:pt x="4320665" y="728976"/>
                  <a:pt x="4316912" y="736491"/>
                </a:cubicBezTo>
                <a:cubicBezTo>
                  <a:pt x="4313158" y="740249"/>
                  <a:pt x="4309404" y="747764"/>
                  <a:pt x="4301896" y="755279"/>
                </a:cubicBezTo>
                <a:cubicBezTo>
                  <a:pt x="4279373" y="777825"/>
                  <a:pt x="4253096" y="800371"/>
                  <a:pt x="4230573" y="826674"/>
                </a:cubicBezTo>
                <a:cubicBezTo>
                  <a:pt x="4226819" y="830431"/>
                  <a:pt x="4226819" y="834189"/>
                  <a:pt x="4223065" y="837947"/>
                </a:cubicBezTo>
                <a:cubicBezTo>
                  <a:pt x="4215558" y="841704"/>
                  <a:pt x="4211804" y="849219"/>
                  <a:pt x="4204296" y="849219"/>
                </a:cubicBezTo>
                <a:cubicBezTo>
                  <a:pt x="4193035" y="849219"/>
                  <a:pt x="4185527" y="856735"/>
                  <a:pt x="4196789" y="868007"/>
                </a:cubicBezTo>
                <a:cubicBezTo>
                  <a:pt x="4204296" y="875523"/>
                  <a:pt x="4200542" y="886795"/>
                  <a:pt x="4196789" y="894311"/>
                </a:cubicBezTo>
                <a:cubicBezTo>
                  <a:pt x="4193035" y="898068"/>
                  <a:pt x="4185527" y="898068"/>
                  <a:pt x="4178019" y="898068"/>
                </a:cubicBezTo>
                <a:cubicBezTo>
                  <a:pt x="4170512" y="898068"/>
                  <a:pt x="4159250" y="894311"/>
                  <a:pt x="4151742" y="898068"/>
                </a:cubicBezTo>
                <a:cubicBezTo>
                  <a:pt x="4136727" y="901826"/>
                  <a:pt x="4125465" y="905584"/>
                  <a:pt x="4114204" y="909341"/>
                </a:cubicBezTo>
                <a:cubicBezTo>
                  <a:pt x="4106696" y="916856"/>
                  <a:pt x="4102942" y="924372"/>
                  <a:pt x="4114204" y="931887"/>
                </a:cubicBezTo>
                <a:cubicBezTo>
                  <a:pt x="4121712" y="935644"/>
                  <a:pt x="4129219" y="943160"/>
                  <a:pt x="4136727" y="946917"/>
                </a:cubicBezTo>
                <a:cubicBezTo>
                  <a:pt x="4144235" y="943160"/>
                  <a:pt x="4147989" y="943160"/>
                  <a:pt x="4155496" y="939402"/>
                </a:cubicBezTo>
                <a:cubicBezTo>
                  <a:pt x="4155496" y="939402"/>
                  <a:pt x="4155496" y="939402"/>
                  <a:pt x="4159250" y="939402"/>
                </a:cubicBezTo>
                <a:cubicBezTo>
                  <a:pt x="4151742" y="950675"/>
                  <a:pt x="4147989" y="961948"/>
                  <a:pt x="4144235" y="973220"/>
                </a:cubicBezTo>
                <a:cubicBezTo>
                  <a:pt x="4147989" y="973220"/>
                  <a:pt x="4147989" y="973220"/>
                  <a:pt x="4147989" y="973220"/>
                </a:cubicBezTo>
                <a:cubicBezTo>
                  <a:pt x="4159250" y="965705"/>
                  <a:pt x="4170512" y="958190"/>
                  <a:pt x="4178019" y="950675"/>
                </a:cubicBezTo>
                <a:cubicBezTo>
                  <a:pt x="4181773" y="950675"/>
                  <a:pt x="4178019" y="943160"/>
                  <a:pt x="4178019" y="935644"/>
                </a:cubicBezTo>
                <a:cubicBezTo>
                  <a:pt x="4178019" y="928129"/>
                  <a:pt x="4174265" y="920614"/>
                  <a:pt x="4178019" y="913099"/>
                </a:cubicBezTo>
                <a:cubicBezTo>
                  <a:pt x="4181773" y="909341"/>
                  <a:pt x="4189281" y="909341"/>
                  <a:pt x="4200542" y="909341"/>
                </a:cubicBezTo>
                <a:cubicBezTo>
                  <a:pt x="4196789" y="920614"/>
                  <a:pt x="4193035" y="928129"/>
                  <a:pt x="4189281" y="935644"/>
                </a:cubicBezTo>
                <a:cubicBezTo>
                  <a:pt x="4211804" y="935644"/>
                  <a:pt x="4219312" y="924372"/>
                  <a:pt x="4215558" y="905584"/>
                </a:cubicBezTo>
                <a:cubicBezTo>
                  <a:pt x="4226819" y="901826"/>
                  <a:pt x="4234327" y="886795"/>
                  <a:pt x="4249342" y="898068"/>
                </a:cubicBezTo>
                <a:cubicBezTo>
                  <a:pt x="4249342" y="898068"/>
                  <a:pt x="4253096" y="898068"/>
                  <a:pt x="4253096" y="894311"/>
                </a:cubicBezTo>
                <a:cubicBezTo>
                  <a:pt x="4253096" y="879280"/>
                  <a:pt x="4271865" y="883038"/>
                  <a:pt x="4279373" y="875523"/>
                </a:cubicBezTo>
                <a:cubicBezTo>
                  <a:pt x="4283127" y="871765"/>
                  <a:pt x="4290635" y="864250"/>
                  <a:pt x="4294388" y="856735"/>
                </a:cubicBezTo>
                <a:cubicBezTo>
                  <a:pt x="4298142" y="856735"/>
                  <a:pt x="4298142" y="849219"/>
                  <a:pt x="4298142" y="849219"/>
                </a:cubicBezTo>
                <a:cubicBezTo>
                  <a:pt x="4320665" y="849219"/>
                  <a:pt x="4328173" y="826674"/>
                  <a:pt x="4346942" y="819159"/>
                </a:cubicBezTo>
                <a:cubicBezTo>
                  <a:pt x="4358203" y="815401"/>
                  <a:pt x="4365712" y="800371"/>
                  <a:pt x="4373219" y="792855"/>
                </a:cubicBezTo>
                <a:cubicBezTo>
                  <a:pt x="4380726" y="785340"/>
                  <a:pt x="4388235" y="781582"/>
                  <a:pt x="4395742" y="777825"/>
                </a:cubicBezTo>
                <a:cubicBezTo>
                  <a:pt x="4410757" y="762794"/>
                  <a:pt x="4422019" y="747764"/>
                  <a:pt x="4437035" y="736491"/>
                </a:cubicBezTo>
                <a:cubicBezTo>
                  <a:pt x="4448296" y="725218"/>
                  <a:pt x="4463311" y="713946"/>
                  <a:pt x="4474572" y="706430"/>
                </a:cubicBezTo>
                <a:cubicBezTo>
                  <a:pt x="4485834" y="695157"/>
                  <a:pt x="4500849" y="687642"/>
                  <a:pt x="4512111" y="680127"/>
                </a:cubicBezTo>
                <a:cubicBezTo>
                  <a:pt x="4519618" y="676369"/>
                  <a:pt x="4527126" y="676369"/>
                  <a:pt x="4530880" y="672612"/>
                </a:cubicBezTo>
                <a:cubicBezTo>
                  <a:pt x="4538388" y="668854"/>
                  <a:pt x="4538388" y="661339"/>
                  <a:pt x="4542141" y="657581"/>
                </a:cubicBezTo>
                <a:cubicBezTo>
                  <a:pt x="4549649" y="650066"/>
                  <a:pt x="4557157" y="642551"/>
                  <a:pt x="4564664" y="635036"/>
                </a:cubicBezTo>
                <a:cubicBezTo>
                  <a:pt x="4572172" y="631278"/>
                  <a:pt x="4579680" y="623763"/>
                  <a:pt x="4587187" y="620005"/>
                </a:cubicBezTo>
                <a:cubicBezTo>
                  <a:pt x="4598449" y="608733"/>
                  <a:pt x="4613464" y="597460"/>
                  <a:pt x="4624726" y="586187"/>
                </a:cubicBezTo>
                <a:cubicBezTo>
                  <a:pt x="4639741" y="567399"/>
                  <a:pt x="4654756" y="552368"/>
                  <a:pt x="4673526" y="541096"/>
                </a:cubicBezTo>
                <a:cubicBezTo>
                  <a:pt x="4677280" y="541096"/>
                  <a:pt x="4677280" y="533580"/>
                  <a:pt x="4684787" y="533580"/>
                </a:cubicBezTo>
                <a:cubicBezTo>
                  <a:pt x="4699803" y="518550"/>
                  <a:pt x="4718572" y="507277"/>
                  <a:pt x="4737341" y="496004"/>
                </a:cubicBezTo>
                <a:cubicBezTo>
                  <a:pt x="4744849" y="488489"/>
                  <a:pt x="4752356" y="480974"/>
                  <a:pt x="4763618" y="477216"/>
                </a:cubicBezTo>
                <a:cubicBezTo>
                  <a:pt x="4767372" y="473459"/>
                  <a:pt x="4778633" y="477216"/>
                  <a:pt x="4778633" y="480974"/>
                </a:cubicBezTo>
                <a:cubicBezTo>
                  <a:pt x="4782387" y="492247"/>
                  <a:pt x="4786141" y="503520"/>
                  <a:pt x="4789895" y="518550"/>
                </a:cubicBezTo>
                <a:cubicBezTo>
                  <a:pt x="4789895" y="518550"/>
                  <a:pt x="4789895" y="522308"/>
                  <a:pt x="4789895" y="526065"/>
                </a:cubicBezTo>
                <a:cubicBezTo>
                  <a:pt x="4763618" y="514792"/>
                  <a:pt x="4756110" y="537338"/>
                  <a:pt x="4737341" y="544853"/>
                </a:cubicBezTo>
                <a:cubicBezTo>
                  <a:pt x="4733587" y="544853"/>
                  <a:pt x="4726079" y="541096"/>
                  <a:pt x="4722326" y="537338"/>
                </a:cubicBezTo>
                <a:cubicBezTo>
                  <a:pt x="4718572" y="544853"/>
                  <a:pt x="4714818" y="548611"/>
                  <a:pt x="4707310" y="556126"/>
                </a:cubicBezTo>
                <a:cubicBezTo>
                  <a:pt x="4714818" y="563641"/>
                  <a:pt x="4722326" y="571156"/>
                  <a:pt x="4733587" y="559884"/>
                </a:cubicBezTo>
                <a:cubicBezTo>
                  <a:pt x="4737341" y="559884"/>
                  <a:pt x="4741095" y="559884"/>
                  <a:pt x="4748602" y="559884"/>
                </a:cubicBezTo>
                <a:cubicBezTo>
                  <a:pt x="4759864" y="563641"/>
                  <a:pt x="4771125" y="571156"/>
                  <a:pt x="4782387" y="574914"/>
                </a:cubicBezTo>
                <a:cubicBezTo>
                  <a:pt x="4786141" y="567399"/>
                  <a:pt x="4789895" y="559884"/>
                  <a:pt x="4797402" y="552368"/>
                </a:cubicBezTo>
                <a:cubicBezTo>
                  <a:pt x="4797402" y="556126"/>
                  <a:pt x="4801156" y="563641"/>
                  <a:pt x="4804910" y="567399"/>
                </a:cubicBezTo>
                <a:cubicBezTo>
                  <a:pt x="4804910" y="578672"/>
                  <a:pt x="4801156" y="586187"/>
                  <a:pt x="4789895" y="586187"/>
                </a:cubicBezTo>
                <a:cubicBezTo>
                  <a:pt x="4741095" y="574914"/>
                  <a:pt x="4714818" y="612490"/>
                  <a:pt x="4681033" y="638793"/>
                </a:cubicBezTo>
                <a:cubicBezTo>
                  <a:pt x="4673526" y="642551"/>
                  <a:pt x="4669772" y="650066"/>
                  <a:pt x="4662264" y="653824"/>
                </a:cubicBezTo>
                <a:cubicBezTo>
                  <a:pt x="4647249" y="672612"/>
                  <a:pt x="4628480" y="687642"/>
                  <a:pt x="4617218" y="702673"/>
                </a:cubicBezTo>
                <a:cubicBezTo>
                  <a:pt x="4602203" y="717703"/>
                  <a:pt x="4587187" y="728976"/>
                  <a:pt x="4572172" y="740249"/>
                </a:cubicBezTo>
                <a:cubicBezTo>
                  <a:pt x="4549649" y="755279"/>
                  <a:pt x="4530880" y="770310"/>
                  <a:pt x="4508357" y="789098"/>
                </a:cubicBezTo>
                <a:cubicBezTo>
                  <a:pt x="4474572" y="815401"/>
                  <a:pt x="4440788" y="845462"/>
                  <a:pt x="4407003" y="871765"/>
                </a:cubicBezTo>
                <a:cubicBezTo>
                  <a:pt x="4399496" y="875523"/>
                  <a:pt x="4395742" y="883038"/>
                  <a:pt x="4388235" y="890553"/>
                </a:cubicBezTo>
                <a:cubicBezTo>
                  <a:pt x="4418265" y="901826"/>
                  <a:pt x="4437035" y="875523"/>
                  <a:pt x="4463311" y="871765"/>
                </a:cubicBezTo>
                <a:cubicBezTo>
                  <a:pt x="4463311" y="875523"/>
                  <a:pt x="4463311" y="875523"/>
                  <a:pt x="4467065" y="879280"/>
                </a:cubicBezTo>
                <a:cubicBezTo>
                  <a:pt x="4463311" y="883038"/>
                  <a:pt x="4459557" y="886795"/>
                  <a:pt x="4452049" y="890553"/>
                </a:cubicBezTo>
                <a:cubicBezTo>
                  <a:pt x="4437035" y="894311"/>
                  <a:pt x="4437035" y="905584"/>
                  <a:pt x="4433280" y="916856"/>
                </a:cubicBezTo>
                <a:cubicBezTo>
                  <a:pt x="4433280" y="924372"/>
                  <a:pt x="4425772" y="928129"/>
                  <a:pt x="4422019" y="935644"/>
                </a:cubicBezTo>
                <a:cubicBezTo>
                  <a:pt x="4414511" y="939402"/>
                  <a:pt x="4407003" y="939402"/>
                  <a:pt x="4403249" y="943160"/>
                </a:cubicBezTo>
                <a:cubicBezTo>
                  <a:pt x="4365712" y="976978"/>
                  <a:pt x="4328173" y="1010797"/>
                  <a:pt x="4294388" y="1048373"/>
                </a:cubicBezTo>
                <a:cubicBezTo>
                  <a:pt x="4290635" y="1048373"/>
                  <a:pt x="4290635" y="1052130"/>
                  <a:pt x="4286881" y="1055888"/>
                </a:cubicBezTo>
                <a:cubicBezTo>
                  <a:pt x="4290635" y="1055888"/>
                  <a:pt x="4298142" y="1059645"/>
                  <a:pt x="4298142" y="1055888"/>
                </a:cubicBezTo>
                <a:cubicBezTo>
                  <a:pt x="4313158" y="1048373"/>
                  <a:pt x="4328173" y="1037100"/>
                  <a:pt x="4343189" y="1025827"/>
                </a:cubicBezTo>
                <a:cubicBezTo>
                  <a:pt x="4354450" y="1014554"/>
                  <a:pt x="4365712" y="1003281"/>
                  <a:pt x="4376973" y="995766"/>
                </a:cubicBezTo>
                <a:cubicBezTo>
                  <a:pt x="4384480" y="1003281"/>
                  <a:pt x="4384480" y="1010797"/>
                  <a:pt x="4373219" y="1014554"/>
                </a:cubicBezTo>
                <a:cubicBezTo>
                  <a:pt x="4354450" y="1025827"/>
                  <a:pt x="4339435" y="1037100"/>
                  <a:pt x="4324419" y="1052130"/>
                </a:cubicBezTo>
                <a:cubicBezTo>
                  <a:pt x="4316912" y="1059645"/>
                  <a:pt x="4313158" y="1070918"/>
                  <a:pt x="4305650" y="1082191"/>
                </a:cubicBezTo>
                <a:cubicBezTo>
                  <a:pt x="4286881" y="1074676"/>
                  <a:pt x="4279373" y="1074676"/>
                  <a:pt x="4271865" y="1093464"/>
                </a:cubicBezTo>
                <a:cubicBezTo>
                  <a:pt x="4264358" y="1100979"/>
                  <a:pt x="4256850" y="1108494"/>
                  <a:pt x="4249342" y="1112252"/>
                </a:cubicBezTo>
                <a:cubicBezTo>
                  <a:pt x="4249342" y="1108494"/>
                  <a:pt x="4253096" y="1104737"/>
                  <a:pt x="4253096" y="1100979"/>
                </a:cubicBezTo>
                <a:cubicBezTo>
                  <a:pt x="4230573" y="1097222"/>
                  <a:pt x="4215558" y="1104737"/>
                  <a:pt x="4208050" y="1123525"/>
                </a:cubicBezTo>
                <a:cubicBezTo>
                  <a:pt x="4208050" y="1131040"/>
                  <a:pt x="4204296" y="1134798"/>
                  <a:pt x="4196789" y="1138555"/>
                </a:cubicBezTo>
                <a:cubicBezTo>
                  <a:pt x="4099189" y="1209950"/>
                  <a:pt x="3997835" y="1281344"/>
                  <a:pt x="3900235" y="1352739"/>
                </a:cubicBezTo>
                <a:cubicBezTo>
                  <a:pt x="3873958" y="1371527"/>
                  <a:pt x="3840174" y="1386557"/>
                  <a:pt x="3813897" y="1405345"/>
                </a:cubicBezTo>
                <a:cubicBezTo>
                  <a:pt x="3802636" y="1409103"/>
                  <a:pt x="3787620" y="1412861"/>
                  <a:pt x="3795129" y="1431649"/>
                </a:cubicBezTo>
                <a:cubicBezTo>
                  <a:pt x="3795129" y="1431649"/>
                  <a:pt x="3783866" y="1439164"/>
                  <a:pt x="3783866" y="1439164"/>
                </a:cubicBezTo>
                <a:cubicBezTo>
                  <a:pt x="3772605" y="1431649"/>
                  <a:pt x="3765097" y="1442921"/>
                  <a:pt x="3761343" y="1446679"/>
                </a:cubicBezTo>
                <a:cubicBezTo>
                  <a:pt x="3753836" y="1454194"/>
                  <a:pt x="3750082" y="1465467"/>
                  <a:pt x="3735067" y="1461710"/>
                </a:cubicBezTo>
                <a:cubicBezTo>
                  <a:pt x="3731313" y="1461710"/>
                  <a:pt x="3723805" y="1476740"/>
                  <a:pt x="3720052" y="1484255"/>
                </a:cubicBezTo>
                <a:cubicBezTo>
                  <a:pt x="3716297" y="1491770"/>
                  <a:pt x="3712544" y="1499285"/>
                  <a:pt x="3708790" y="1503043"/>
                </a:cubicBezTo>
                <a:cubicBezTo>
                  <a:pt x="3708790" y="1503043"/>
                  <a:pt x="3705036" y="1503043"/>
                  <a:pt x="3705036" y="1503043"/>
                </a:cubicBezTo>
                <a:cubicBezTo>
                  <a:pt x="3705036" y="1495528"/>
                  <a:pt x="3705036" y="1491770"/>
                  <a:pt x="3705036" y="1488013"/>
                </a:cubicBezTo>
                <a:cubicBezTo>
                  <a:pt x="3690021" y="1491770"/>
                  <a:pt x="3682513" y="1503043"/>
                  <a:pt x="3686267" y="1521831"/>
                </a:cubicBezTo>
                <a:cubicBezTo>
                  <a:pt x="3648728" y="1548134"/>
                  <a:pt x="3611190" y="1570680"/>
                  <a:pt x="3573652" y="1596983"/>
                </a:cubicBezTo>
                <a:cubicBezTo>
                  <a:pt x="3573652" y="1596983"/>
                  <a:pt x="3577405" y="1600741"/>
                  <a:pt x="3577405" y="1600741"/>
                </a:cubicBezTo>
                <a:cubicBezTo>
                  <a:pt x="3603682" y="1589468"/>
                  <a:pt x="3637467" y="1585711"/>
                  <a:pt x="3656236" y="1555650"/>
                </a:cubicBezTo>
                <a:cubicBezTo>
                  <a:pt x="3663744" y="1548134"/>
                  <a:pt x="3678759" y="1544377"/>
                  <a:pt x="3693775" y="1540619"/>
                </a:cubicBezTo>
                <a:cubicBezTo>
                  <a:pt x="3705036" y="1536862"/>
                  <a:pt x="3720052" y="1533104"/>
                  <a:pt x="3731313" y="1529346"/>
                </a:cubicBezTo>
                <a:cubicBezTo>
                  <a:pt x="3742575" y="1525589"/>
                  <a:pt x="3753836" y="1518074"/>
                  <a:pt x="3765097" y="1514316"/>
                </a:cubicBezTo>
                <a:cubicBezTo>
                  <a:pt x="3765097" y="1514316"/>
                  <a:pt x="3772605" y="1510558"/>
                  <a:pt x="3772605" y="1506801"/>
                </a:cubicBezTo>
                <a:cubicBezTo>
                  <a:pt x="3772605" y="1491770"/>
                  <a:pt x="3787620" y="1491770"/>
                  <a:pt x="3795129" y="1488013"/>
                </a:cubicBezTo>
                <a:cubicBezTo>
                  <a:pt x="3813897" y="1476740"/>
                  <a:pt x="3828912" y="1465467"/>
                  <a:pt x="3847682" y="1454194"/>
                </a:cubicBezTo>
                <a:cubicBezTo>
                  <a:pt x="3851435" y="1454194"/>
                  <a:pt x="3858943" y="1454194"/>
                  <a:pt x="3862697" y="1454194"/>
                </a:cubicBezTo>
                <a:cubicBezTo>
                  <a:pt x="3862697" y="1450437"/>
                  <a:pt x="3862697" y="1446679"/>
                  <a:pt x="3858943" y="1439164"/>
                </a:cubicBezTo>
                <a:cubicBezTo>
                  <a:pt x="3862697" y="1439164"/>
                  <a:pt x="3866452" y="1439164"/>
                  <a:pt x="3870205" y="1439164"/>
                </a:cubicBezTo>
                <a:cubicBezTo>
                  <a:pt x="3873958" y="1450437"/>
                  <a:pt x="3881466" y="1442921"/>
                  <a:pt x="3888974" y="1439164"/>
                </a:cubicBezTo>
                <a:cubicBezTo>
                  <a:pt x="3903989" y="1427891"/>
                  <a:pt x="3919005" y="1412861"/>
                  <a:pt x="3937774" y="1397830"/>
                </a:cubicBezTo>
                <a:cubicBezTo>
                  <a:pt x="3937774" y="1397830"/>
                  <a:pt x="3941528" y="1394073"/>
                  <a:pt x="3941528" y="1394073"/>
                </a:cubicBezTo>
                <a:cubicBezTo>
                  <a:pt x="3982820" y="1371527"/>
                  <a:pt x="4024112" y="1348981"/>
                  <a:pt x="4065404" y="1326436"/>
                </a:cubicBezTo>
                <a:cubicBezTo>
                  <a:pt x="4065404" y="1326436"/>
                  <a:pt x="4065404" y="1333951"/>
                  <a:pt x="4065404" y="1333951"/>
                </a:cubicBezTo>
                <a:cubicBezTo>
                  <a:pt x="4076666" y="1333951"/>
                  <a:pt x="4087927" y="1333951"/>
                  <a:pt x="4099189" y="1333951"/>
                </a:cubicBezTo>
                <a:cubicBezTo>
                  <a:pt x="4095435" y="1326436"/>
                  <a:pt x="4095435" y="1318920"/>
                  <a:pt x="4091681" y="1307648"/>
                </a:cubicBezTo>
                <a:cubicBezTo>
                  <a:pt x="4106696" y="1292617"/>
                  <a:pt x="4125465" y="1270071"/>
                  <a:pt x="4147989" y="1258799"/>
                </a:cubicBezTo>
                <a:cubicBezTo>
                  <a:pt x="4166758" y="1251283"/>
                  <a:pt x="4178019" y="1236253"/>
                  <a:pt x="4196789" y="1228738"/>
                </a:cubicBezTo>
                <a:cubicBezTo>
                  <a:pt x="4200542" y="1224980"/>
                  <a:pt x="4200542" y="1224980"/>
                  <a:pt x="4204296" y="1224980"/>
                </a:cubicBezTo>
                <a:cubicBezTo>
                  <a:pt x="4204296" y="1206192"/>
                  <a:pt x="4215558" y="1209950"/>
                  <a:pt x="4226819" y="1213707"/>
                </a:cubicBezTo>
                <a:cubicBezTo>
                  <a:pt x="4238081" y="1217465"/>
                  <a:pt x="4241835" y="1213707"/>
                  <a:pt x="4241835" y="1202435"/>
                </a:cubicBezTo>
                <a:cubicBezTo>
                  <a:pt x="4245588" y="1183646"/>
                  <a:pt x="4249342" y="1176131"/>
                  <a:pt x="4268112" y="1187404"/>
                </a:cubicBezTo>
                <a:cubicBezTo>
                  <a:pt x="4275619" y="1161101"/>
                  <a:pt x="4339435" y="1112252"/>
                  <a:pt x="4369465" y="1108494"/>
                </a:cubicBezTo>
                <a:cubicBezTo>
                  <a:pt x="4369465" y="1100979"/>
                  <a:pt x="4369465" y="1093464"/>
                  <a:pt x="4373219" y="1085949"/>
                </a:cubicBezTo>
                <a:cubicBezTo>
                  <a:pt x="4373219" y="1085949"/>
                  <a:pt x="4373219" y="1085949"/>
                  <a:pt x="4376973" y="1089706"/>
                </a:cubicBezTo>
                <a:cubicBezTo>
                  <a:pt x="4384480" y="1085949"/>
                  <a:pt x="4391988" y="1082191"/>
                  <a:pt x="4403249" y="1078433"/>
                </a:cubicBezTo>
                <a:cubicBezTo>
                  <a:pt x="4407003" y="1074676"/>
                  <a:pt x="4414511" y="1070918"/>
                  <a:pt x="4418265" y="1070918"/>
                </a:cubicBezTo>
                <a:cubicBezTo>
                  <a:pt x="4418265" y="1063403"/>
                  <a:pt x="4414511" y="1052130"/>
                  <a:pt x="4418265" y="1052130"/>
                </a:cubicBezTo>
                <a:cubicBezTo>
                  <a:pt x="4429526" y="1044615"/>
                  <a:pt x="4440788" y="1040857"/>
                  <a:pt x="4452049" y="1037100"/>
                </a:cubicBezTo>
                <a:cubicBezTo>
                  <a:pt x="4459557" y="1037100"/>
                  <a:pt x="4467065" y="1040857"/>
                  <a:pt x="4474572" y="1040857"/>
                </a:cubicBezTo>
                <a:cubicBezTo>
                  <a:pt x="4474572" y="1040857"/>
                  <a:pt x="4474572" y="1040857"/>
                  <a:pt x="4474572" y="1037100"/>
                </a:cubicBezTo>
                <a:cubicBezTo>
                  <a:pt x="4470819" y="1033342"/>
                  <a:pt x="4467065" y="1029585"/>
                  <a:pt x="4463311" y="1022069"/>
                </a:cubicBezTo>
                <a:cubicBezTo>
                  <a:pt x="4474572" y="1018312"/>
                  <a:pt x="4485834" y="1010797"/>
                  <a:pt x="4497095" y="1003281"/>
                </a:cubicBezTo>
                <a:cubicBezTo>
                  <a:pt x="4504603" y="999524"/>
                  <a:pt x="4515865" y="995766"/>
                  <a:pt x="4512111" y="984493"/>
                </a:cubicBezTo>
                <a:cubicBezTo>
                  <a:pt x="4512111" y="980736"/>
                  <a:pt x="4512111" y="976978"/>
                  <a:pt x="4515865" y="976978"/>
                </a:cubicBezTo>
                <a:cubicBezTo>
                  <a:pt x="4534634" y="961948"/>
                  <a:pt x="4553403" y="946917"/>
                  <a:pt x="4575926" y="935644"/>
                </a:cubicBezTo>
                <a:cubicBezTo>
                  <a:pt x="4583434" y="931887"/>
                  <a:pt x="4598449" y="935644"/>
                  <a:pt x="4613464" y="939402"/>
                </a:cubicBezTo>
                <a:cubicBezTo>
                  <a:pt x="4613464" y="939402"/>
                  <a:pt x="4617218" y="946917"/>
                  <a:pt x="4617218" y="950675"/>
                </a:cubicBezTo>
                <a:cubicBezTo>
                  <a:pt x="4598449" y="950675"/>
                  <a:pt x="4583434" y="943160"/>
                  <a:pt x="4579680" y="965705"/>
                </a:cubicBezTo>
                <a:cubicBezTo>
                  <a:pt x="4598449" y="961948"/>
                  <a:pt x="4598449" y="961948"/>
                  <a:pt x="4632233" y="980736"/>
                </a:cubicBezTo>
                <a:cubicBezTo>
                  <a:pt x="4632233" y="988251"/>
                  <a:pt x="4632233" y="995766"/>
                  <a:pt x="4632233" y="999524"/>
                </a:cubicBezTo>
                <a:cubicBezTo>
                  <a:pt x="4632233" y="1007039"/>
                  <a:pt x="4632233" y="1018312"/>
                  <a:pt x="4628480" y="1022069"/>
                </a:cubicBezTo>
                <a:cubicBezTo>
                  <a:pt x="4624726" y="1027706"/>
                  <a:pt x="4623787" y="1032403"/>
                  <a:pt x="4624726" y="1036630"/>
                </a:cubicBezTo>
                <a:lnTo>
                  <a:pt x="4630305" y="1045357"/>
                </a:lnTo>
                <a:lnTo>
                  <a:pt x="4583434" y="1063403"/>
                </a:lnTo>
                <a:cubicBezTo>
                  <a:pt x="4587187" y="1085949"/>
                  <a:pt x="4560911" y="1089706"/>
                  <a:pt x="4549649" y="1097222"/>
                </a:cubicBezTo>
                <a:cubicBezTo>
                  <a:pt x="4534634" y="1104737"/>
                  <a:pt x="4519618" y="1104737"/>
                  <a:pt x="4508357" y="1119767"/>
                </a:cubicBezTo>
                <a:cubicBezTo>
                  <a:pt x="4500849" y="1127282"/>
                  <a:pt x="4489588" y="1131040"/>
                  <a:pt x="4482080" y="1134798"/>
                </a:cubicBezTo>
                <a:cubicBezTo>
                  <a:pt x="4478326" y="1127282"/>
                  <a:pt x="4474572" y="1116010"/>
                  <a:pt x="4470819" y="1104737"/>
                </a:cubicBezTo>
                <a:cubicBezTo>
                  <a:pt x="4455803" y="1112252"/>
                  <a:pt x="4448296" y="1116010"/>
                  <a:pt x="4433280" y="1123525"/>
                </a:cubicBezTo>
                <a:cubicBezTo>
                  <a:pt x="4444542" y="1127282"/>
                  <a:pt x="4452049" y="1127282"/>
                  <a:pt x="4459557" y="1131040"/>
                </a:cubicBezTo>
                <a:cubicBezTo>
                  <a:pt x="4463311" y="1142313"/>
                  <a:pt x="4433280" y="1153586"/>
                  <a:pt x="4455803" y="1168616"/>
                </a:cubicBezTo>
                <a:cubicBezTo>
                  <a:pt x="4448296" y="1179889"/>
                  <a:pt x="4437035" y="1187404"/>
                  <a:pt x="4422019" y="1179889"/>
                </a:cubicBezTo>
                <a:cubicBezTo>
                  <a:pt x="4418265" y="1179889"/>
                  <a:pt x="4414511" y="1179889"/>
                  <a:pt x="4410757" y="1179889"/>
                </a:cubicBezTo>
                <a:cubicBezTo>
                  <a:pt x="4410757" y="1176131"/>
                  <a:pt x="4407003" y="1172374"/>
                  <a:pt x="4407003" y="1168616"/>
                </a:cubicBezTo>
                <a:cubicBezTo>
                  <a:pt x="4410757" y="1164858"/>
                  <a:pt x="4418265" y="1157343"/>
                  <a:pt x="4422019" y="1153586"/>
                </a:cubicBezTo>
                <a:cubicBezTo>
                  <a:pt x="4422019" y="1153586"/>
                  <a:pt x="4418265" y="1149828"/>
                  <a:pt x="4418265" y="1149828"/>
                </a:cubicBezTo>
                <a:cubicBezTo>
                  <a:pt x="4403249" y="1161101"/>
                  <a:pt x="4384480" y="1168616"/>
                  <a:pt x="4373219" y="1179889"/>
                </a:cubicBezTo>
                <a:cubicBezTo>
                  <a:pt x="4373219" y="1183646"/>
                  <a:pt x="4373219" y="1187404"/>
                  <a:pt x="4376973" y="1191162"/>
                </a:cubicBezTo>
                <a:cubicBezTo>
                  <a:pt x="4354450" y="1194919"/>
                  <a:pt x="4339435" y="1202435"/>
                  <a:pt x="4324419" y="1217465"/>
                </a:cubicBezTo>
                <a:cubicBezTo>
                  <a:pt x="4305650" y="1236253"/>
                  <a:pt x="4279373" y="1247526"/>
                  <a:pt x="4260604" y="1262556"/>
                </a:cubicBezTo>
                <a:cubicBezTo>
                  <a:pt x="4230573" y="1296375"/>
                  <a:pt x="4193035" y="1315163"/>
                  <a:pt x="4155496" y="1341466"/>
                </a:cubicBezTo>
                <a:cubicBezTo>
                  <a:pt x="4155496" y="1345224"/>
                  <a:pt x="4151742" y="1348981"/>
                  <a:pt x="4151742" y="1348981"/>
                </a:cubicBezTo>
                <a:cubicBezTo>
                  <a:pt x="4170512" y="1360254"/>
                  <a:pt x="4170512" y="1360254"/>
                  <a:pt x="4181773" y="1341466"/>
                </a:cubicBezTo>
                <a:cubicBezTo>
                  <a:pt x="4185527" y="1337708"/>
                  <a:pt x="4193035" y="1333951"/>
                  <a:pt x="4196789" y="1333951"/>
                </a:cubicBezTo>
                <a:cubicBezTo>
                  <a:pt x="4219312" y="1326436"/>
                  <a:pt x="4238081" y="1315163"/>
                  <a:pt x="4253096" y="1292617"/>
                </a:cubicBezTo>
                <a:cubicBezTo>
                  <a:pt x="4260604" y="1285102"/>
                  <a:pt x="4271865" y="1273829"/>
                  <a:pt x="4279373" y="1266314"/>
                </a:cubicBezTo>
                <a:cubicBezTo>
                  <a:pt x="4301896" y="1251283"/>
                  <a:pt x="4320665" y="1236253"/>
                  <a:pt x="4339435" y="1224980"/>
                </a:cubicBezTo>
                <a:cubicBezTo>
                  <a:pt x="4346942" y="1228738"/>
                  <a:pt x="4350696" y="1236253"/>
                  <a:pt x="4358203" y="1243768"/>
                </a:cubicBezTo>
                <a:cubicBezTo>
                  <a:pt x="4331927" y="1255041"/>
                  <a:pt x="4305650" y="1266314"/>
                  <a:pt x="4275619" y="1277587"/>
                </a:cubicBezTo>
                <a:cubicBezTo>
                  <a:pt x="4283127" y="1281344"/>
                  <a:pt x="4290635" y="1285102"/>
                  <a:pt x="4298142" y="1285102"/>
                </a:cubicBezTo>
                <a:cubicBezTo>
                  <a:pt x="4286881" y="1296375"/>
                  <a:pt x="4264358" y="1285102"/>
                  <a:pt x="4268112" y="1307648"/>
                </a:cubicBezTo>
                <a:cubicBezTo>
                  <a:pt x="4241835" y="1303890"/>
                  <a:pt x="4234327" y="1326436"/>
                  <a:pt x="4219312" y="1337708"/>
                </a:cubicBezTo>
                <a:cubicBezTo>
                  <a:pt x="4215558" y="1341466"/>
                  <a:pt x="4215558" y="1345224"/>
                  <a:pt x="4211804" y="1345224"/>
                </a:cubicBezTo>
                <a:cubicBezTo>
                  <a:pt x="4185527" y="1341466"/>
                  <a:pt x="4185527" y="1367769"/>
                  <a:pt x="4170512" y="1382800"/>
                </a:cubicBezTo>
                <a:cubicBezTo>
                  <a:pt x="4163004" y="1390315"/>
                  <a:pt x="4151742" y="1394073"/>
                  <a:pt x="4144235" y="1401588"/>
                </a:cubicBezTo>
                <a:cubicBezTo>
                  <a:pt x="4132973" y="1409103"/>
                  <a:pt x="4117958" y="1412861"/>
                  <a:pt x="4114204" y="1431649"/>
                </a:cubicBezTo>
                <a:cubicBezTo>
                  <a:pt x="4114204" y="1435406"/>
                  <a:pt x="4110450" y="1435406"/>
                  <a:pt x="4110450" y="1435406"/>
                </a:cubicBezTo>
                <a:cubicBezTo>
                  <a:pt x="4069158" y="1465467"/>
                  <a:pt x="4027866" y="1495528"/>
                  <a:pt x="3986574" y="1521831"/>
                </a:cubicBezTo>
                <a:cubicBezTo>
                  <a:pt x="3960297" y="1540619"/>
                  <a:pt x="3937774" y="1559407"/>
                  <a:pt x="3915251" y="1574438"/>
                </a:cubicBezTo>
                <a:cubicBezTo>
                  <a:pt x="3911497" y="1578195"/>
                  <a:pt x="3911497" y="1581953"/>
                  <a:pt x="3907743" y="1585711"/>
                </a:cubicBezTo>
                <a:cubicBezTo>
                  <a:pt x="3919005" y="1585711"/>
                  <a:pt x="3926512" y="1585711"/>
                  <a:pt x="3934020" y="1581953"/>
                </a:cubicBezTo>
                <a:cubicBezTo>
                  <a:pt x="3964051" y="1570680"/>
                  <a:pt x="3994081" y="1551892"/>
                  <a:pt x="4027866" y="1540619"/>
                </a:cubicBezTo>
                <a:cubicBezTo>
                  <a:pt x="4057896" y="1529346"/>
                  <a:pt x="4084173" y="1503043"/>
                  <a:pt x="4114204" y="1484255"/>
                </a:cubicBezTo>
                <a:cubicBezTo>
                  <a:pt x="4140481" y="1469225"/>
                  <a:pt x="4166758" y="1454194"/>
                  <a:pt x="4196789" y="1439164"/>
                </a:cubicBezTo>
                <a:cubicBezTo>
                  <a:pt x="4196789" y="1439164"/>
                  <a:pt x="4200542" y="1442921"/>
                  <a:pt x="4200542" y="1442921"/>
                </a:cubicBezTo>
                <a:cubicBezTo>
                  <a:pt x="4185527" y="1457952"/>
                  <a:pt x="4166758" y="1472982"/>
                  <a:pt x="4147989" y="1491770"/>
                </a:cubicBezTo>
                <a:cubicBezTo>
                  <a:pt x="4170512" y="1491770"/>
                  <a:pt x="4185527" y="1491770"/>
                  <a:pt x="4204296" y="1491770"/>
                </a:cubicBezTo>
                <a:cubicBezTo>
                  <a:pt x="4189281" y="1506801"/>
                  <a:pt x="4178019" y="1514316"/>
                  <a:pt x="4166758" y="1525589"/>
                </a:cubicBezTo>
                <a:cubicBezTo>
                  <a:pt x="4163004" y="1529346"/>
                  <a:pt x="4159250" y="1525589"/>
                  <a:pt x="4151742" y="1529346"/>
                </a:cubicBezTo>
                <a:cubicBezTo>
                  <a:pt x="4147989" y="1533104"/>
                  <a:pt x="4144235" y="1533104"/>
                  <a:pt x="4144235" y="1540619"/>
                </a:cubicBezTo>
                <a:cubicBezTo>
                  <a:pt x="4140481" y="1544377"/>
                  <a:pt x="4140481" y="1551892"/>
                  <a:pt x="4140481" y="1559407"/>
                </a:cubicBezTo>
                <a:cubicBezTo>
                  <a:pt x="4132973" y="1555650"/>
                  <a:pt x="4125465" y="1555650"/>
                  <a:pt x="4121712" y="1555650"/>
                </a:cubicBezTo>
                <a:cubicBezTo>
                  <a:pt x="4121712" y="1559407"/>
                  <a:pt x="4117958" y="1559407"/>
                  <a:pt x="4117958" y="1563165"/>
                </a:cubicBezTo>
                <a:cubicBezTo>
                  <a:pt x="4117958" y="1570680"/>
                  <a:pt x="4114204" y="1578195"/>
                  <a:pt x="4114204" y="1585711"/>
                </a:cubicBezTo>
                <a:cubicBezTo>
                  <a:pt x="4121712" y="1581953"/>
                  <a:pt x="4125465" y="1581953"/>
                  <a:pt x="4132973" y="1578195"/>
                </a:cubicBezTo>
                <a:cubicBezTo>
                  <a:pt x="4140481" y="1574438"/>
                  <a:pt x="4147989" y="1570680"/>
                  <a:pt x="4155496" y="1566922"/>
                </a:cubicBezTo>
                <a:cubicBezTo>
                  <a:pt x="4155496" y="1574438"/>
                  <a:pt x="4151742" y="1578195"/>
                  <a:pt x="4151742" y="1585711"/>
                </a:cubicBezTo>
                <a:cubicBezTo>
                  <a:pt x="4163004" y="1589468"/>
                  <a:pt x="4174265" y="1593226"/>
                  <a:pt x="4189281" y="1596983"/>
                </a:cubicBezTo>
                <a:cubicBezTo>
                  <a:pt x="4189281" y="1589468"/>
                  <a:pt x="4185527" y="1581953"/>
                  <a:pt x="4181773" y="1570680"/>
                </a:cubicBezTo>
                <a:cubicBezTo>
                  <a:pt x="4185527" y="1570680"/>
                  <a:pt x="4193035" y="1570680"/>
                  <a:pt x="4196789" y="1570680"/>
                </a:cubicBezTo>
                <a:cubicBezTo>
                  <a:pt x="4215558" y="1589468"/>
                  <a:pt x="4230573" y="1574438"/>
                  <a:pt x="4249342" y="1566922"/>
                </a:cubicBezTo>
                <a:cubicBezTo>
                  <a:pt x="4253096" y="1566922"/>
                  <a:pt x="4253096" y="1563165"/>
                  <a:pt x="4256850" y="1563165"/>
                </a:cubicBezTo>
                <a:cubicBezTo>
                  <a:pt x="4279373" y="1563165"/>
                  <a:pt x="4301896" y="1559407"/>
                  <a:pt x="4324419" y="1559407"/>
                </a:cubicBezTo>
                <a:cubicBezTo>
                  <a:pt x="4324419" y="1551892"/>
                  <a:pt x="4328173" y="1544377"/>
                  <a:pt x="4331927" y="1533104"/>
                </a:cubicBezTo>
                <a:cubicBezTo>
                  <a:pt x="4335680" y="1540619"/>
                  <a:pt x="4335680" y="1548134"/>
                  <a:pt x="4339435" y="1555650"/>
                </a:cubicBezTo>
                <a:cubicBezTo>
                  <a:pt x="4369465" y="1548134"/>
                  <a:pt x="4403249" y="1536862"/>
                  <a:pt x="4433280" y="1529346"/>
                </a:cubicBezTo>
                <a:cubicBezTo>
                  <a:pt x="4448296" y="1525589"/>
                  <a:pt x="4467065" y="1525589"/>
                  <a:pt x="4482080" y="1525589"/>
                </a:cubicBezTo>
                <a:cubicBezTo>
                  <a:pt x="4500849" y="1521831"/>
                  <a:pt x="4519618" y="1518074"/>
                  <a:pt x="4538388" y="1518074"/>
                </a:cubicBezTo>
                <a:cubicBezTo>
                  <a:pt x="4534634" y="1521831"/>
                  <a:pt x="4530880" y="1529346"/>
                  <a:pt x="4530880" y="1533104"/>
                </a:cubicBezTo>
                <a:cubicBezTo>
                  <a:pt x="4538388" y="1533104"/>
                  <a:pt x="4549649" y="1536862"/>
                  <a:pt x="4557157" y="1533104"/>
                </a:cubicBezTo>
                <a:cubicBezTo>
                  <a:pt x="4564664" y="1529346"/>
                  <a:pt x="4568418" y="1518074"/>
                  <a:pt x="4575926" y="1510558"/>
                </a:cubicBezTo>
                <a:cubicBezTo>
                  <a:pt x="4590941" y="1503043"/>
                  <a:pt x="4609710" y="1491770"/>
                  <a:pt x="4628480" y="1488013"/>
                </a:cubicBezTo>
                <a:cubicBezTo>
                  <a:pt x="4643495" y="1484255"/>
                  <a:pt x="4662264" y="1488013"/>
                  <a:pt x="4677280" y="1488013"/>
                </a:cubicBezTo>
                <a:cubicBezTo>
                  <a:pt x="4688541" y="1484255"/>
                  <a:pt x="4696049" y="1480497"/>
                  <a:pt x="4703556" y="1476740"/>
                </a:cubicBezTo>
                <a:cubicBezTo>
                  <a:pt x="4714818" y="1472982"/>
                  <a:pt x="4726079" y="1472982"/>
                  <a:pt x="4722326" y="1457952"/>
                </a:cubicBezTo>
                <a:cubicBezTo>
                  <a:pt x="4737341" y="1461710"/>
                  <a:pt x="4752356" y="1461710"/>
                  <a:pt x="4767372" y="1465467"/>
                </a:cubicBezTo>
                <a:cubicBezTo>
                  <a:pt x="4767372" y="1439164"/>
                  <a:pt x="4778633" y="1427891"/>
                  <a:pt x="4801156" y="1427891"/>
                </a:cubicBezTo>
                <a:cubicBezTo>
                  <a:pt x="4812418" y="1427891"/>
                  <a:pt x="4819925" y="1424133"/>
                  <a:pt x="4831187" y="1420376"/>
                </a:cubicBezTo>
                <a:cubicBezTo>
                  <a:pt x="4842448" y="1439164"/>
                  <a:pt x="4849956" y="1427891"/>
                  <a:pt x="4861217" y="1416618"/>
                </a:cubicBezTo>
                <a:cubicBezTo>
                  <a:pt x="4853710" y="1409103"/>
                  <a:pt x="4842448" y="1405345"/>
                  <a:pt x="4834941" y="1401588"/>
                </a:cubicBezTo>
                <a:cubicBezTo>
                  <a:pt x="4831187" y="1375284"/>
                  <a:pt x="4834941" y="1375284"/>
                  <a:pt x="4857464" y="1375284"/>
                </a:cubicBezTo>
                <a:cubicBezTo>
                  <a:pt x="4868725" y="1375284"/>
                  <a:pt x="4876233" y="1371527"/>
                  <a:pt x="4887494" y="1367769"/>
                </a:cubicBezTo>
                <a:cubicBezTo>
                  <a:pt x="4902510" y="1364012"/>
                  <a:pt x="4913771" y="1352739"/>
                  <a:pt x="4928787" y="1352739"/>
                </a:cubicBezTo>
                <a:cubicBezTo>
                  <a:pt x="4943802" y="1348981"/>
                  <a:pt x="4955063" y="1341466"/>
                  <a:pt x="4955063" y="1333951"/>
                </a:cubicBezTo>
                <a:cubicBezTo>
                  <a:pt x="4962571" y="1307648"/>
                  <a:pt x="4981340" y="1303890"/>
                  <a:pt x="5000109" y="1303890"/>
                </a:cubicBezTo>
                <a:cubicBezTo>
                  <a:pt x="5018879" y="1300132"/>
                  <a:pt x="5018879" y="1292617"/>
                  <a:pt x="5011371" y="1281344"/>
                </a:cubicBezTo>
                <a:cubicBezTo>
                  <a:pt x="5033894" y="1262556"/>
                  <a:pt x="5056417" y="1240011"/>
                  <a:pt x="5078940" y="1221223"/>
                </a:cubicBezTo>
                <a:cubicBezTo>
                  <a:pt x="5078940" y="1221223"/>
                  <a:pt x="5082694" y="1213707"/>
                  <a:pt x="5082694" y="1213707"/>
                </a:cubicBezTo>
                <a:cubicBezTo>
                  <a:pt x="5078940" y="1202435"/>
                  <a:pt x="5082694" y="1198677"/>
                  <a:pt x="5090201" y="1202435"/>
                </a:cubicBezTo>
                <a:cubicBezTo>
                  <a:pt x="5112724" y="1209950"/>
                  <a:pt x="5120232" y="1194919"/>
                  <a:pt x="5127740" y="1179889"/>
                </a:cubicBezTo>
                <a:cubicBezTo>
                  <a:pt x="5123986" y="1176131"/>
                  <a:pt x="5116478" y="1168616"/>
                  <a:pt x="5108971" y="1161101"/>
                </a:cubicBezTo>
                <a:cubicBezTo>
                  <a:pt x="5123986" y="1149828"/>
                  <a:pt x="5135247" y="1134798"/>
                  <a:pt x="5150263" y="1123525"/>
                </a:cubicBezTo>
                <a:cubicBezTo>
                  <a:pt x="5154017" y="1127282"/>
                  <a:pt x="5154017" y="1131040"/>
                  <a:pt x="5154017" y="1134798"/>
                </a:cubicBezTo>
                <a:cubicBezTo>
                  <a:pt x="5172786" y="1134798"/>
                  <a:pt x="5187801" y="1134798"/>
                  <a:pt x="5206570" y="1138555"/>
                </a:cubicBezTo>
                <a:cubicBezTo>
                  <a:pt x="5199063" y="1123525"/>
                  <a:pt x="5202817" y="1108494"/>
                  <a:pt x="5184047" y="1112252"/>
                </a:cubicBezTo>
                <a:cubicBezTo>
                  <a:pt x="5191555" y="1089706"/>
                  <a:pt x="5195309" y="1089706"/>
                  <a:pt x="5214078" y="1097222"/>
                </a:cubicBezTo>
                <a:cubicBezTo>
                  <a:pt x="5221586" y="1100979"/>
                  <a:pt x="5232847" y="1104737"/>
                  <a:pt x="5240355" y="1108494"/>
                </a:cubicBezTo>
                <a:cubicBezTo>
                  <a:pt x="5240355" y="1108494"/>
                  <a:pt x="5240355" y="1104737"/>
                  <a:pt x="5247863" y="1104737"/>
                </a:cubicBezTo>
                <a:cubicBezTo>
                  <a:pt x="5236601" y="1097222"/>
                  <a:pt x="5229093" y="1093464"/>
                  <a:pt x="5217832" y="1085949"/>
                </a:cubicBezTo>
                <a:cubicBezTo>
                  <a:pt x="5236601" y="1074676"/>
                  <a:pt x="5251616" y="1067161"/>
                  <a:pt x="5266632" y="1052130"/>
                </a:cubicBezTo>
                <a:cubicBezTo>
                  <a:pt x="5259124" y="1048373"/>
                  <a:pt x="5251616" y="1044615"/>
                  <a:pt x="5244109" y="1040857"/>
                </a:cubicBezTo>
                <a:cubicBezTo>
                  <a:pt x="5247863" y="1033342"/>
                  <a:pt x="5255370" y="1029585"/>
                  <a:pt x="5266632" y="1033342"/>
                </a:cubicBezTo>
                <a:cubicBezTo>
                  <a:pt x="5277893" y="1037100"/>
                  <a:pt x="5289155" y="1029585"/>
                  <a:pt x="5304170" y="1025827"/>
                </a:cubicBezTo>
                <a:cubicBezTo>
                  <a:pt x="5292909" y="1010797"/>
                  <a:pt x="5292909" y="995766"/>
                  <a:pt x="5311678" y="988251"/>
                </a:cubicBezTo>
                <a:cubicBezTo>
                  <a:pt x="5307924" y="980736"/>
                  <a:pt x="5304170" y="976978"/>
                  <a:pt x="5296662" y="965705"/>
                </a:cubicBezTo>
                <a:cubicBezTo>
                  <a:pt x="5311678" y="965705"/>
                  <a:pt x="5326693" y="969463"/>
                  <a:pt x="5337955" y="969463"/>
                </a:cubicBezTo>
                <a:cubicBezTo>
                  <a:pt x="5345462" y="969463"/>
                  <a:pt x="5352970" y="965705"/>
                  <a:pt x="5356724" y="961948"/>
                </a:cubicBezTo>
                <a:cubicBezTo>
                  <a:pt x="5364231" y="961948"/>
                  <a:pt x="5367985" y="954432"/>
                  <a:pt x="5371739" y="946917"/>
                </a:cubicBezTo>
                <a:cubicBezTo>
                  <a:pt x="5364231" y="943160"/>
                  <a:pt x="5360478" y="939402"/>
                  <a:pt x="5352970" y="935644"/>
                </a:cubicBezTo>
                <a:cubicBezTo>
                  <a:pt x="5364231" y="928129"/>
                  <a:pt x="5379247" y="920614"/>
                  <a:pt x="5398016" y="909341"/>
                </a:cubicBezTo>
                <a:cubicBezTo>
                  <a:pt x="5424293" y="909341"/>
                  <a:pt x="5435554" y="905584"/>
                  <a:pt x="5446816" y="875523"/>
                </a:cubicBezTo>
                <a:cubicBezTo>
                  <a:pt x="5454324" y="860492"/>
                  <a:pt x="5458077" y="856735"/>
                  <a:pt x="5469339" y="871765"/>
                </a:cubicBezTo>
                <a:cubicBezTo>
                  <a:pt x="5469339" y="871765"/>
                  <a:pt x="5473093" y="875523"/>
                  <a:pt x="5473093" y="875523"/>
                </a:cubicBezTo>
                <a:cubicBezTo>
                  <a:pt x="5473093" y="875523"/>
                  <a:pt x="5476847" y="875523"/>
                  <a:pt x="5476847" y="875523"/>
                </a:cubicBezTo>
                <a:cubicBezTo>
                  <a:pt x="5476847" y="864250"/>
                  <a:pt x="5476847" y="852977"/>
                  <a:pt x="5476847" y="837947"/>
                </a:cubicBezTo>
                <a:cubicBezTo>
                  <a:pt x="5476847" y="837947"/>
                  <a:pt x="5476847" y="837947"/>
                  <a:pt x="5473093" y="837947"/>
                </a:cubicBezTo>
                <a:cubicBezTo>
                  <a:pt x="5469339" y="834189"/>
                  <a:pt x="5465585" y="834189"/>
                  <a:pt x="5458077" y="830431"/>
                </a:cubicBezTo>
                <a:cubicBezTo>
                  <a:pt x="5458077" y="830431"/>
                  <a:pt x="5461831" y="819159"/>
                  <a:pt x="5461831" y="819159"/>
                </a:cubicBezTo>
                <a:cubicBezTo>
                  <a:pt x="5469339" y="819159"/>
                  <a:pt x="5473093" y="819159"/>
                  <a:pt x="5480600" y="819159"/>
                </a:cubicBezTo>
                <a:cubicBezTo>
                  <a:pt x="5480600" y="819159"/>
                  <a:pt x="5484354" y="819159"/>
                  <a:pt x="5488108" y="815401"/>
                </a:cubicBezTo>
                <a:cubicBezTo>
                  <a:pt x="5499370" y="807886"/>
                  <a:pt x="5514385" y="826674"/>
                  <a:pt x="5521893" y="804128"/>
                </a:cubicBezTo>
                <a:cubicBezTo>
                  <a:pt x="5518139" y="800371"/>
                  <a:pt x="5510631" y="800371"/>
                  <a:pt x="5506877" y="796613"/>
                </a:cubicBezTo>
                <a:cubicBezTo>
                  <a:pt x="5514385" y="789098"/>
                  <a:pt x="5525646" y="781582"/>
                  <a:pt x="5529400" y="770310"/>
                </a:cubicBezTo>
                <a:cubicBezTo>
                  <a:pt x="5536908" y="755279"/>
                  <a:pt x="5548169" y="747764"/>
                  <a:pt x="5566939" y="747764"/>
                </a:cubicBezTo>
                <a:cubicBezTo>
                  <a:pt x="5578200" y="747764"/>
                  <a:pt x="5589462" y="740249"/>
                  <a:pt x="5604477" y="736491"/>
                </a:cubicBezTo>
                <a:cubicBezTo>
                  <a:pt x="5593215" y="725218"/>
                  <a:pt x="5589462" y="721461"/>
                  <a:pt x="5581954" y="713946"/>
                </a:cubicBezTo>
                <a:cubicBezTo>
                  <a:pt x="5578200" y="698915"/>
                  <a:pt x="5585708" y="695157"/>
                  <a:pt x="5600723" y="691400"/>
                </a:cubicBezTo>
                <a:cubicBezTo>
                  <a:pt x="5608231" y="691400"/>
                  <a:pt x="5623246" y="691400"/>
                  <a:pt x="5627000" y="683885"/>
                </a:cubicBezTo>
                <a:cubicBezTo>
                  <a:pt x="5634508" y="676369"/>
                  <a:pt x="5645769" y="668854"/>
                  <a:pt x="5645769" y="661339"/>
                </a:cubicBezTo>
                <a:cubicBezTo>
                  <a:pt x="5653277" y="650066"/>
                  <a:pt x="5660785" y="650066"/>
                  <a:pt x="5668292" y="650066"/>
                </a:cubicBezTo>
                <a:cubicBezTo>
                  <a:pt x="5675800" y="650066"/>
                  <a:pt x="5679554" y="650066"/>
                  <a:pt x="5683308" y="650066"/>
                </a:cubicBezTo>
                <a:cubicBezTo>
                  <a:pt x="5683308" y="650066"/>
                  <a:pt x="5683308" y="646309"/>
                  <a:pt x="5683308" y="646309"/>
                </a:cubicBezTo>
                <a:cubicBezTo>
                  <a:pt x="5679554" y="642551"/>
                  <a:pt x="5672046" y="642551"/>
                  <a:pt x="5668292" y="642551"/>
                </a:cubicBezTo>
                <a:cubicBezTo>
                  <a:pt x="5668292" y="642551"/>
                  <a:pt x="5668292" y="638793"/>
                  <a:pt x="5668292" y="638793"/>
                </a:cubicBezTo>
                <a:cubicBezTo>
                  <a:pt x="5675800" y="638793"/>
                  <a:pt x="5687061" y="638793"/>
                  <a:pt x="5694569" y="635036"/>
                </a:cubicBezTo>
                <a:cubicBezTo>
                  <a:pt x="5702077" y="631278"/>
                  <a:pt x="5709584" y="620005"/>
                  <a:pt x="5717092" y="612490"/>
                </a:cubicBezTo>
                <a:cubicBezTo>
                  <a:pt x="5717092" y="612490"/>
                  <a:pt x="5713338" y="612490"/>
                  <a:pt x="5709584" y="608733"/>
                </a:cubicBezTo>
                <a:cubicBezTo>
                  <a:pt x="5709584" y="601217"/>
                  <a:pt x="5709584" y="593702"/>
                  <a:pt x="5713338" y="589944"/>
                </a:cubicBezTo>
                <a:cubicBezTo>
                  <a:pt x="5717092" y="586187"/>
                  <a:pt x="5724600" y="586187"/>
                  <a:pt x="5732107" y="586187"/>
                </a:cubicBezTo>
                <a:cubicBezTo>
                  <a:pt x="5754630" y="593702"/>
                  <a:pt x="5765892" y="582429"/>
                  <a:pt x="5765892" y="559884"/>
                </a:cubicBezTo>
                <a:cubicBezTo>
                  <a:pt x="5769646" y="556126"/>
                  <a:pt x="5773400" y="556126"/>
                  <a:pt x="5777153" y="552368"/>
                </a:cubicBezTo>
                <a:cubicBezTo>
                  <a:pt x="5780907" y="548611"/>
                  <a:pt x="5784661" y="548611"/>
                  <a:pt x="5788415" y="544853"/>
                </a:cubicBezTo>
                <a:cubicBezTo>
                  <a:pt x="5788415" y="541096"/>
                  <a:pt x="5784661" y="537338"/>
                  <a:pt x="5784661" y="533580"/>
                </a:cubicBezTo>
                <a:cubicBezTo>
                  <a:pt x="5784661" y="526065"/>
                  <a:pt x="5784661" y="518550"/>
                  <a:pt x="5788415" y="518550"/>
                </a:cubicBezTo>
                <a:cubicBezTo>
                  <a:pt x="5792169" y="514792"/>
                  <a:pt x="5803430" y="511035"/>
                  <a:pt x="5807184" y="514792"/>
                </a:cubicBezTo>
                <a:cubicBezTo>
                  <a:pt x="5825953" y="526065"/>
                  <a:pt x="5829707" y="514792"/>
                  <a:pt x="5837215" y="503520"/>
                </a:cubicBezTo>
                <a:cubicBezTo>
                  <a:pt x="5840969" y="496004"/>
                  <a:pt x="5848476" y="488489"/>
                  <a:pt x="5855984" y="480974"/>
                </a:cubicBezTo>
                <a:cubicBezTo>
                  <a:pt x="5852230" y="477216"/>
                  <a:pt x="5844722" y="477216"/>
                  <a:pt x="5833461" y="473459"/>
                </a:cubicBezTo>
                <a:cubicBezTo>
                  <a:pt x="5833461" y="473459"/>
                  <a:pt x="5829707" y="465943"/>
                  <a:pt x="5825953" y="462186"/>
                </a:cubicBezTo>
                <a:cubicBezTo>
                  <a:pt x="5833461" y="458428"/>
                  <a:pt x="5840969" y="454671"/>
                  <a:pt x="5852230" y="454671"/>
                </a:cubicBezTo>
                <a:cubicBezTo>
                  <a:pt x="5863492" y="450913"/>
                  <a:pt x="5874753" y="443398"/>
                  <a:pt x="5878507" y="428367"/>
                </a:cubicBezTo>
                <a:cubicBezTo>
                  <a:pt x="5878507" y="424610"/>
                  <a:pt x="5882261" y="420852"/>
                  <a:pt x="5889769" y="420852"/>
                </a:cubicBezTo>
                <a:cubicBezTo>
                  <a:pt x="5897276" y="417095"/>
                  <a:pt x="5908538" y="413337"/>
                  <a:pt x="5916045" y="405822"/>
                </a:cubicBezTo>
                <a:cubicBezTo>
                  <a:pt x="5934815" y="394549"/>
                  <a:pt x="5946076" y="379519"/>
                  <a:pt x="5964845" y="364488"/>
                </a:cubicBezTo>
                <a:cubicBezTo>
                  <a:pt x="5968599" y="360730"/>
                  <a:pt x="5976107" y="360730"/>
                  <a:pt x="5983614" y="360730"/>
                </a:cubicBezTo>
                <a:cubicBezTo>
                  <a:pt x="5991122" y="364488"/>
                  <a:pt x="5998630" y="364488"/>
                  <a:pt x="6006137" y="364488"/>
                </a:cubicBezTo>
                <a:cubicBezTo>
                  <a:pt x="6002384" y="356973"/>
                  <a:pt x="6002384" y="349458"/>
                  <a:pt x="6002384" y="341942"/>
                </a:cubicBezTo>
                <a:cubicBezTo>
                  <a:pt x="6002384" y="338185"/>
                  <a:pt x="5998630" y="334427"/>
                  <a:pt x="5998630" y="330670"/>
                </a:cubicBezTo>
                <a:cubicBezTo>
                  <a:pt x="6006137" y="326912"/>
                  <a:pt x="6017399" y="319397"/>
                  <a:pt x="6024907" y="311882"/>
                </a:cubicBezTo>
                <a:cubicBezTo>
                  <a:pt x="6043676" y="300609"/>
                  <a:pt x="6058691" y="285578"/>
                  <a:pt x="6077460" y="270548"/>
                </a:cubicBezTo>
                <a:cubicBezTo>
                  <a:pt x="6084968" y="266790"/>
                  <a:pt x="6092476" y="270548"/>
                  <a:pt x="6099983" y="266790"/>
                </a:cubicBezTo>
                <a:cubicBezTo>
                  <a:pt x="6107491" y="266790"/>
                  <a:pt x="6111245" y="263033"/>
                  <a:pt x="6122506" y="259275"/>
                </a:cubicBezTo>
                <a:cubicBezTo>
                  <a:pt x="6118753" y="248002"/>
                  <a:pt x="6111245" y="240487"/>
                  <a:pt x="6107491" y="232972"/>
                </a:cubicBezTo>
                <a:cubicBezTo>
                  <a:pt x="6126260" y="229214"/>
                  <a:pt x="6145029" y="225457"/>
                  <a:pt x="6163799" y="217941"/>
                </a:cubicBezTo>
                <a:cubicBezTo>
                  <a:pt x="6178814" y="206668"/>
                  <a:pt x="6190075" y="195396"/>
                  <a:pt x="6205091" y="184123"/>
                </a:cubicBezTo>
                <a:cubicBezTo>
                  <a:pt x="6212598" y="180365"/>
                  <a:pt x="6220106" y="176608"/>
                  <a:pt x="6223860" y="172850"/>
                </a:cubicBezTo>
                <a:cubicBezTo>
                  <a:pt x="6235121" y="169092"/>
                  <a:pt x="6242629" y="161577"/>
                  <a:pt x="6250137" y="154062"/>
                </a:cubicBezTo>
                <a:cubicBezTo>
                  <a:pt x="6257644" y="142789"/>
                  <a:pt x="6265152" y="131516"/>
                  <a:pt x="6272660" y="120244"/>
                </a:cubicBezTo>
                <a:cubicBezTo>
                  <a:pt x="6280167" y="112728"/>
                  <a:pt x="6287675" y="105213"/>
                  <a:pt x="6295183" y="97698"/>
                </a:cubicBezTo>
                <a:cubicBezTo>
                  <a:pt x="6306444" y="93940"/>
                  <a:pt x="6317706" y="86425"/>
                  <a:pt x="6321460" y="75152"/>
                </a:cubicBezTo>
                <a:cubicBezTo>
                  <a:pt x="6325213" y="71395"/>
                  <a:pt x="6332721" y="63879"/>
                  <a:pt x="6343983" y="71395"/>
                </a:cubicBezTo>
                <a:cubicBezTo>
                  <a:pt x="6347736" y="75152"/>
                  <a:pt x="6355244" y="71395"/>
                  <a:pt x="6362752" y="71395"/>
                </a:cubicBezTo>
                <a:cubicBezTo>
                  <a:pt x="6358998" y="63879"/>
                  <a:pt x="6358998" y="56364"/>
                  <a:pt x="6358998" y="52607"/>
                </a:cubicBezTo>
                <a:cubicBezTo>
                  <a:pt x="6377767" y="33819"/>
                  <a:pt x="6404044" y="37576"/>
                  <a:pt x="6407798" y="52607"/>
                </a:cubicBezTo>
                <a:cubicBezTo>
                  <a:pt x="6419059" y="45091"/>
                  <a:pt x="6434075" y="37576"/>
                  <a:pt x="6445336" y="33819"/>
                </a:cubicBezTo>
                <a:cubicBezTo>
                  <a:pt x="6456598" y="33819"/>
                  <a:pt x="6471613" y="41334"/>
                  <a:pt x="6482875" y="45091"/>
                </a:cubicBezTo>
                <a:cubicBezTo>
                  <a:pt x="6482875" y="45091"/>
                  <a:pt x="6486628" y="48849"/>
                  <a:pt x="6486628" y="48849"/>
                </a:cubicBezTo>
                <a:cubicBezTo>
                  <a:pt x="6479121" y="52607"/>
                  <a:pt x="6471613" y="56364"/>
                  <a:pt x="6467859" y="56364"/>
                </a:cubicBezTo>
                <a:cubicBezTo>
                  <a:pt x="6456598" y="48849"/>
                  <a:pt x="6449090" y="52607"/>
                  <a:pt x="6441582" y="63879"/>
                </a:cubicBezTo>
                <a:cubicBezTo>
                  <a:pt x="6437829" y="71395"/>
                  <a:pt x="6434075" y="78910"/>
                  <a:pt x="6430321" y="86425"/>
                </a:cubicBezTo>
                <a:cubicBezTo>
                  <a:pt x="6430321" y="86425"/>
                  <a:pt x="6430321" y="90183"/>
                  <a:pt x="6430321" y="90183"/>
                </a:cubicBezTo>
                <a:cubicBezTo>
                  <a:pt x="6456598" y="112728"/>
                  <a:pt x="6475367" y="93940"/>
                  <a:pt x="6497890" y="86425"/>
                </a:cubicBezTo>
                <a:cubicBezTo>
                  <a:pt x="6505398" y="82667"/>
                  <a:pt x="6516659" y="78910"/>
                  <a:pt x="6524167" y="75152"/>
                </a:cubicBezTo>
                <a:cubicBezTo>
                  <a:pt x="6505398" y="90183"/>
                  <a:pt x="6490382" y="101455"/>
                  <a:pt x="6471613" y="116486"/>
                </a:cubicBezTo>
                <a:cubicBezTo>
                  <a:pt x="6475367" y="124001"/>
                  <a:pt x="6475367" y="131516"/>
                  <a:pt x="6460352" y="131516"/>
                </a:cubicBezTo>
                <a:cubicBezTo>
                  <a:pt x="6441582" y="131516"/>
                  <a:pt x="6426567" y="139032"/>
                  <a:pt x="6411552" y="154062"/>
                </a:cubicBezTo>
                <a:cubicBezTo>
                  <a:pt x="6400290" y="161577"/>
                  <a:pt x="6389029" y="165335"/>
                  <a:pt x="6377767" y="172850"/>
                </a:cubicBezTo>
                <a:cubicBezTo>
                  <a:pt x="6374013" y="169092"/>
                  <a:pt x="6374013" y="165335"/>
                  <a:pt x="6366506" y="157820"/>
                </a:cubicBezTo>
                <a:cubicBezTo>
                  <a:pt x="6358998" y="176608"/>
                  <a:pt x="6362752" y="206668"/>
                  <a:pt x="6332721" y="202911"/>
                </a:cubicBezTo>
                <a:cubicBezTo>
                  <a:pt x="6310198" y="229214"/>
                  <a:pt x="6291429" y="251760"/>
                  <a:pt x="6272660" y="274305"/>
                </a:cubicBezTo>
                <a:cubicBezTo>
                  <a:pt x="6268906" y="274305"/>
                  <a:pt x="6268906" y="274305"/>
                  <a:pt x="6268906" y="274305"/>
                </a:cubicBezTo>
                <a:cubicBezTo>
                  <a:pt x="6265152" y="263033"/>
                  <a:pt x="6261398" y="251760"/>
                  <a:pt x="6246383" y="259275"/>
                </a:cubicBezTo>
                <a:cubicBezTo>
                  <a:pt x="6235121" y="263033"/>
                  <a:pt x="6242629" y="274305"/>
                  <a:pt x="6246383" y="281821"/>
                </a:cubicBezTo>
                <a:cubicBezTo>
                  <a:pt x="6250137" y="296851"/>
                  <a:pt x="6238875" y="304366"/>
                  <a:pt x="6231368" y="311882"/>
                </a:cubicBezTo>
                <a:cubicBezTo>
                  <a:pt x="6223860" y="315639"/>
                  <a:pt x="6220106" y="319397"/>
                  <a:pt x="6216352" y="323154"/>
                </a:cubicBezTo>
                <a:cubicBezTo>
                  <a:pt x="6212598" y="330670"/>
                  <a:pt x="6212598" y="345700"/>
                  <a:pt x="6197583" y="334427"/>
                </a:cubicBezTo>
                <a:cubicBezTo>
                  <a:pt x="6190075" y="349458"/>
                  <a:pt x="6171306" y="341942"/>
                  <a:pt x="6167552" y="360730"/>
                </a:cubicBezTo>
                <a:cubicBezTo>
                  <a:pt x="6167552" y="364488"/>
                  <a:pt x="6163799" y="368246"/>
                  <a:pt x="6163799" y="368246"/>
                </a:cubicBezTo>
                <a:cubicBezTo>
                  <a:pt x="6137522" y="375761"/>
                  <a:pt x="6133768" y="405822"/>
                  <a:pt x="6118753" y="420852"/>
                </a:cubicBezTo>
                <a:cubicBezTo>
                  <a:pt x="6103737" y="435883"/>
                  <a:pt x="6092476" y="454671"/>
                  <a:pt x="6077460" y="469701"/>
                </a:cubicBezTo>
                <a:cubicBezTo>
                  <a:pt x="6062445" y="480974"/>
                  <a:pt x="6043676" y="488489"/>
                  <a:pt x="6024907" y="484732"/>
                </a:cubicBezTo>
                <a:cubicBezTo>
                  <a:pt x="6021153" y="492247"/>
                  <a:pt x="6017399" y="499762"/>
                  <a:pt x="6009891" y="511035"/>
                </a:cubicBezTo>
                <a:cubicBezTo>
                  <a:pt x="6017399" y="511035"/>
                  <a:pt x="6021153" y="514792"/>
                  <a:pt x="6021153" y="514792"/>
                </a:cubicBezTo>
                <a:cubicBezTo>
                  <a:pt x="6002384" y="533580"/>
                  <a:pt x="5987368" y="548611"/>
                  <a:pt x="5968599" y="571156"/>
                </a:cubicBezTo>
                <a:cubicBezTo>
                  <a:pt x="5968599" y="571156"/>
                  <a:pt x="5961091" y="567399"/>
                  <a:pt x="5957338" y="567399"/>
                </a:cubicBezTo>
                <a:cubicBezTo>
                  <a:pt x="5953584" y="571156"/>
                  <a:pt x="5949830" y="578672"/>
                  <a:pt x="5946076" y="582429"/>
                </a:cubicBezTo>
                <a:cubicBezTo>
                  <a:pt x="5942322" y="593702"/>
                  <a:pt x="5938568" y="601217"/>
                  <a:pt x="5923553" y="608733"/>
                </a:cubicBezTo>
                <a:cubicBezTo>
                  <a:pt x="5912292" y="612490"/>
                  <a:pt x="5901030" y="620005"/>
                  <a:pt x="5897276" y="635036"/>
                </a:cubicBezTo>
                <a:cubicBezTo>
                  <a:pt x="5893522" y="638793"/>
                  <a:pt x="5882261" y="638793"/>
                  <a:pt x="5874753" y="642551"/>
                </a:cubicBezTo>
                <a:cubicBezTo>
                  <a:pt x="5870999" y="642551"/>
                  <a:pt x="5867245" y="642551"/>
                  <a:pt x="5863492" y="646309"/>
                </a:cubicBezTo>
                <a:cubicBezTo>
                  <a:pt x="5867245" y="650066"/>
                  <a:pt x="5870999" y="653824"/>
                  <a:pt x="5878507" y="653824"/>
                </a:cubicBezTo>
                <a:cubicBezTo>
                  <a:pt x="5870999" y="683885"/>
                  <a:pt x="5848476" y="695157"/>
                  <a:pt x="5822199" y="706430"/>
                </a:cubicBezTo>
                <a:cubicBezTo>
                  <a:pt x="5814692" y="710188"/>
                  <a:pt x="5810938" y="721461"/>
                  <a:pt x="5803430" y="728976"/>
                </a:cubicBezTo>
                <a:cubicBezTo>
                  <a:pt x="5788415" y="744006"/>
                  <a:pt x="5773400" y="762794"/>
                  <a:pt x="5758384" y="777825"/>
                </a:cubicBezTo>
                <a:cubicBezTo>
                  <a:pt x="5750877" y="781582"/>
                  <a:pt x="5739615" y="777825"/>
                  <a:pt x="5732107" y="777825"/>
                </a:cubicBezTo>
                <a:cubicBezTo>
                  <a:pt x="5720846" y="774067"/>
                  <a:pt x="5713338" y="781582"/>
                  <a:pt x="5709584" y="792855"/>
                </a:cubicBezTo>
                <a:cubicBezTo>
                  <a:pt x="5709584" y="796613"/>
                  <a:pt x="5705831" y="804128"/>
                  <a:pt x="5705831" y="804128"/>
                </a:cubicBezTo>
                <a:cubicBezTo>
                  <a:pt x="5690815" y="815401"/>
                  <a:pt x="5675800" y="819159"/>
                  <a:pt x="5664538" y="837947"/>
                </a:cubicBezTo>
                <a:cubicBezTo>
                  <a:pt x="5660785" y="852977"/>
                  <a:pt x="5642015" y="860492"/>
                  <a:pt x="5627000" y="871765"/>
                </a:cubicBezTo>
                <a:cubicBezTo>
                  <a:pt x="5619492" y="879280"/>
                  <a:pt x="5608231" y="886795"/>
                  <a:pt x="5593215" y="894311"/>
                </a:cubicBezTo>
                <a:cubicBezTo>
                  <a:pt x="5596969" y="886795"/>
                  <a:pt x="5596969" y="879280"/>
                  <a:pt x="5600723" y="871765"/>
                </a:cubicBezTo>
                <a:cubicBezTo>
                  <a:pt x="5596969" y="871765"/>
                  <a:pt x="5596969" y="871765"/>
                  <a:pt x="5596969" y="868007"/>
                </a:cubicBezTo>
                <a:cubicBezTo>
                  <a:pt x="5589462" y="871765"/>
                  <a:pt x="5581954" y="875523"/>
                  <a:pt x="5570692" y="883038"/>
                </a:cubicBezTo>
                <a:cubicBezTo>
                  <a:pt x="5589462" y="894311"/>
                  <a:pt x="5585708" y="905584"/>
                  <a:pt x="5574446" y="916856"/>
                </a:cubicBezTo>
                <a:cubicBezTo>
                  <a:pt x="5559431" y="928129"/>
                  <a:pt x="5551923" y="950675"/>
                  <a:pt x="5536908" y="954432"/>
                </a:cubicBezTo>
                <a:cubicBezTo>
                  <a:pt x="5510631" y="961948"/>
                  <a:pt x="5506877" y="992008"/>
                  <a:pt x="5480600" y="995766"/>
                </a:cubicBezTo>
                <a:cubicBezTo>
                  <a:pt x="5461831" y="995766"/>
                  <a:pt x="5458077" y="1018312"/>
                  <a:pt x="5450570" y="1029585"/>
                </a:cubicBezTo>
                <a:cubicBezTo>
                  <a:pt x="5450570" y="1033342"/>
                  <a:pt x="5446816" y="1033342"/>
                  <a:pt x="5446816" y="1037100"/>
                </a:cubicBezTo>
                <a:cubicBezTo>
                  <a:pt x="5443062" y="1037100"/>
                  <a:pt x="5439308" y="1037100"/>
                  <a:pt x="5439308" y="1037100"/>
                </a:cubicBezTo>
                <a:cubicBezTo>
                  <a:pt x="5439308" y="1055888"/>
                  <a:pt x="5420539" y="1063403"/>
                  <a:pt x="5413031" y="1078433"/>
                </a:cubicBezTo>
                <a:cubicBezTo>
                  <a:pt x="5409278" y="1078433"/>
                  <a:pt x="5409278" y="1082191"/>
                  <a:pt x="5409278" y="1082191"/>
                </a:cubicBezTo>
                <a:cubicBezTo>
                  <a:pt x="5390508" y="1089706"/>
                  <a:pt x="5371739" y="1097222"/>
                  <a:pt x="5360478" y="1108494"/>
                </a:cubicBezTo>
                <a:cubicBezTo>
                  <a:pt x="5341708" y="1123525"/>
                  <a:pt x="5322939" y="1142313"/>
                  <a:pt x="5307924" y="1157343"/>
                </a:cubicBezTo>
                <a:cubicBezTo>
                  <a:pt x="5307924" y="1157343"/>
                  <a:pt x="5304170" y="1161101"/>
                  <a:pt x="5304170" y="1164858"/>
                </a:cubicBezTo>
                <a:cubicBezTo>
                  <a:pt x="5311678" y="1183646"/>
                  <a:pt x="5307924" y="1187404"/>
                  <a:pt x="5285401" y="1187404"/>
                </a:cubicBezTo>
                <a:cubicBezTo>
                  <a:pt x="5277893" y="1183646"/>
                  <a:pt x="5266632" y="1194919"/>
                  <a:pt x="5259124" y="1202435"/>
                </a:cubicBezTo>
                <a:cubicBezTo>
                  <a:pt x="5251616" y="1217465"/>
                  <a:pt x="5240355" y="1228738"/>
                  <a:pt x="5221586" y="1232495"/>
                </a:cubicBezTo>
                <a:cubicBezTo>
                  <a:pt x="5199063" y="1243768"/>
                  <a:pt x="5184047" y="1266314"/>
                  <a:pt x="5187801" y="1285102"/>
                </a:cubicBezTo>
                <a:cubicBezTo>
                  <a:pt x="5210324" y="1288859"/>
                  <a:pt x="5229093" y="1277587"/>
                  <a:pt x="5236601" y="1255041"/>
                </a:cubicBezTo>
                <a:cubicBezTo>
                  <a:pt x="5244109" y="1251283"/>
                  <a:pt x="5247863" y="1251283"/>
                  <a:pt x="5255370" y="1251283"/>
                </a:cubicBezTo>
                <a:cubicBezTo>
                  <a:pt x="5255370" y="1258799"/>
                  <a:pt x="5255370" y="1262556"/>
                  <a:pt x="5255370" y="1270071"/>
                </a:cubicBezTo>
                <a:cubicBezTo>
                  <a:pt x="5232847" y="1266314"/>
                  <a:pt x="5236601" y="1281344"/>
                  <a:pt x="5229093" y="1292617"/>
                </a:cubicBezTo>
                <a:cubicBezTo>
                  <a:pt x="5221586" y="1303890"/>
                  <a:pt x="5214078" y="1311405"/>
                  <a:pt x="5202817" y="1326436"/>
                </a:cubicBezTo>
                <a:cubicBezTo>
                  <a:pt x="5214078" y="1326436"/>
                  <a:pt x="5217832" y="1326436"/>
                  <a:pt x="5221586" y="1322678"/>
                </a:cubicBezTo>
                <a:cubicBezTo>
                  <a:pt x="5225340" y="1318920"/>
                  <a:pt x="5229093" y="1315163"/>
                  <a:pt x="5232847" y="1307648"/>
                </a:cubicBezTo>
                <a:cubicBezTo>
                  <a:pt x="5244109" y="1292617"/>
                  <a:pt x="5251616" y="1292617"/>
                  <a:pt x="5270386" y="1303890"/>
                </a:cubicBezTo>
                <a:cubicBezTo>
                  <a:pt x="5274139" y="1307648"/>
                  <a:pt x="5277893" y="1307648"/>
                  <a:pt x="5281647" y="1311405"/>
                </a:cubicBezTo>
                <a:cubicBezTo>
                  <a:pt x="5304170" y="1292617"/>
                  <a:pt x="5322939" y="1273829"/>
                  <a:pt x="5341708" y="1251283"/>
                </a:cubicBezTo>
                <a:cubicBezTo>
                  <a:pt x="5345462" y="1247526"/>
                  <a:pt x="5345462" y="1240011"/>
                  <a:pt x="5345462" y="1232495"/>
                </a:cubicBezTo>
                <a:cubicBezTo>
                  <a:pt x="5341708" y="1232495"/>
                  <a:pt x="5341708" y="1232495"/>
                  <a:pt x="5337955" y="1232495"/>
                </a:cubicBezTo>
                <a:cubicBezTo>
                  <a:pt x="5341708" y="1224980"/>
                  <a:pt x="5345462" y="1221223"/>
                  <a:pt x="5352970" y="1217465"/>
                </a:cubicBezTo>
                <a:cubicBezTo>
                  <a:pt x="5356724" y="1217465"/>
                  <a:pt x="5364231" y="1221223"/>
                  <a:pt x="5367985" y="1224980"/>
                </a:cubicBezTo>
                <a:cubicBezTo>
                  <a:pt x="5371739" y="1213707"/>
                  <a:pt x="5375493" y="1202435"/>
                  <a:pt x="5383001" y="1187404"/>
                </a:cubicBezTo>
                <a:cubicBezTo>
                  <a:pt x="5383001" y="1194919"/>
                  <a:pt x="5386754" y="1198677"/>
                  <a:pt x="5386754" y="1202435"/>
                </a:cubicBezTo>
                <a:cubicBezTo>
                  <a:pt x="5394262" y="1198677"/>
                  <a:pt x="5398016" y="1198677"/>
                  <a:pt x="5405524" y="1191162"/>
                </a:cubicBezTo>
                <a:lnTo>
                  <a:pt x="5395514" y="1181141"/>
                </a:lnTo>
                <a:lnTo>
                  <a:pt x="5420539" y="1187404"/>
                </a:lnTo>
                <a:cubicBezTo>
                  <a:pt x="5446816" y="1172374"/>
                  <a:pt x="5446816" y="1131040"/>
                  <a:pt x="5488108" y="1131040"/>
                </a:cubicBezTo>
                <a:cubicBezTo>
                  <a:pt x="5488108" y="1119767"/>
                  <a:pt x="5491862" y="1112252"/>
                  <a:pt x="5491862" y="1100979"/>
                </a:cubicBezTo>
                <a:cubicBezTo>
                  <a:pt x="5491862" y="1100979"/>
                  <a:pt x="5480600" y="1097222"/>
                  <a:pt x="5473093" y="1093464"/>
                </a:cubicBezTo>
                <a:cubicBezTo>
                  <a:pt x="5476847" y="1093464"/>
                  <a:pt x="5484354" y="1089706"/>
                  <a:pt x="5488108" y="1089706"/>
                </a:cubicBezTo>
                <a:cubicBezTo>
                  <a:pt x="5503123" y="1097222"/>
                  <a:pt x="5518139" y="1085949"/>
                  <a:pt x="5533154" y="1082191"/>
                </a:cubicBezTo>
                <a:cubicBezTo>
                  <a:pt x="5536908" y="1078433"/>
                  <a:pt x="5536908" y="1074676"/>
                  <a:pt x="5540662" y="1070918"/>
                </a:cubicBezTo>
                <a:cubicBezTo>
                  <a:pt x="5544416" y="1063403"/>
                  <a:pt x="5544416" y="1055888"/>
                  <a:pt x="5548169" y="1048373"/>
                </a:cubicBezTo>
                <a:cubicBezTo>
                  <a:pt x="5529400" y="1048373"/>
                  <a:pt x="5510631" y="1052130"/>
                  <a:pt x="5488108" y="1055888"/>
                </a:cubicBezTo>
                <a:cubicBezTo>
                  <a:pt x="5488108" y="1052130"/>
                  <a:pt x="5488108" y="1052130"/>
                  <a:pt x="5488108" y="1048373"/>
                </a:cubicBezTo>
                <a:cubicBezTo>
                  <a:pt x="5495616" y="1044615"/>
                  <a:pt x="5503123" y="1037100"/>
                  <a:pt x="5510631" y="1033342"/>
                </a:cubicBezTo>
                <a:cubicBezTo>
                  <a:pt x="5510631" y="1029585"/>
                  <a:pt x="5510631" y="1029585"/>
                  <a:pt x="5510631" y="1025827"/>
                </a:cubicBezTo>
                <a:cubicBezTo>
                  <a:pt x="5518139" y="1029585"/>
                  <a:pt x="5521893" y="1033342"/>
                  <a:pt x="5529400" y="1037100"/>
                </a:cubicBezTo>
                <a:cubicBezTo>
                  <a:pt x="5529400" y="1033342"/>
                  <a:pt x="5529400" y="1029585"/>
                  <a:pt x="5529400" y="1025827"/>
                </a:cubicBezTo>
                <a:cubicBezTo>
                  <a:pt x="5548169" y="1029585"/>
                  <a:pt x="5563185" y="1025827"/>
                  <a:pt x="5570692" y="1048373"/>
                </a:cubicBezTo>
                <a:cubicBezTo>
                  <a:pt x="5570692" y="1048373"/>
                  <a:pt x="5574446" y="1044615"/>
                  <a:pt x="5574446" y="1044615"/>
                </a:cubicBezTo>
                <a:cubicBezTo>
                  <a:pt x="5578200" y="1037100"/>
                  <a:pt x="5581954" y="1033342"/>
                  <a:pt x="5585708" y="1025827"/>
                </a:cubicBezTo>
                <a:cubicBezTo>
                  <a:pt x="5589462" y="1022069"/>
                  <a:pt x="5593215" y="1014554"/>
                  <a:pt x="5600723" y="1014554"/>
                </a:cubicBezTo>
                <a:cubicBezTo>
                  <a:pt x="5615738" y="1007039"/>
                  <a:pt x="5627000" y="999524"/>
                  <a:pt x="5642015" y="995766"/>
                </a:cubicBezTo>
                <a:cubicBezTo>
                  <a:pt x="5638262" y="984493"/>
                  <a:pt x="5638262" y="980736"/>
                  <a:pt x="5634508" y="973220"/>
                </a:cubicBezTo>
                <a:cubicBezTo>
                  <a:pt x="5638262" y="973220"/>
                  <a:pt x="5645769" y="973220"/>
                  <a:pt x="5649523" y="973220"/>
                </a:cubicBezTo>
                <a:cubicBezTo>
                  <a:pt x="5649523" y="954432"/>
                  <a:pt x="5630754" y="958190"/>
                  <a:pt x="5623246" y="950675"/>
                </a:cubicBezTo>
                <a:cubicBezTo>
                  <a:pt x="5611985" y="961948"/>
                  <a:pt x="5608231" y="976978"/>
                  <a:pt x="5589462" y="969463"/>
                </a:cubicBezTo>
                <a:cubicBezTo>
                  <a:pt x="5593215" y="958190"/>
                  <a:pt x="5596969" y="946917"/>
                  <a:pt x="5596969" y="935644"/>
                </a:cubicBezTo>
                <a:cubicBezTo>
                  <a:pt x="5623246" y="939402"/>
                  <a:pt x="5642015" y="924372"/>
                  <a:pt x="5653277" y="898068"/>
                </a:cubicBezTo>
                <a:cubicBezTo>
                  <a:pt x="5657031" y="894311"/>
                  <a:pt x="5660785" y="894311"/>
                  <a:pt x="5664538" y="890553"/>
                </a:cubicBezTo>
                <a:cubicBezTo>
                  <a:pt x="5672046" y="883038"/>
                  <a:pt x="5675800" y="879280"/>
                  <a:pt x="5683308" y="875523"/>
                </a:cubicBezTo>
                <a:cubicBezTo>
                  <a:pt x="5690815" y="868007"/>
                  <a:pt x="5698323" y="856735"/>
                  <a:pt x="5713338" y="845462"/>
                </a:cubicBezTo>
                <a:cubicBezTo>
                  <a:pt x="5709584" y="826674"/>
                  <a:pt x="5732107" y="826674"/>
                  <a:pt x="5747123" y="815401"/>
                </a:cubicBezTo>
                <a:cubicBezTo>
                  <a:pt x="5758384" y="800371"/>
                  <a:pt x="5773400" y="789098"/>
                  <a:pt x="5799676" y="800371"/>
                </a:cubicBezTo>
                <a:cubicBezTo>
                  <a:pt x="5799676" y="789098"/>
                  <a:pt x="5799676" y="777825"/>
                  <a:pt x="5803430" y="770310"/>
                </a:cubicBezTo>
                <a:cubicBezTo>
                  <a:pt x="5810938" y="770310"/>
                  <a:pt x="5822199" y="774067"/>
                  <a:pt x="5833461" y="774067"/>
                </a:cubicBezTo>
                <a:cubicBezTo>
                  <a:pt x="5833461" y="777825"/>
                  <a:pt x="5829707" y="781582"/>
                  <a:pt x="5829707" y="785340"/>
                </a:cubicBezTo>
                <a:cubicBezTo>
                  <a:pt x="5852230" y="785340"/>
                  <a:pt x="5859738" y="781582"/>
                  <a:pt x="5863492" y="755279"/>
                </a:cubicBezTo>
                <a:cubicBezTo>
                  <a:pt x="5848476" y="751522"/>
                  <a:pt x="5829707" y="744006"/>
                  <a:pt x="5814692" y="740249"/>
                </a:cubicBezTo>
                <a:cubicBezTo>
                  <a:pt x="5814692" y="736491"/>
                  <a:pt x="5814692" y="736491"/>
                  <a:pt x="5814692" y="736491"/>
                </a:cubicBezTo>
                <a:cubicBezTo>
                  <a:pt x="5825953" y="725218"/>
                  <a:pt x="5837215" y="713946"/>
                  <a:pt x="5852230" y="710188"/>
                </a:cubicBezTo>
                <a:cubicBezTo>
                  <a:pt x="5863492" y="706430"/>
                  <a:pt x="5878507" y="702673"/>
                  <a:pt x="5889769" y="713946"/>
                </a:cubicBezTo>
                <a:cubicBezTo>
                  <a:pt x="5908538" y="728976"/>
                  <a:pt x="5934815" y="721461"/>
                  <a:pt x="5957338" y="725218"/>
                </a:cubicBezTo>
                <a:cubicBezTo>
                  <a:pt x="5957338" y="713946"/>
                  <a:pt x="5957338" y="710188"/>
                  <a:pt x="5957338" y="702673"/>
                </a:cubicBezTo>
                <a:cubicBezTo>
                  <a:pt x="5946076" y="698915"/>
                  <a:pt x="5938568" y="691400"/>
                  <a:pt x="5927307" y="683885"/>
                </a:cubicBezTo>
                <a:cubicBezTo>
                  <a:pt x="5957338" y="657581"/>
                  <a:pt x="5991122" y="635036"/>
                  <a:pt x="6021153" y="608733"/>
                </a:cubicBezTo>
                <a:cubicBezTo>
                  <a:pt x="6024907" y="604975"/>
                  <a:pt x="6028660" y="597460"/>
                  <a:pt x="6036168" y="593702"/>
                </a:cubicBezTo>
                <a:cubicBezTo>
                  <a:pt x="6021153" y="571156"/>
                  <a:pt x="6006137" y="601217"/>
                  <a:pt x="5994876" y="586187"/>
                </a:cubicBezTo>
                <a:cubicBezTo>
                  <a:pt x="6006137" y="578672"/>
                  <a:pt x="6013645" y="571156"/>
                  <a:pt x="6024907" y="563641"/>
                </a:cubicBezTo>
                <a:cubicBezTo>
                  <a:pt x="6028660" y="571156"/>
                  <a:pt x="6032414" y="578672"/>
                  <a:pt x="6036168" y="582429"/>
                </a:cubicBezTo>
                <a:cubicBezTo>
                  <a:pt x="6058691" y="571156"/>
                  <a:pt x="6077460" y="563641"/>
                  <a:pt x="6096229" y="548611"/>
                </a:cubicBezTo>
                <a:cubicBezTo>
                  <a:pt x="6107491" y="541096"/>
                  <a:pt x="6114999" y="526065"/>
                  <a:pt x="6122506" y="518550"/>
                </a:cubicBezTo>
                <a:cubicBezTo>
                  <a:pt x="6133768" y="507277"/>
                  <a:pt x="6145029" y="499762"/>
                  <a:pt x="6152537" y="492247"/>
                </a:cubicBezTo>
                <a:cubicBezTo>
                  <a:pt x="6160045" y="488489"/>
                  <a:pt x="6163799" y="480974"/>
                  <a:pt x="6167552" y="477216"/>
                </a:cubicBezTo>
                <a:cubicBezTo>
                  <a:pt x="6175060" y="469701"/>
                  <a:pt x="6182568" y="462186"/>
                  <a:pt x="6193829" y="454671"/>
                </a:cubicBezTo>
                <a:cubicBezTo>
                  <a:pt x="6197583" y="450913"/>
                  <a:pt x="6208845" y="450913"/>
                  <a:pt x="6216352" y="450913"/>
                </a:cubicBezTo>
                <a:cubicBezTo>
                  <a:pt x="6208845" y="458428"/>
                  <a:pt x="6201337" y="462186"/>
                  <a:pt x="6193829" y="462186"/>
                </a:cubicBezTo>
                <a:cubicBezTo>
                  <a:pt x="6190075" y="480974"/>
                  <a:pt x="6186322" y="492247"/>
                  <a:pt x="6182568" y="507277"/>
                </a:cubicBezTo>
                <a:cubicBezTo>
                  <a:pt x="6182568" y="507277"/>
                  <a:pt x="6186322" y="507277"/>
                  <a:pt x="6190075" y="511035"/>
                </a:cubicBezTo>
                <a:cubicBezTo>
                  <a:pt x="6193829" y="503520"/>
                  <a:pt x="6197583" y="499762"/>
                  <a:pt x="6205091" y="496004"/>
                </a:cubicBezTo>
                <a:cubicBezTo>
                  <a:pt x="6212598" y="492247"/>
                  <a:pt x="6223860" y="492247"/>
                  <a:pt x="6231368" y="488489"/>
                </a:cubicBezTo>
                <a:cubicBezTo>
                  <a:pt x="6235121" y="484732"/>
                  <a:pt x="6242629" y="480974"/>
                  <a:pt x="6242629" y="477216"/>
                </a:cubicBezTo>
                <a:cubicBezTo>
                  <a:pt x="6238875" y="465943"/>
                  <a:pt x="6246383" y="458428"/>
                  <a:pt x="6257644" y="450913"/>
                </a:cubicBezTo>
                <a:cubicBezTo>
                  <a:pt x="6265152" y="447155"/>
                  <a:pt x="6276414" y="454671"/>
                  <a:pt x="6283921" y="465943"/>
                </a:cubicBezTo>
                <a:cubicBezTo>
                  <a:pt x="6268906" y="462186"/>
                  <a:pt x="6257644" y="469701"/>
                  <a:pt x="6253891" y="484732"/>
                </a:cubicBezTo>
                <a:cubicBezTo>
                  <a:pt x="6250137" y="492247"/>
                  <a:pt x="6242629" y="496004"/>
                  <a:pt x="6238875" y="503520"/>
                </a:cubicBezTo>
                <a:cubicBezTo>
                  <a:pt x="6231368" y="511035"/>
                  <a:pt x="6223860" y="518550"/>
                  <a:pt x="6216352" y="526065"/>
                </a:cubicBezTo>
                <a:cubicBezTo>
                  <a:pt x="6212598" y="529823"/>
                  <a:pt x="6205091" y="533580"/>
                  <a:pt x="6197583" y="537338"/>
                </a:cubicBezTo>
                <a:cubicBezTo>
                  <a:pt x="6197583" y="537338"/>
                  <a:pt x="6201337" y="541096"/>
                  <a:pt x="6205091" y="548611"/>
                </a:cubicBezTo>
                <a:cubicBezTo>
                  <a:pt x="6193829" y="556126"/>
                  <a:pt x="6186322" y="563641"/>
                  <a:pt x="6178814" y="571156"/>
                </a:cubicBezTo>
                <a:cubicBezTo>
                  <a:pt x="6171306" y="578672"/>
                  <a:pt x="6163799" y="582429"/>
                  <a:pt x="6148783" y="574914"/>
                </a:cubicBezTo>
                <a:cubicBezTo>
                  <a:pt x="6145029" y="571156"/>
                  <a:pt x="6133768" y="574914"/>
                  <a:pt x="6118753" y="574914"/>
                </a:cubicBezTo>
                <a:cubicBezTo>
                  <a:pt x="6130014" y="582429"/>
                  <a:pt x="6133768" y="589944"/>
                  <a:pt x="6137522" y="593702"/>
                </a:cubicBezTo>
                <a:cubicBezTo>
                  <a:pt x="6145029" y="601217"/>
                  <a:pt x="6145029" y="612490"/>
                  <a:pt x="6130014" y="616248"/>
                </a:cubicBezTo>
                <a:cubicBezTo>
                  <a:pt x="6122506" y="623763"/>
                  <a:pt x="6111245" y="631278"/>
                  <a:pt x="6096229" y="635036"/>
                </a:cubicBezTo>
                <a:cubicBezTo>
                  <a:pt x="6096229" y="635036"/>
                  <a:pt x="6092476" y="631278"/>
                  <a:pt x="6084968" y="627521"/>
                </a:cubicBezTo>
                <a:cubicBezTo>
                  <a:pt x="6077460" y="635036"/>
                  <a:pt x="6073706" y="642551"/>
                  <a:pt x="6066199" y="646309"/>
                </a:cubicBezTo>
                <a:cubicBezTo>
                  <a:pt x="6069953" y="653824"/>
                  <a:pt x="6073706" y="657581"/>
                  <a:pt x="6077460" y="665097"/>
                </a:cubicBezTo>
                <a:cubicBezTo>
                  <a:pt x="6062445" y="665097"/>
                  <a:pt x="6047430" y="668854"/>
                  <a:pt x="6028660" y="672612"/>
                </a:cubicBezTo>
                <a:cubicBezTo>
                  <a:pt x="6036168" y="683885"/>
                  <a:pt x="6039922" y="687642"/>
                  <a:pt x="6043676" y="695157"/>
                </a:cubicBezTo>
                <a:cubicBezTo>
                  <a:pt x="6036168" y="710188"/>
                  <a:pt x="6024907" y="706430"/>
                  <a:pt x="6013645" y="706430"/>
                </a:cubicBezTo>
                <a:cubicBezTo>
                  <a:pt x="6002384" y="706430"/>
                  <a:pt x="5991122" y="710188"/>
                  <a:pt x="5994876" y="717703"/>
                </a:cubicBezTo>
                <a:cubicBezTo>
                  <a:pt x="5983614" y="732734"/>
                  <a:pt x="5972353" y="740249"/>
                  <a:pt x="5964845" y="751522"/>
                </a:cubicBezTo>
                <a:cubicBezTo>
                  <a:pt x="5961091" y="755279"/>
                  <a:pt x="5957338" y="762794"/>
                  <a:pt x="5949830" y="766552"/>
                </a:cubicBezTo>
                <a:cubicBezTo>
                  <a:pt x="5923553" y="770310"/>
                  <a:pt x="5923553" y="807886"/>
                  <a:pt x="5893522" y="811643"/>
                </a:cubicBezTo>
                <a:cubicBezTo>
                  <a:pt x="5889769" y="811643"/>
                  <a:pt x="5889769" y="815401"/>
                  <a:pt x="5886015" y="819159"/>
                </a:cubicBezTo>
                <a:cubicBezTo>
                  <a:pt x="5882261" y="834189"/>
                  <a:pt x="5874753" y="841704"/>
                  <a:pt x="5859738" y="845462"/>
                </a:cubicBezTo>
                <a:cubicBezTo>
                  <a:pt x="5855984" y="845462"/>
                  <a:pt x="5844722" y="845462"/>
                  <a:pt x="5852230" y="856735"/>
                </a:cubicBezTo>
                <a:cubicBezTo>
                  <a:pt x="5852230" y="856735"/>
                  <a:pt x="5848476" y="860492"/>
                  <a:pt x="5848476" y="860492"/>
                </a:cubicBezTo>
                <a:cubicBezTo>
                  <a:pt x="5829707" y="875523"/>
                  <a:pt x="5814692" y="894311"/>
                  <a:pt x="5799676" y="909341"/>
                </a:cubicBezTo>
                <a:cubicBezTo>
                  <a:pt x="5724600" y="976978"/>
                  <a:pt x="5653277" y="1044615"/>
                  <a:pt x="5578200" y="1116010"/>
                </a:cubicBezTo>
                <a:cubicBezTo>
                  <a:pt x="5574446" y="1119767"/>
                  <a:pt x="5566939" y="1123525"/>
                  <a:pt x="5563185" y="1131040"/>
                </a:cubicBezTo>
                <a:cubicBezTo>
                  <a:pt x="5548169" y="1146070"/>
                  <a:pt x="5533154" y="1164858"/>
                  <a:pt x="5514385" y="1164858"/>
                </a:cubicBezTo>
                <a:cubicBezTo>
                  <a:pt x="5506877" y="1172374"/>
                  <a:pt x="5506877" y="1183646"/>
                  <a:pt x="5499370" y="1187404"/>
                </a:cubicBezTo>
                <a:cubicBezTo>
                  <a:pt x="5461831" y="1221223"/>
                  <a:pt x="5424293" y="1251283"/>
                  <a:pt x="5386754" y="1285102"/>
                </a:cubicBezTo>
                <a:cubicBezTo>
                  <a:pt x="5379247" y="1288859"/>
                  <a:pt x="5375493" y="1292617"/>
                  <a:pt x="5371739" y="1300132"/>
                </a:cubicBezTo>
                <a:cubicBezTo>
                  <a:pt x="5360478" y="1315163"/>
                  <a:pt x="5352970" y="1337708"/>
                  <a:pt x="5330447" y="1345224"/>
                </a:cubicBezTo>
                <a:cubicBezTo>
                  <a:pt x="5326693" y="1345224"/>
                  <a:pt x="5326693" y="1348981"/>
                  <a:pt x="5322939" y="1356496"/>
                </a:cubicBezTo>
                <a:cubicBezTo>
                  <a:pt x="5334201" y="1356496"/>
                  <a:pt x="5341708" y="1356496"/>
                  <a:pt x="5352970" y="1356496"/>
                </a:cubicBezTo>
                <a:cubicBezTo>
                  <a:pt x="5364231" y="1356496"/>
                  <a:pt x="5375493" y="1348981"/>
                  <a:pt x="5383001" y="1348981"/>
                </a:cubicBezTo>
                <a:cubicBezTo>
                  <a:pt x="5401770" y="1356496"/>
                  <a:pt x="5413031" y="1337708"/>
                  <a:pt x="5428047" y="1333951"/>
                </a:cubicBezTo>
                <a:cubicBezTo>
                  <a:pt x="5446816" y="1330193"/>
                  <a:pt x="5461831" y="1318920"/>
                  <a:pt x="5476847" y="1311405"/>
                </a:cubicBezTo>
                <a:cubicBezTo>
                  <a:pt x="5480600" y="1311405"/>
                  <a:pt x="5484354" y="1311405"/>
                  <a:pt x="5484354" y="1307648"/>
                </a:cubicBezTo>
                <a:cubicBezTo>
                  <a:pt x="5499370" y="1281344"/>
                  <a:pt x="5525646" y="1281344"/>
                  <a:pt x="5548169" y="1270071"/>
                </a:cubicBezTo>
                <a:cubicBezTo>
                  <a:pt x="5559431" y="1266314"/>
                  <a:pt x="5566939" y="1255041"/>
                  <a:pt x="5574446" y="1243768"/>
                </a:cubicBezTo>
                <a:cubicBezTo>
                  <a:pt x="5578200" y="1243768"/>
                  <a:pt x="5581954" y="1247526"/>
                  <a:pt x="5585708" y="1251283"/>
                </a:cubicBezTo>
                <a:cubicBezTo>
                  <a:pt x="5585708" y="1243768"/>
                  <a:pt x="5589462" y="1236253"/>
                  <a:pt x="5589462" y="1236253"/>
                </a:cubicBezTo>
                <a:cubicBezTo>
                  <a:pt x="5600723" y="1228738"/>
                  <a:pt x="5608231" y="1224980"/>
                  <a:pt x="5611985" y="1221223"/>
                </a:cubicBezTo>
                <a:cubicBezTo>
                  <a:pt x="5619492" y="1209950"/>
                  <a:pt x="5627000" y="1202435"/>
                  <a:pt x="5638262" y="1206192"/>
                </a:cubicBezTo>
                <a:cubicBezTo>
                  <a:pt x="5645769" y="1191162"/>
                  <a:pt x="5653277" y="1176131"/>
                  <a:pt x="5660785" y="1161101"/>
                </a:cubicBezTo>
                <a:cubicBezTo>
                  <a:pt x="5668292" y="1161101"/>
                  <a:pt x="5675800" y="1161101"/>
                  <a:pt x="5687061" y="1161101"/>
                </a:cubicBezTo>
                <a:cubicBezTo>
                  <a:pt x="5687061" y="1142313"/>
                  <a:pt x="5702077" y="1142313"/>
                  <a:pt x="5713338" y="1134798"/>
                </a:cubicBezTo>
                <a:cubicBezTo>
                  <a:pt x="5724600" y="1131040"/>
                  <a:pt x="5732107" y="1119767"/>
                  <a:pt x="5743369" y="1108494"/>
                </a:cubicBezTo>
                <a:cubicBezTo>
                  <a:pt x="5732107" y="1100979"/>
                  <a:pt x="5728354" y="1097222"/>
                  <a:pt x="5720846" y="1093464"/>
                </a:cubicBezTo>
                <a:cubicBezTo>
                  <a:pt x="5724600" y="1089706"/>
                  <a:pt x="5728354" y="1085949"/>
                  <a:pt x="5732107" y="1082191"/>
                </a:cubicBezTo>
                <a:cubicBezTo>
                  <a:pt x="5747123" y="1097222"/>
                  <a:pt x="5777153" y="1093464"/>
                  <a:pt x="5788415" y="1074676"/>
                </a:cubicBezTo>
                <a:cubicBezTo>
                  <a:pt x="5799676" y="1063403"/>
                  <a:pt x="5807184" y="1048373"/>
                  <a:pt x="5818446" y="1040857"/>
                </a:cubicBezTo>
                <a:cubicBezTo>
                  <a:pt x="5822199" y="1033342"/>
                  <a:pt x="5833461" y="1033342"/>
                  <a:pt x="5844722" y="1029585"/>
                </a:cubicBezTo>
                <a:cubicBezTo>
                  <a:pt x="5848476" y="1025827"/>
                  <a:pt x="5855984" y="1022069"/>
                  <a:pt x="5859738" y="1018312"/>
                </a:cubicBezTo>
                <a:cubicBezTo>
                  <a:pt x="5867245" y="1007039"/>
                  <a:pt x="5874753" y="995766"/>
                  <a:pt x="5882261" y="984493"/>
                </a:cubicBezTo>
                <a:cubicBezTo>
                  <a:pt x="5886015" y="980736"/>
                  <a:pt x="5886015" y="973220"/>
                  <a:pt x="5889769" y="965705"/>
                </a:cubicBezTo>
                <a:cubicBezTo>
                  <a:pt x="5889769" y="965705"/>
                  <a:pt x="5889769" y="958190"/>
                  <a:pt x="5893522" y="958190"/>
                </a:cubicBezTo>
                <a:cubicBezTo>
                  <a:pt x="5908538" y="954432"/>
                  <a:pt x="5916045" y="946917"/>
                  <a:pt x="5927307" y="935644"/>
                </a:cubicBezTo>
                <a:cubicBezTo>
                  <a:pt x="5942322" y="920614"/>
                  <a:pt x="5961091" y="909341"/>
                  <a:pt x="5979861" y="894311"/>
                </a:cubicBezTo>
                <a:cubicBezTo>
                  <a:pt x="5979861" y="894311"/>
                  <a:pt x="5983614" y="890553"/>
                  <a:pt x="5983614" y="890553"/>
                </a:cubicBezTo>
                <a:cubicBezTo>
                  <a:pt x="5987368" y="864250"/>
                  <a:pt x="6009891" y="852977"/>
                  <a:pt x="6024907" y="837947"/>
                </a:cubicBezTo>
                <a:cubicBezTo>
                  <a:pt x="6028660" y="837947"/>
                  <a:pt x="6028660" y="830431"/>
                  <a:pt x="6032414" y="822916"/>
                </a:cubicBezTo>
                <a:cubicBezTo>
                  <a:pt x="6051183" y="822916"/>
                  <a:pt x="6069953" y="811643"/>
                  <a:pt x="6081214" y="792855"/>
                </a:cubicBezTo>
                <a:cubicBezTo>
                  <a:pt x="6092476" y="774067"/>
                  <a:pt x="6107491" y="762794"/>
                  <a:pt x="6122506" y="751522"/>
                </a:cubicBezTo>
                <a:cubicBezTo>
                  <a:pt x="6137522" y="744006"/>
                  <a:pt x="6148783" y="732734"/>
                  <a:pt x="6148783" y="713946"/>
                </a:cubicBezTo>
                <a:cubicBezTo>
                  <a:pt x="6167552" y="713946"/>
                  <a:pt x="6186322" y="728976"/>
                  <a:pt x="6205091" y="706430"/>
                </a:cubicBezTo>
                <a:cubicBezTo>
                  <a:pt x="6201337" y="695157"/>
                  <a:pt x="6197583" y="683885"/>
                  <a:pt x="6193829" y="668854"/>
                </a:cubicBezTo>
                <a:cubicBezTo>
                  <a:pt x="6201337" y="668854"/>
                  <a:pt x="6208845" y="668854"/>
                  <a:pt x="6216352" y="672612"/>
                </a:cubicBezTo>
                <a:cubicBezTo>
                  <a:pt x="6216352" y="653824"/>
                  <a:pt x="6186322" y="657581"/>
                  <a:pt x="6197583" y="635036"/>
                </a:cubicBezTo>
                <a:cubicBezTo>
                  <a:pt x="6205091" y="646309"/>
                  <a:pt x="6212598" y="653824"/>
                  <a:pt x="6220106" y="661339"/>
                </a:cubicBezTo>
                <a:cubicBezTo>
                  <a:pt x="6235121" y="650066"/>
                  <a:pt x="6253891" y="642551"/>
                  <a:pt x="6268906" y="631278"/>
                </a:cubicBezTo>
                <a:cubicBezTo>
                  <a:pt x="6272660" y="627521"/>
                  <a:pt x="6272660" y="616248"/>
                  <a:pt x="6280167" y="612490"/>
                </a:cubicBezTo>
                <a:cubicBezTo>
                  <a:pt x="6302690" y="589944"/>
                  <a:pt x="6325213" y="567399"/>
                  <a:pt x="6347736" y="544853"/>
                </a:cubicBezTo>
                <a:cubicBezTo>
                  <a:pt x="6355244" y="541096"/>
                  <a:pt x="6362752" y="541096"/>
                  <a:pt x="6370260" y="541096"/>
                </a:cubicBezTo>
                <a:cubicBezTo>
                  <a:pt x="6362752" y="529823"/>
                  <a:pt x="6355244" y="526065"/>
                  <a:pt x="6343983" y="537338"/>
                </a:cubicBezTo>
                <a:cubicBezTo>
                  <a:pt x="6340229" y="541096"/>
                  <a:pt x="6332721" y="541096"/>
                  <a:pt x="6325213" y="541096"/>
                </a:cubicBezTo>
                <a:cubicBezTo>
                  <a:pt x="6343983" y="518550"/>
                  <a:pt x="6355244" y="499762"/>
                  <a:pt x="6374013" y="484732"/>
                </a:cubicBezTo>
                <a:cubicBezTo>
                  <a:pt x="6381521" y="477216"/>
                  <a:pt x="6385275" y="462186"/>
                  <a:pt x="6400290" y="462186"/>
                </a:cubicBezTo>
                <a:cubicBezTo>
                  <a:pt x="6404044" y="465943"/>
                  <a:pt x="6407798" y="458428"/>
                  <a:pt x="6407798" y="458428"/>
                </a:cubicBezTo>
                <a:cubicBezTo>
                  <a:pt x="6426567" y="435883"/>
                  <a:pt x="6445336" y="417095"/>
                  <a:pt x="6467859" y="398306"/>
                </a:cubicBezTo>
                <a:cubicBezTo>
                  <a:pt x="6479121" y="387034"/>
                  <a:pt x="6490382" y="383276"/>
                  <a:pt x="6501644" y="372003"/>
                </a:cubicBezTo>
                <a:cubicBezTo>
                  <a:pt x="6490382" y="360730"/>
                  <a:pt x="6497890" y="353215"/>
                  <a:pt x="6516659" y="345700"/>
                </a:cubicBezTo>
                <a:cubicBezTo>
                  <a:pt x="6527921" y="345700"/>
                  <a:pt x="6535428" y="334427"/>
                  <a:pt x="6542936" y="326912"/>
                </a:cubicBezTo>
                <a:cubicBezTo>
                  <a:pt x="6561705" y="308124"/>
                  <a:pt x="6584228" y="289336"/>
                  <a:pt x="6606751" y="270548"/>
                </a:cubicBezTo>
                <a:cubicBezTo>
                  <a:pt x="6606751" y="266790"/>
                  <a:pt x="6606751" y="263033"/>
                  <a:pt x="6610505" y="259275"/>
                </a:cubicBezTo>
                <a:cubicBezTo>
                  <a:pt x="6614259" y="255517"/>
                  <a:pt x="6621767" y="251760"/>
                  <a:pt x="6625520" y="251760"/>
                </a:cubicBezTo>
                <a:cubicBezTo>
                  <a:pt x="6625520" y="251760"/>
                  <a:pt x="6625520" y="255517"/>
                  <a:pt x="6629274" y="255517"/>
                </a:cubicBezTo>
                <a:cubicBezTo>
                  <a:pt x="6618013" y="263033"/>
                  <a:pt x="6610505" y="274305"/>
                  <a:pt x="6599244" y="281821"/>
                </a:cubicBezTo>
                <a:cubicBezTo>
                  <a:pt x="6606751" y="285578"/>
                  <a:pt x="6610505" y="289336"/>
                  <a:pt x="6621767" y="293093"/>
                </a:cubicBezTo>
                <a:cubicBezTo>
                  <a:pt x="6576720" y="311882"/>
                  <a:pt x="6542936" y="334427"/>
                  <a:pt x="6520413" y="379519"/>
                </a:cubicBezTo>
                <a:cubicBezTo>
                  <a:pt x="6542936" y="379519"/>
                  <a:pt x="6557951" y="379519"/>
                  <a:pt x="6565459" y="356973"/>
                </a:cubicBezTo>
                <a:cubicBezTo>
                  <a:pt x="6565459" y="353215"/>
                  <a:pt x="6569213" y="345700"/>
                  <a:pt x="6576720" y="345700"/>
                </a:cubicBezTo>
                <a:cubicBezTo>
                  <a:pt x="6602997" y="341942"/>
                  <a:pt x="6618013" y="319397"/>
                  <a:pt x="6636782" y="296851"/>
                </a:cubicBezTo>
                <a:cubicBezTo>
                  <a:pt x="6640536" y="293093"/>
                  <a:pt x="6644290" y="289336"/>
                  <a:pt x="6648043" y="281821"/>
                </a:cubicBezTo>
                <a:cubicBezTo>
                  <a:pt x="6655551" y="289336"/>
                  <a:pt x="6663059" y="296851"/>
                  <a:pt x="6666813" y="304366"/>
                </a:cubicBezTo>
                <a:cubicBezTo>
                  <a:pt x="6666813" y="304366"/>
                  <a:pt x="6666813" y="304366"/>
                  <a:pt x="6666813" y="308124"/>
                </a:cubicBezTo>
                <a:cubicBezTo>
                  <a:pt x="6670566" y="308124"/>
                  <a:pt x="6678074" y="308124"/>
                  <a:pt x="6685582" y="311882"/>
                </a:cubicBezTo>
                <a:cubicBezTo>
                  <a:pt x="6670566" y="330670"/>
                  <a:pt x="6655551" y="349458"/>
                  <a:pt x="6640536" y="368246"/>
                </a:cubicBezTo>
                <a:cubicBezTo>
                  <a:pt x="6629274" y="360730"/>
                  <a:pt x="6621767" y="364488"/>
                  <a:pt x="6618013" y="375761"/>
                </a:cubicBezTo>
                <a:cubicBezTo>
                  <a:pt x="6614259" y="387034"/>
                  <a:pt x="6602997" y="394549"/>
                  <a:pt x="6595490" y="405822"/>
                </a:cubicBezTo>
                <a:cubicBezTo>
                  <a:pt x="6602997" y="424610"/>
                  <a:pt x="6625520" y="420852"/>
                  <a:pt x="6644290" y="398306"/>
                </a:cubicBezTo>
                <a:cubicBezTo>
                  <a:pt x="6659305" y="409579"/>
                  <a:pt x="6700597" y="398306"/>
                  <a:pt x="6715612" y="379519"/>
                </a:cubicBezTo>
                <a:cubicBezTo>
                  <a:pt x="6708105" y="364488"/>
                  <a:pt x="6696843" y="372003"/>
                  <a:pt x="6685582" y="372003"/>
                </a:cubicBezTo>
                <a:cubicBezTo>
                  <a:pt x="6685582" y="368246"/>
                  <a:pt x="6685582" y="360730"/>
                  <a:pt x="6685582" y="353215"/>
                </a:cubicBezTo>
                <a:cubicBezTo>
                  <a:pt x="6693089" y="345700"/>
                  <a:pt x="6704351" y="341942"/>
                  <a:pt x="6715612" y="334427"/>
                </a:cubicBezTo>
                <a:cubicBezTo>
                  <a:pt x="6711859" y="368246"/>
                  <a:pt x="6715612" y="368246"/>
                  <a:pt x="6756905" y="364488"/>
                </a:cubicBezTo>
                <a:cubicBezTo>
                  <a:pt x="6753151" y="372003"/>
                  <a:pt x="6753151" y="375761"/>
                  <a:pt x="6749397" y="379519"/>
                </a:cubicBezTo>
                <a:cubicBezTo>
                  <a:pt x="6711859" y="420852"/>
                  <a:pt x="6674320" y="458428"/>
                  <a:pt x="6636782" y="496004"/>
                </a:cubicBezTo>
                <a:cubicBezTo>
                  <a:pt x="6629274" y="499762"/>
                  <a:pt x="6621767" y="499762"/>
                  <a:pt x="6614259" y="503520"/>
                </a:cubicBezTo>
                <a:cubicBezTo>
                  <a:pt x="6629274" y="518550"/>
                  <a:pt x="6610505" y="522308"/>
                  <a:pt x="6599244" y="533580"/>
                </a:cubicBezTo>
                <a:cubicBezTo>
                  <a:pt x="6614259" y="544853"/>
                  <a:pt x="6629274" y="548611"/>
                  <a:pt x="6644290" y="556126"/>
                </a:cubicBezTo>
                <a:cubicBezTo>
                  <a:pt x="6640536" y="567399"/>
                  <a:pt x="6636782" y="574914"/>
                  <a:pt x="6633028" y="589944"/>
                </a:cubicBezTo>
                <a:cubicBezTo>
                  <a:pt x="6659305" y="582429"/>
                  <a:pt x="6678074" y="593702"/>
                  <a:pt x="6689336" y="616248"/>
                </a:cubicBezTo>
                <a:cubicBezTo>
                  <a:pt x="6674320" y="627521"/>
                  <a:pt x="6659305" y="638793"/>
                  <a:pt x="6640536" y="650066"/>
                </a:cubicBezTo>
                <a:cubicBezTo>
                  <a:pt x="6629274" y="642551"/>
                  <a:pt x="6621767" y="646309"/>
                  <a:pt x="6614259" y="661339"/>
                </a:cubicBezTo>
                <a:cubicBezTo>
                  <a:pt x="6610505" y="661339"/>
                  <a:pt x="6610505" y="665097"/>
                  <a:pt x="6610505" y="668854"/>
                </a:cubicBezTo>
                <a:cubicBezTo>
                  <a:pt x="6621767" y="687642"/>
                  <a:pt x="6606751" y="691400"/>
                  <a:pt x="6595490" y="702673"/>
                </a:cubicBezTo>
                <a:cubicBezTo>
                  <a:pt x="6587982" y="706430"/>
                  <a:pt x="6580474" y="710188"/>
                  <a:pt x="6572967" y="713946"/>
                </a:cubicBezTo>
                <a:cubicBezTo>
                  <a:pt x="6572967" y="713946"/>
                  <a:pt x="6572967" y="713946"/>
                  <a:pt x="6569213" y="710188"/>
                </a:cubicBezTo>
                <a:cubicBezTo>
                  <a:pt x="6576720" y="706430"/>
                  <a:pt x="6587982" y="698915"/>
                  <a:pt x="6595490" y="691400"/>
                </a:cubicBezTo>
                <a:cubicBezTo>
                  <a:pt x="6576720" y="683885"/>
                  <a:pt x="6569213" y="691400"/>
                  <a:pt x="6561705" y="706430"/>
                </a:cubicBezTo>
                <a:cubicBezTo>
                  <a:pt x="6550444" y="725218"/>
                  <a:pt x="6535428" y="725218"/>
                  <a:pt x="6527921" y="713946"/>
                </a:cubicBezTo>
                <a:cubicBezTo>
                  <a:pt x="6542936" y="698915"/>
                  <a:pt x="6557951" y="683885"/>
                  <a:pt x="6576720" y="668854"/>
                </a:cubicBezTo>
                <a:cubicBezTo>
                  <a:pt x="6591736" y="657581"/>
                  <a:pt x="6606751" y="650066"/>
                  <a:pt x="6621767" y="638793"/>
                </a:cubicBezTo>
                <a:cubicBezTo>
                  <a:pt x="6610505" y="612490"/>
                  <a:pt x="6606751" y="608733"/>
                  <a:pt x="6584228" y="616248"/>
                </a:cubicBezTo>
                <a:cubicBezTo>
                  <a:pt x="6591736" y="638793"/>
                  <a:pt x="6587982" y="638793"/>
                  <a:pt x="6569213" y="646309"/>
                </a:cubicBezTo>
                <a:cubicBezTo>
                  <a:pt x="6557951" y="650066"/>
                  <a:pt x="6546690" y="657581"/>
                  <a:pt x="6539182" y="665097"/>
                </a:cubicBezTo>
                <a:cubicBezTo>
                  <a:pt x="6527921" y="672612"/>
                  <a:pt x="6524167" y="683885"/>
                  <a:pt x="6516659" y="687642"/>
                </a:cubicBezTo>
                <a:cubicBezTo>
                  <a:pt x="6482875" y="710188"/>
                  <a:pt x="6456598" y="747764"/>
                  <a:pt x="6411552" y="751522"/>
                </a:cubicBezTo>
                <a:cubicBezTo>
                  <a:pt x="6407798" y="751522"/>
                  <a:pt x="6407798" y="755279"/>
                  <a:pt x="6400290" y="755279"/>
                </a:cubicBezTo>
                <a:cubicBezTo>
                  <a:pt x="6396536" y="747764"/>
                  <a:pt x="6389029" y="740249"/>
                  <a:pt x="6381521" y="728976"/>
                </a:cubicBezTo>
                <a:cubicBezTo>
                  <a:pt x="6374013" y="732734"/>
                  <a:pt x="6366506" y="736491"/>
                  <a:pt x="6358998" y="744006"/>
                </a:cubicBezTo>
                <a:cubicBezTo>
                  <a:pt x="6355244" y="740249"/>
                  <a:pt x="6351490" y="736491"/>
                  <a:pt x="6343983" y="732734"/>
                </a:cubicBezTo>
                <a:cubicBezTo>
                  <a:pt x="6347736" y="732734"/>
                  <a:pt x="6355244" y="725218"/>
                  <a:pt x="6355244" y="728976"/>
                </a:cubicBezTo>
                <a:cubicBezTo>
                  <a:pt x="6370260" y="732734"/>
                  <a:pt x="6370260" y="721461"/>
                  <a:pt x="6377767" y="713946"/>
                </a:cubicBezTo>
                <a:cubicBezTo>
                  <a:pt x="6392783" y="683885"/>
                  <a:pt x="6415306" y="668854"/>
                  <a:pt x="6449090" y="672612"/>
                </a:cubicBezTo>
                <a:cubicBezTo>
                  <a:pt x="6475367" y="676369"/>
                  <a:pt x="6486628" y="665097"/>
                  <a:pt x="6486628" y="646309"/>
                </a:cubicBezTo>
                <a:cubicBezTo>
                  <a:pt x="6490382" y="642551"/>
                  <a:pt x="6497890" y="642551"/>
                  <a:pt x="6501644" y="638793"/>
                </a:cubicBezTo>
                <a:cubicBezTo>
                  <a:pt x="6501644" y="631278"/>
                  <a:pt x="6497890" y="623763"/>
                  <a:pt x="6497890" y="616248"/>
                </a:cubicBezTo>
                <a:cubicBezTo>
                  <a:pt x="6505398" y="616248"/>
                  <a:pt x="6512905" y="616248"/>
                  <a:pt x="6520413" y="612490"/>
                </a:cubicBezTo>
                <a:cubicBezTo>
                  <a:pt x="6516659" y="604975"/>
                  <a:pt x="6509151" y="593702"/>
                  <a:pt x="6505398" y="582429"/>
                </a:cubicBezTo>
                <a:cubicBezTo>
                  <a:pt x="6512905" y="574914"/>
                  <a:pt x="6524167" y="563641"/>
                  <a:pt x="6535428" y="548611"/>
                </a:cubicBezTo>
                <a:cubicBezTo>
                  <a:pt x="6527921" y="548611"/>
                  <a:pt x="6520413" y="544853"/>
                  <a:pt x="6520413" y="544853"/>
                </a:cubicBezTo>
                <a:cubicBezTo>
                  <a:pt x="6501644" y="556126"/>
                  <a:pt x="6482875" y="563641"/>
                  <a:pt x="6464105" y="574914"/>
                </a:cubicBezTo>
                <a:cubicBezTo>
                  <a:pt x="6441582" y="589944"/>
                  <a:pt x="6426567" y="616248"/>
                  <a:pt x="6400290" y="623763"/>
                </a:cubicBezTo>
                <a:cubicBezTo>
                  <a:pt x="6396536" y="627521"/>
                  <a:pt x="6392783" y="631278"/>
                  <a:pt x="6392783" y="635036"/>
                </a:cubicBezTo>
                <a:cubicBezTo>
                  <a:pt x="6381521" y="650066"/>
                  <a:pt x="6370260" y="661339"/>
                  <a:pt x="6358998" y="676369"/>
                </a:cubicBezTo>
                <a:cubicBezTo>
                  <a:pt x="6351490" y="683885"/>
                  <a:pt x="6343983" y="691400"/>
                  <a:pt x="6336475" y="702673"/>
                </a:cubicBezTo>
                <a:cubicBezTo>
                  <a:pt x="6332721" y="698915"/>
                  <a:pt x="6325213" y="695157"/>
                  <a:pt x="6317706" y="695157"/>
                </a:cubicBezTo>
                <a:cubicBezTo>
                  <a:pt x="6321460" y="698915"/>
                  <a:pt x="6321460" y="706430"/>
                  <a:pt x="6321460" y="710188"/>
                </a:cubicBezTo>
                <a:cubicBezTo>
                  <a:pt x="6313952" y="713946"/>
                  <a:pt x="6310198" y="721461"/>
                  <a:pt x="6302690" y="725218"/>
                </a:cubicBezTo>
                <a:cubicBezTo>
                  <a:pt x="6291429" y="721461"/>
                  <a:pt x="6268906" y="732734"/>
                  <a:pt x="6268906" y="751522"/>
                </a:cubicBezTo>
                <a:cubicBezTo>
                  <a:pt x="6268906" y="766552"/>
                  <a:pt x="6265152" y="770310"/>
                  <a:pt x="6250137" y="777825"/>
                </a:cubicBezTo>
                <a:cubicBezTo>
                  <a:pt x="6231368" y="789098"/>
                  <a:pt x="6212598" y="804128"/>
                  <a:pt x="6186322" y="811643"/>
                </a:cubicBezTo>
                <a:cubicBezTo>
                  <a:pt x="6182568" y="811643"/>
                  <a:pt x="6175060" y="815401"/>
                  <a:pt x="6175060" y="822916"/>
                </a:cubicBezTo>
                <a:cubicBezTo>
                  <a:pt x="6163799" y="845462"/>
                  <a:pt x="6152537" y="860492"/>
                  <a:pt x="6126260" y="871765"/>
                </a:cubicBezTo>
                <a:cubicBezTo>
                  <a:pt x="6114999" y="871765"/>
                  <a:pt x="6107491" y="886795"/>
                  <a:pt x="6099983" y="898068"/>
                </a:cubicBezTo>
                <a:cubicBezTo>
                  <a:pt x="6096229" y="901826"/>
                  <a:pt x="6092476" y="909341"/>
                  <a:pt x="6088722" y="916856"/>
                </a:cubicBezTo>
                <a:cubicBezTo>
                  <a:pt x="6066199" y="935644"/>
                  <a:pt x="6043676" y="958190"/>
                  <a:pt x="6021153" y="976978"/>
                </a:cubicBezTo>
                <a:cubicBezTo>
                  <a:pt x="6009891" y="988251"/>
                  <a:pt x="6002384" y="1003281"/>
                  <a:pt x="5991122" y="1018312"/>
                </a:cubicBezTo>
                <a:cubicBezTo>
                  <a:pt x="5998630" y="1018312"/>
                  <a:pt x="6006137" y="1018312"/>
                  <a:pt x="6013645" y="1018312"/>
                </a:cubicBezTo>
                <a:cubicBezTo>
                  <a:pt x="5991122" y="1044615"/>
                  <a:pt x="5972353" y="1070918"/>
                  <a:pt x="5942322" y="1089706"/>
                </a:cubicBezTo>
                <a:cubicBezTo>
                  <a:pt x="5942322" y="1078433"/>
                  <a:pt x="5938568" y="1070918"/>
                  <a:pt x="5938568" y="1063403"/>
                </a:cubicBezTo>
                <a:cubicBezTo>
                  <a:pt x="5919799" y="1074676"/>
                  <a:pt x="5897276" y="1085949"/>
                  <a:pt x="5878507" y="1097222"/>
                </a:cubicBezTo>
                <a:cubicBezTo>
                  <a:pt x="5878507" y="1104737"/>
                  <a:pt x="5874753" y="1112252"/>
                  <a:pt x="5870999" y="1116010"/>
                </a:cubicBezTo>
                <a:cubicBezTo>
                  <a:pt x="5863492" y="1123525"/>
                  <a:pt x="5863492" y="1138555"/>
                  <a:pt x="5844722" y="1138555"/>
                </a:cubicBezTo>
                <a:cubicBezTo>
                  <a:pt x="5837215" y="1138555"/>
                  <a:pt x="5833461" y="1153586"/>
                  <a:pt x="5829707" y="1164858"/>
                </a:cubicBezTo>
                <a:cubicBezTo>
                  <a:pt x="5837215" y="1168616"/>
                  <a:pt x="5840969" y="1172374"/>
                  <a:pt x="5848476" y="1176131"/>
                </a:cubicBezTo>
                <a:cubicBezTo>
                  <a:pt x="5848476" y="1191162"/>
                  <a:pt x="5844722" y="1198677"/>
                  <a:pt x="5825953" y="1194919"/>
                </a:cubicBezTo>
                <a:cubicBezTo>
                  <a:pt x="5803430" y="1191162"/>
                  <a:pt x="5788415" y="1194919"/>
                  <a:pt x="5773400" y="1213707"/>
                </a:cubicBezTo>
                <a:cubicBezTo>
                  <a:pt x="5784661" y="1213707"/>
                  <a:pt x="5799676" y="1217465"/>
                  <a:pt x="5810938" y="1213707"/>
                </a:cubicBezTo>
                <a:cubicBezTo>
                  <a:pt x="5829707" y="1209950"/>
                  <a:pt x="5840969" y="1209950"/>
                  <a:pt x="5852230" y="1228738"/>
                </a:cubicBezTo>
                <a:cubicBezTo>
                  <a:pt x="5855984" y="1224980"/>
                  <a:pt x="5863492" y="1221223"/>
                  <a:pt x="5867245" y="1221223"/>
                </a:cubicBezTo>
                <a:cubicBezTo>
                  <a:pt x="5878507" y="1221223"/>
                  <a:pt x="5886015" y="1221223"/>
                  <a:pt x="5882261" y="1206192"/>
                </a:cubicBezTo>
                <a:cubicBezTo>
                  <a:pt x="5882261" y="1202435"/>
                  <a:pt x="5886015" y="1198677"/>
                  <a:pt x="5889769" y="1194919"/>
                </a:cubicBezTo>
                <a:cubicBezTo>
                  <a:pt x="5901030" y="1191162"/>
                  <a:pt x="5908538" y="1183646"/>
                  <a:pt x="5919799" y="1179889"/>
                </a:cubicBezTo>
                <a:cubicBezTo>
                  <a:pt x="5927307" y="1172374"/>
                  <a:pt x="5938568" y="1172374"/>
                  <a:pt x="5938568" y="1157343"/>
                </a:cubicBezTo>
                <a:cubicBezTo>
                  <a:pt x="5938568" y="1153586"/>
                  <a:pt x="5949830" y="1149828"/>
                  <a:pt x="5953584" y="1146070"/>
                </a:cubicBezTo>
                <a:cubicBezTo>
                  <a:pt x="5968599" y="1138555"/>
                  <a:pt x="5983614" y="1131040"/>
                  <a:pt x="5998630" y="1123525"/>
                </a:cubicBezTo>
                <a:cubicBezTo>
                  <a:pt x="5998630" y="1123525"/>
                  <a:pt x="5998630" y="1119767"/>
                  <a:pt x="5998630" y="1119767"/>
                </a:cubicBezTo>
                <a:cubicBezTo>
                  <a:pt x="5991122" y="1116010"/>
                  <a:pt x="5987368" y="1112252"/>
                  <a:pt x="5979861" y="1112252"/>
                </a:cubicBezTo>
                <a:cubicBezTo>
                  <a:pt x="5979861" y="1108494"/>
                  <a:pt x="5979861" y="1108494"/>
                  <a:pt x="5979861" y="1108494"/>
                </a:cubicBezTo>
                <a:cubicBezTo>
                  <a:pt x="5983614" y="1108494"/>
                  <a:pt x="5987368" y="1104737"/>
                  <a:pt x="5991122" y="1108494"/>
                </a:cubicBezTo>
                <a:cubicBezTo>
                  <a:pt x="6002384" y="1112252"/>
                  <a:pt x="6009891" y="1108494"/>
                  <a:pt x="6017399" y="1100979"/>
                </a:cubicBezTo>
                <a:cubicBezTo>
                  <a:pt x="6032414" y="1085949"/>
                  <a:pt x="6047430" y="1074676"/>
                  <a:pt x="6062445" y="1059645"/>
                </a:cubicBezTo>
                <a:cubicBezTo>
                  <a:pt x="6069953" y="1070918"/>
                  <a:pt x="6073706" y="1082191"/>
                  <a:pt x="6077460" y="1093464"/>
                </a:cubicBezTo>
                <a:cubicBezTo>
                  <a:pt x="6073706" y="1097222"/>
                  <a:pt x="6066199" y="1100979"/>
                  <a:pt x="6062445" y="1108494"/>
                </a:cubicBezTo>
                <a:cubicBezTo>
                  <a:pt x="6081214" y="1119767"/>
                  <a:pt x="6084968" y="1097222"/>
                  <a:pt x="6099983" y="1097222"/>
                </a:cubicBezTo>
                <a:cubicBezTo>
                  <a:pt x="6084968" y="1112252"/>
                  <a:pt x="6073706" y="1123525"/>
                  <a:pt x="6058691" y="1138555"/>
                </a:cubicBezTo>
                <a:cubicBezTo>
                  <a:pt x="6058691" y="1138555"/>
                  <a:pt x="6051183" y="1138555"/>
                  <a:pt x="6047430" y="1134798"/>
                </a:cubicBezTo>
                <a:cubicBezTo>
                  <a:pt x="6032414" y="1131040"/>
                  <a:pt x="6021153" y="1131040"/>
                  <a:pt x="6013645" y="1149828"/>
                </a:cubicBezTo>
                <a:cubicBezTo>
                  <a:pt x="6013645" y="1157343"/>
                  <a:pt x="6002384" y="1161101"/>
                  <a:pt x="5994876" y="1168616"/>
                </a:cubicBezTo>
                <a:cubicBezTo>
                  <a:pt x="6006137" y="1187404"/>
                  <a:pt x="6013645" y="1172374"/>
                  <a:pt x="6028660" y="1172374"/>
                </a:cubicBezTo>
                <a:cubicBezTo>
                  <a:pt x="6009891" y="1187404"/>
                  <a:pt x="5994876" y="1198677"/>
                  <a:pt x="5979861" y="1213707"/>
                </a:cubicBezTo>
                <a:cubicBezTo>
                  <a:pt x="5987368" y="1217465"/>
                  <a:pt x="5987368" y="1221223"/>
                  <a:pt x="5991122" y="1217465"/>
                </a:cubicBezTo>
                <a:cubicBezTo>
                  <a:pt x="6021153" y="1198677"/>
                  <a:pt x="6062445" y="1202435"/>
                  <a:pt x="6096229" y="1191162"/>
                </a:cubicBezTo>
                <a:cubicBezTo>
                  <a:pt x="6103737" y="1187404"/>
                  <a:pt x="6107491" y="1187404"/>
                  <a:pt x="6114999" y="1183646"/>
                </a:cubicBezTo>
                <a:cubicBezTo>
                  <a:pt x="6114999" y="1183646"/>
                  <a:pt x="6114999" y="1179889"/>
                  <a:pt x="6114999" y="1179889"/>
                </a:cubicBezTo>
                <a:cubicBezTo>
                  <a:pt x="6114999" y="1149828"/>
                  <a:pt x="6114999" y="1149828"/>
                  <a:pt x="6141276" y="1157343"/>
                </a:cubicBezTo>
                <a:cubicBezTo>
                  <a:pt x="6148783" y="1157343"/>
                  <a:pt x="6156291" y="1149828"/>
                  <a:pt x="6160045" y="1146070"/>
                </a:cubicBezTo>
                <a:cubicBezTo>
                  <a:pt x="6163799" y="1146070"/>
                  <a:pt x="6163799" y="1142313"/>
                  <a:pt x="6167552" y="1138555"/>
                </a:cubicBezTo>
                <a:cubicBezTo>
                  <a:pt x="6182568" y="1127282"/>
                  <a:pt x="6197583" y="1119767"/>
                  <a:pt x="6212598" y="1108494"/>
                </a:cubicBezTo>
                <a:cubicBezTo>
                  <a:pt x="6220106" y="1104737"/>
                  <a:pt x="6220106" y="1097222"/>
                  <a:pt x="6227614" y="1093464"/>
                </a:cubicBezTo>
                <a:cubicBezTo>
                  <a:pt x="6227614" y="1089706"/>
                  <a:pt x="6227614" y="1085949"/>
                  <a:pt x="6227614" y="1085949"/>
                </a:cubicBezTo>
                <a:cubicBezTo>
                  <a:pt x="6253891" y="1082191"/>
                  <a:pt x="6261398" y="1059645"/>
                  <a:pt x="6276414" y="1044615"/>
                </a:cubicBezTo>
                <a:cubicBezTo>
                  <a:pt x="6280167" y="1044615"/>
                  <a:pt x="6287675" y="1040857"/>
                  <a:pt x="6287675" y="1040857"/>
                </a:cubicBezTo>
                <a:cubicBezTo>
                  <a:pt x="6295183" y="1048373"/>
                  <a:pt x="6302690" y="1059645"/>
                  <a:pt x="6310198" y="1063403"/>
                </a:cubicBezTo>
                <a:cubicBezTo>
                  <a:pt x="6321460" y="1070918"/>
                  <a:pt x="6332721" y="1070918"/>
                  <a:pt x="6347736" y="1074676"/>
                </a:cubicBezTo>
                <a:cubicBezTo>
                  <a:pt x="6343983" y="1059645"/>
                  <a:pt x="6343983" y="1048373"/>
                  <a:pt x="6340229" y="1037100"/>
                </a:cubicBezTo>
                <a:cubicBezTo>
                  <a:pt x="6340229" y="1033342"/>
                  <a:pt x="6343983" y="1029585"/>
                  <a:pt x="6343983" y="1025827"/>
                </a:cubicBezTo>
                <a:cubicBezTo>
                  <a:pt x="6347736" y="1025827"/>
                  <a:pt x="6351490" y="1025827"/>
                  <a:pt x="6355244" y="1025827"/>
                </a:cubicBezTo>
                <a:cubicBezTo>
                  <a:pt x="6366506" y="1025827"/>
                  <a:pt x="6377767" y="1025827"/>
                  <a:pt x="6389029" y="1022069"/>
                </a:cubicBezTo>
                <a:cubicBezTo>
                  <a:pt x="6389029" y="1025827"/>
                  <a:pt x="6392783" y="1029585"/>
                  <a:pt x="6392783" y="1033342"/>
                </a:cubicBezTo>
                <a:cubicBezTo>
                  <a:pt x="6396536" y="1033342"/>
                  <a:pt x="6396536" y="1037100"/>
                  <a:pt x="6400290" y="1037100"/>
                </a:cubicBezTo>
                <a:cubicBezTo>
                  <a:pt x="6400290" y="1029585"/>
                  <a:pt x="6404044" y="1022069"/>
                  <a:pt x="6404044" y="1018312"/>
                </a:cubicBezTo>
                <a:cubicBezTo>
                  <a:pt x="6404044" y="1010797"/>
                  <a:pt x="6400290" y="1003281"/>
                  <a:pt x="6396536" y="999524"/>
                </a:cubicBezTo>
                <a:cubicBezTo>
                  <a:pt x="6415306" y="988251"/>
                  <a:pt x="6426567" y="976978"/>
                  <a:pt x="6441582" y="965705"/>
                </a:cubicBezTo>
                <a:cubicBezTo>
                  <a:pt x="6437829" y="961948"/>
                  <a:pt x="6437829" y="958190"/>
                  <a:pt x="6434075" y="954432"/>
                </a:cubicBezTo>
                <a:cubicBezTo>
                  <a:pt x="6445336" y="946917"/>
                  <a:pt x="6456598" y="939402"/>
                  <a:pt x="6467859" y="931887"/>
                </a:cubicBezTo>
                <a:cubicBezTo>
                  <a:pt x="6479121" y="931887"/>
                  <a:pt x="6490382" y="935644"/>
                  <a:pt x="6501644" y="939402"/>
                </a:cubicBezTo>
                <a:cubicBezTo>
                  <a:pt x="6501644" y="939402"/>
                  <a:pt x="6501644" y="935644"/>
                  <a:pt x="6501644" y="935644"/>
                </a:cubicBezTo>
                <a:cubicBezTo>
                  <a:pt x="6497890" y="931887"/>
                  <a:pt x="6490382" y="928129"/>
                  <a:pt x="6482875" y="920614"/>
                </a:cubicBezTo>
                <a:cubicBezTo>
                  <a:pt x="6486628" y="913099"/>
                  <a:pt x="6486628" y="901826"/>
                  <a:pt x="6501644" y="898068"/>
                </a:cubicBezTo>
                <a:cubicBezTo>
                  <a:pt x="6509151" y="894311"/>
                  <a:pt x="6520413" y="886795"/>
                  <a:pt x="6524167" y="871765"/>
                </a:cubicBezTo>
                <a:cubicBezTo>
                  <a:pt x="6524167" y="864250"/>
                  <a:pt x="6531674" y="856735"/>
                  <a:pt x="6542936" y="864250"/>
                </a:cubicBezTo>
                <a:cubicBezTo>
                  <a:pt x="6550444" y="856735"/>
                  <a:pt x="6557951" y="849219"/>
                  <a:pt x="6565459" y="841704"/>
                </a:cubicBezTo>
                <a:cubicBezTo>
                  <a:pt x="6569213" y="837947"/>
                  <a:pt x="6569213" y="830431"/>
                  <a:pt x="6572967" y="826674"/>
                </a:cubicBezTo>
                <a:cubicBezTo>
                  <a:pt x="6576720" y="819159"/>
                  <a:pt x="6580474" y="807886"/>
                  <a:pt x="6587982" y="796613"/>
                </a:cubicBezTo>
                <a:cubicBezTo>
                  <a:pt x="6595490" y="807886"/>
                  <a:pt x="6599244" y="815401"/>
                  <a:pt x="6606751" y="822916"/>
                </a:cubicBezTo>
                <a:cubicBezTo>
                  <a:pt x="6610505" y="819159"/>
                  <a:pt x="6614259" y="815401"/>
                  <a:pt x="6618013" y="811643"/>
                </a:cubicBezTo>
                <a:cubicBezTo>
                  <a:pt x="6610505" y="792855"/>
                  <a:pt x="6610505" y="789098"/>
                  <a:pt x="6636782" y="770310"/>
                </a:cubicBezTo>
                <a:cubicBezTo>
                  <a:pt x="6629274" y="751522"/>
                  <a:pt x="6644290" y="732734"/>
                  <a:pt x="6663059" y="728976"/>
                </a:cubicBezTo>
                <a:cubicBezTo>
                  <a:pt x="6674320" y="728976"/>
                  <a:pt x="6681828" y="725218"/>
                  <a:pt x="6689336" y="721461"/>
                </a:cubicBezTo>
                <a:cubicBezTo>
                  <a:pt x="6689336" y="717703"/>
                  <a:pt x="6689336" y="717703"/>
                  <a:pt x="6685582" y="713946"/>
                </a:cubicBezTo>
                <a:cubicBezTo>
                  <a:pt x="6681828" y="713946"/>
                  <a:pt x="6678074" y="710188"/>
                  <a:pt x="6674320" y="706430"/>
                </a:cubicBezTo>
                <a:cubicBezTo>
                  <a:pt x="6666813" y="706430"/>
                  <a:pt x="6666813" y="702673"/>
                  <a:pt x="6663059" y="695157"/>
                </a:cubicBezTo>
                <a:cubicBezTo>
                  <a:pt x="6678074" y="687642"/>
                  <a:pt x="6700597" y="710188"/>
                  <a:pt x="6708105" y="683885"/>
                </a:cubicBezTo>
                <a:cubicBezTo>
                  <a:pt x="6719366" y="687642"/>
                  <a:pt x="6730628" y="698915"/>
                  <a:pt x="6738135" y="683885"/>
                </a:cubicBezTo>
                <a:cubicBezTo>
                  <a:pt x="6730628" y="676369"/>
                  <a:pt x="6719366" y="672612"/>
                  <a:pt x="6708105" y="665097"/>
                </a:cubicBezTo>
                <a:cubicBezTo>
                  <a:pt x="6723120" y="661339"/>
                  <a:pt x="6738135" y="653824"/>
                  <a:pt x="6749397" y="646309"/>
                </a:cubicBezTo>
                <a:cubicBezTo>
                  <a:pt x="6749397" y="642551"/>
                  <a:pt x="6749397" y="642551"/>
                  <a:pt x="6749397" y="638793"/>
                </a:cubicBezTo>
                <a:cubicBezTo>
                  <a:pt x="6745643" y="638793"/>
                  <a:pt x="6741889" y="638793"/>
                  <a:pt x="6734382" y="635036"/>
                </a:cubicBezTo>
                <a:cubicBezTo>
                  <a:pt x="6738135" y="627521"/>
                  <a:pt x="6741889" y="620005"/>
                  <a:pt x="6749397" y="612490"/>
                </a:cubicBezTo>
                <a:cubicBezTo>
                  <a:pt x="6760658" y="597460"/>
                  <a:pt x="6771920" y="582429"/>
                  <a:pt x="6786935" y="571156"/>
                </a:cubicBezTo>
                <a:cubicBezTo>
                  <a:pt x="6798197" y="559884"/>
                  <a:pt x="6809458" y="556126"/>
                  <a:pt x="6820720" y="548611"/>
                </a:cubicBezTo>
                <a:cubicBezTo>
                  <a:pt x="6828227" y="541096"/>
                  <a:pt x="6831981" y="537338"/>
                  <a:pt x="6839489" y="529823"/>
                </a:cubicBezTo>
                <a:cubicBezTo>
                  <a:pt x="6850751" y="511035"/>
                  <a:pt x="6862012" y="507277"/>
                  <a:pt x="6880781" y="514792"/>
                </a:cubicBezTo>
                <a:cubicBezTo>
                  <a:pt x="6865766" y="541096"/>
                  <a:pt x="6850751" y="563641"/>
                  <a:pt x="6831981" y="586187"/>
                </a:cubicBezTo>
                <a:cubicBezTo>
                  <a:pt x="6824474" y="601217"/>
                  <a:pt x="6809458" y="612490"/>
                  <a:pt x="6790689" y="608733"/>
                </a:cubicBezTo>
                <a:cubicBezTo>
                  <a:pt x="6786935" y="608733"/>
                  <a:pt x="6783181" y="612490"/>
                  <a:pt x="6779428" y="612490"/>
                </a:cubicBezTo>
                <a:cubicBezTo>
                  <a:pt x="6779428" y="616248"/>
                  <a:pt x="6779428" y="616248"/>
                  <a:pt x="6783181" y="620005"/>
                </a:cubicBezTo>
                <a:cubicBezTo>
                  <a:pt x="6790689" y="616248"/>
                  <a:pt x="6798197" y="616248"/>
                  <a:pt x="6809458" y="616248"/>
                </a:cubicBezTo>
                <a:cubicBezTo>
                  <a:pt x="6809458" y="616248"/>
                  <a:pt x="6809458" y="616248"/>
                  <a:pt x="6813212" y="616248"/>
                </a:cubicBezTo>
                <a:cubicBezTo>
                  <a:pt x="6798197" y="631278"/>
                  <a:pt x="6786935" y="642551"/>
                  <a:pt x="6775674" y="657581"/>
                </a:cubicBezTo>
                <a:cubicBezTo>
                  <a:pt x="6771920" y="657581"/>
                  <a:pt x="6771920" y="661339"/>
                  <a:pt x="6771920" y="661339"/>
                </a:cubicBezTo>
                <a:cubicBezTo>
                  <a:pt x="6764412" y="672612"/>
                  <a:pt x="6764412" y="687642"/>
                  <a:pt x="6745643" y="687642"/>
                </a:cubicBezTo>
                <a:cubicBezTo>
                  <a:pt x="6741889" y="687642"/>
                  <a:pt x="6738135" y="698915"/>
                  <a:pt x="6730628" y="702673"/>
                </a:cubicBezTo>
                <a:cubicBezTo>
                  <a:pt x="6734382" y="706430"/>
                  <a:pt x="6734382" y="706430"/>
                  <a:pt x="6738135" y="710188"/>
                </a:cubicBezTo>
                <a:cubicBezTo>
                  <a:pt x="6723120" y="728976"/>
                  <a:pt x="6711859" y="747764"/>
                  <a:pt x="6696843" y="766552"/>
                </a:cubicBezTo>
                <a:cubicBezTo>
                  <a:pt x="6693089" y="770310"/>
                  <a:pt x="6700597" y="781582"/>
                  <a:pt x="6700597" y="789098"/>
                </a:cubicBezTo>
                <a:cubicBezTo>
                  <a:pt x="6681828" y="785340"/>
                  <a:pt x="6678074" y="796613"/>
                  <a:pt x="6670566" y="807886"/>
                </a:cubicBezTo>
                <a:cubicBezTo>
                  <a:pt x="6663059" y="815401"/>
                  <a:pt x="6659305" y="822916"/>
                  <a:pt x="6651797" y="830431"/>
                </a:cubicBezTo>
                <a:cubicBezTo>
                  <a:pt x="6651797" y="834189"/>
                  <a:pt x="6644290" y="830431"/>
                  <a:pt x="6640536" y="830431"/>
                </a:cubicBezTo>
                <a:cubicBezTo>
                  <a:pt x="6636782" y="834189"/>
                  <a:pt x="6636782" y="841704"/>
                  <a:pt x="6629274" y="845462"/>
                </a:cubicBezTo>
                <a:cubicBezTo>
                  <a:pt x="6606751" y="856735"/>
                  <a:pt x="6606751" y="856735"/>
                  <a:pt x="6618013" y="883038"/>
                </a:cubicBezTo>
                <a:cubicBezTo>
                  <a:pt x="6602997" y="894311"/>
                  <a:pt x="6584228" y="905584"/>
                  <a:pt x="6572967" y="920614"/>
                </a:cubicBezTo>
                <a:cubicBezTo>
                  <a:pt x="6565459" y="939402"/>
                  <a:pt x="6542936" y="943160"/>
                  <a:pt x="6535428" y="958190"/>
                </a:cubicBezTo>
                <a:cubicBezTo>
                  <a:pt x="6512905" y="995766"/>
                  <a:pt x="6471613" y="1014554"/>
                  <a:pt x="6445336" y="1048373"/>
                </a:cubicBezTo>
                <a:cubicBezTo>
                  <a:pt x="6437829" y="1055888"/>
                  <a:pt x="6430321" y="1055888"/>
                  <a:pt x="6422813" y="1063403"/>
                </a:cubicBezTo>
                <a:cubicBezTo>
                  <a:pt x="6419059" y="1063403"/>
                  <a:pt x="6411552" y="1067161"/>
                  <a:pt x="6411552" y="1070918"/>
                </a:cubicBezTo>
                <a:cubicBezTo>
                  <a:pt x="6407798" y="1082191"/>
                  <a:pt x="6404044" y="1093464"/>
                  <a:pt x="6385275" y="1100979"/>
                </a:cubicBezTo>
                <a:cubicBezTo>
                  <a:pt x="6392783" y="1104737"/>
                  <a:pt x="6396536" y="1108494"/>
                  <a:pt x="6400290" y="1108494"/>
                </a:cubicBezTo>
                <a:cubicBezTo>
                  <a:pt x="6389029" y="1112252"/>
                  <a:pt x="6377767" y="1116010"/>
                  <a:pt x="6362752" y="1119767"/>
                </a:cubicBezTo>
                <a:cubicBezTo>
                  <a:pt x="6366506" y="1123525"/>
                  <a:pt x="6366506" y="1127282"/>
                  <a:pt x="6366506" y="1131040"/>
                </a:cubicBezTo>
                <a:cubicBezTo>
                  <a:pt x="6374013" y="1131040"/>
                  <a:pt x="6385275" y="1131040"/>
                  <a:pt x="6392783" y="1131040"/>
                </a:cubicBezTo>
                <a:cubicBezTo>
                  <a:pt x="6411552" y="1123525"/>
                  <a:pt x="6430321" y="1119767"/>
                  <a:pt x="6449090" y="1112252"/>
                </a:cubicBezTo>
                <a:cubicBezTo>
                  <a:pt x="6460352" y="1112252"/>
                  <a:pt x="6471613" y="1108494"/>
                  <a:pt x="6464105" y="1093464"/>
                </a:cubicBezTo>
                <a:cubicBezTo>
                  <a:pt x="6475367" y="1093464"/>
                  <a:pt x="6482875" y="1093464"/>
                  <a:pt x="6494136" y="1093464"/>
                </a:cubicBezTo>
                <a:cubicBezTo>
                  <a:pt x="6490382" y="1097222"/>
                  <a:pt x="6486628" y="1100979"/>
                  <a:pt x="6482875" y="1104737"/>
                </a:cubicBezTo>
                <a:cubicBezTo>
                  <a:pt x="6482875" y="1108494"/>
                  <a:pt x="6482875" y="1108494"/>
                  <a:pt x="6482875" y="1108494"/>
                </a:cubicBezTo>
                <a:cubicBezTo>
                  <a:pt x="6512905" y="1100979"/>
                  <a:pt x="6546690" y="1097222"/>
                  <a:pt x="6572967" y="1082191"/>
                </a:cubicBezTo>
                <a:cubicBezTo>
                  <a:pt x="6591736" y="1093464"/>
                  <a:pt x="6610505" y="1078433"/>
                  <a:pt x="6629274" y="1074676"/>
                </a:cubicBezTo>
                <a:cubicBezTo>
                  <a:pt x="6633028" y="1070918"/>
                  <a:pt x="6640536" y="1070918"/>
                  <a:pt x="6644290" y="1070918"/>
                </a:cubicBezTo>
                <a:cubicBezTo>
                  <a:pt x="6663059" y="1067161"/>
                  <a:pt x="6681828" y="1063403"/>
                  <a:pt x="6696843" y="1055888"/>
                </a:cubicBezTo>
                <a:cubicBezTo>
                  <a:pt x="6719366" y="1055888"/>
                  <a:pt x="6738135" y="1052130"/>
                  <a:pt x="6749397" y="1037100"/>
                </a:cubicBezTo>
                <a:cubicBezTo>
                  <a:pt x="6760658" y="1025827"/>
                  <a:pt x="6771920" y="1014554"/>
                  <a:pt x="6790689" y="1018312"/>
                </a:cubicBezTo>
                <a:cubicBezTo>
                  <a:pt x="6786935" y="995766"/>
                  <a:pt x="6801951" y="995766"/>
                  <a:pt x="6813212" y="988251"/>
                </a:cubicBezTo>
                <a:cubicBezTo>
                  <a:pt x="6820720" y="984493"/>
                  <a:pt x="6828227" y="973220"/>
                  <a:pt x="6831981" y="961948"/>
                </a:cubicBezTo>
                <a:cubicBezTo>
                  <a:pt x="6835735" y="950675"/>
                  <a:pt x="6835735" y="943160"/>
                  <a:pt x="6843243" y="931887"/>
                </a:cubicBezTo>
                <a:cubicBezTo>
                  <a:pt x="6854504" y="920614"/>
                  <a:pt x="6865766" y="909341"/>
                  <a:pt x="6877027" y="901826"/>
                </a:cubicBezTo>
                <a:cubicBezTo>
                  <a:pt x="6888289" y="909341"/>
                  <a:pt x="6895797" y="916856"/>
                  <a:pt x="6903304" y="920614"/>
                </a:cubicBezTo>
                <a:cubicBezTo>
                  <a:pt x="6907058" y="920614"/>
                  <a:pt x="6907058" y="920614"/>
                  <a:pt x="6910812" y="916856"/>
                </a:cubicBezTo>
                <a:cubicBezTo>
                  <a:pt x="6907058" y="913099"/>
                  <a:pt x="6907058" y="905584"/>
                  <a:pt x="6907058" y="905584"/>
                </a:cubicBezTo>
                <a:cubicBezTo>
                  <a:pt x="6910812" y="894311"/>
                  <a:pt x="6910812" y="886795"/>
                  <a:pt x="6914566" y="879280"/>
                </a:cubicBezTo>
                <a:cubicBezTo>
                  <a:pt x="6918320" y="875523"/>
                  <a:pt x="6925827" y="871765"/>
                  <a:pt x="6929581" y="868007"/>
                </a:cubicBezTo>
                <a:cubicBezTo>
                  <a:pt x="6974627" y="849219"/>
                  <a:pt x="7000904" y="815401"/>
                  <a:pt x="7034688" y="781582"/>
                </a:cubicBezTo>
                <a:cubicBezTo>
                  <a:pt x="7034688" y="785340"/>
                  <a:pt x="7030935" y="789098"/>
                  <a:pt x="7030935" y="792855"/>
                </a:cubicBezTo>
                <a:cubicBezTo>
                  <a:pt x="7008412" y="826674"/>
                  <a:pt x="6989642" y="860492"/>
                  <a:pt x="6959612" y="883038"/>
                </a:cubicBezTo>
                <a:cubicBezTo>
                  <a:pt x="6944596" y="890553"/>
                  <a:pt x="6933335" y="905584"/>
                  <a:pt x="6922073" y="916856"/>
                </a:cubicBezTo>
                <a:cubicBezTo>
                  <a:pt x="6918320" y="924372"/>
                  <a:pt x="6914566" y="928129"/>
                  <a:pt x="6914566" y="935644"/>
                </a:cubicBezTo>
                <a:cubicBezTo>
                  <a:pt x="6922073" y="939402"/>
                  <a:pt x="6929581" y="939402"/>
                  <a:pt x="6937089" y="943160"/>
                </a:cubicBezTo>
                <a:cubicBezTo>
                  <a:pt x="6929581" y="946917"/>
                  <a:pt x="6922073" y="950675"/>
                  <a:pt x="6918320" y="954432"/>
                </a:cubicBezTo>
                <a:cubicBezTo>
                  <a:pt x="6914566" y="961948"/>
                  <a:pt x="6914566" y="969463"/>
                  <a:pt x="6910812" y="976978"/>
                </a:cubicBezTo>
                <a:cubicBezTo>
                  <a:pt x="6918320" y="973220"/>
                  <a:pt x="6922073" y="973220"/>
                  <a:pt x="6929581" y="973220"/>
                </a:cubicBezTo>
                <a:cubicBezTo>
                  <a:pt x="6933335" y="973220"/>
                  <a:pt x="6933335" y="969463"/>
                  <a:pt x="6937089" y="969463"/>
                </a:cubicBezTo>
                <a:cubicBezTo>
                  <a:pt x="6944596" y="988251"/>
                  <a:pt x="6918320" y="992008"/>
                  <a:pt x="6914566" y="1007039"/>
                </a:cubicBezTo>
                <a:cubicBezTo>
                  <a:pt x="6940843" y="1007039"/>
                  <a:pt x="6948350" y="984493"/>
                  <a:pt x="6963366" y="969463"/>
                </a:cubicBezTo>
                <a:cubicBezTo>
                  <a:pt x="6967119" y="969463"/>
                  <a:pt x="6970873" y="973220"/>
                  <a:pt x="6982135" y="980736"/>
                </a:cubicBezTo>
                <a:cubicBezTo>
                  <a:pt x="6970873" y="984493"/>
                  <a:pt x="6963366" y="984493"/>
                  <a:pt x="6959612" y="988251"/>
                </a:cubicBezTo>
                <a:cubicBezTo>
                  <a:pt x="6952104" y="992008"/>
                  <a:pt x="6948350" y="999524"/>
                  <a:pt x="6944596" y="1010797"/>
                </a:cubicBezTo>
                <a:cubicBezTo>
                  <a:pt x="6952104" y="1007039"/>
                  <a:pt x="6963366" y="1007039"/>
                  <a:pt x="6970873" y="1003281"/>
                </a:cubicBezTo>
                <a:cubicBezTo>
                  <a:pt x="6982135" y="999524"/>
                  <a:pt x="6993396" y="992008"/>
                  <a:pt x="7004658" y="992008"/>
                </a:cubicBezTo>
                <a:cubicBezTo>
                  <a:pt x="6997150" y="999524"/>
                  <a:pt x="6989642" y="1010797"/>
                  <a:pt x="6978381" y="1022069"/>
                </a:cubicBezTo>
                <a:cubicBezTo>
                  <a:pt x="6997150" y="1014554"/>
                  <a:pt x="7019673" y="1022069"/>
                  <a:pt x="7038442" y="1003281"/>
                </a:cubicBezTo>
                <a:cubicBezTo>
                  <a:pt x="7049704" y="995766"/>
                  <a:pt x="7064719" y="984493"/>
                  <a:pt x="7083488" y="999524"/>
                </a:cubicBezTo>
                <a:cubicBezTo>
                  <a:pt x="7090996" y="1003281"/>
                  <a:pt x="7102258" y="999524"/>
                  <a:pt x="7109765" y="995766"/>
                </a:cubicBezTo>
                <a:cubicBezTo>
                  <a:pt x="7117272" y="995766"/>
                  <a:pt x="7124780" y="995766"/>
                  <a:pt x="7136042" y="992008"/>
                </a:cubicBezTo>
                <a:cubicBezTo>
                  <a:pt x="7154811" y="988251"/>
                  <a:pt x="7173580" y="980736"/>
                  <a:pt x="7188596" y="976978"/>
                </a:cubicBezTo>
                <a:cubicBezTo>
                  <a:pt x="7196103" y="988251"/>
                  <a:pt x="7207364" y="995766"/>
                  <a:pt x="7214872" y="1007039"/>
                </a:cubicBezTo>
                <a:cubicBezTo>
                  <a:pt x="7199857" y="1007039"/>
                  <a:pt x="7184842" y="1007039"/>
                  <a:pt x="7169826" y="1003281"/>
                </a:cubicBezTo>
                <a:cubicBezTo>
                  <a:pt x="7158565" y="1003281"/>
                  <a:pt x="7147304" y="999524"/>
                  <a:pt x="7151057" y="1022069"/>
                </a:cubicBezTo>
                <a:cubicBezTo>
                  <a:pt x="7124780" y="1014554"/>
                  <a:pt x="7102258" y="1018312"/>
                  <a:pt x="7083488" y="1037100"/>
                </a:cubicBezTo>
                <a:cubicBezTo>
                  <a:pt x="7072227" y="1025827"/>
                  <a:pt x="7068473" y="1025827"/>
                  <a:pt x="7064719" y="1044615"/>
                </a:cubicBezTo>
                <a:cubicBezTo>
                  <a:pt x="7042196" y="1037100"/>
                  <a:pt x="7015919" y="1048373"/>
                  <a:pt x="7012165" y="1067161"/>
                </a:cubicBezTo>
                <a:cubicBezTo>
                  <a:pt x="7004658" y="1059645"/>
                  <a:pt x="6997150" y="1048373"/>
                  <a:pt x="6989642" y="1052130"/>
                </a:cubicBezTo>
                <a:cubicBezTo>
                  <a:pt x="6978381" y="1052130"/>
                  <a:pt x="6970873" y="1059645"/>
                  <a:pt x="6959612" y="1067161"/>
                </a:cubicBezTo>
                <a:cubicBezTo>
                  <a:pt x="6955858" y="1063403"/>
                  <a:pt x="6952104" y="1059645"/>
                  <a:pt x="6948350" y="1059645"/>
                </a:cubicBezTo>
                <a:cubicBezTo>
                  <a:pt x="6948350" y="1055888"/>
                  <a:pt x="6952104" y="1052130"/>
                  <a:pt x="6952104" y="1048373"/>
                </a:cubicBezTo>
                <a:cubicBezTo>
                  <a:pt x="6948350" y="1048373"/>
                  <a:pt x="6940843" y="1048373"/>
                  <a:pt x="6933335" y="1048373"/>
                </a:cubicBezTo>
                <a:cubicBezTo>
                  <a:pt x="6933335" y="1055888"/>
                  <a:pt x="6937089" y="1059645"/>
                  <a:pt x="6940843" y="1070918"/>
                </a:cubicBezTo>
                <a:cubicBezTo>
                  <a:pt x="6925827" y="1070918"/>
                  <a:pt x="6918320" y="1074676"/>
                  <a:pt x="6907058" y="1074676"/>
                </a:cubicBezTo>
                <a:cubicBezTo>
                  <a:pt x="6895797" y="1074676"/>
                  <a:pt x="6888289" y="1070918"/>
                  <a:pt x="6880781" y="1082191"/>
                </a:cubicBezTo>
                <a:cubicBezTo>
                  <a:pt x="6880781" y="1089706"/>
                  <a:pt x="6869520" y="1089706"/>
                  <a:pt x="6862012" y="1093464"/>
                </a:cubicBezTo>
                <a:cubicBezTo>
                  <a:pt x="6846997" y="1097222"/>
                  <a:pt x="6835735" y="1097222"/>
                  <a:pt x="6820720" y="1100979"/>
                </a:cubicBezTo>
                <a:cubicBezTo>
                  <a:pt x="6813212" y="1100979"/>
                  <a:pt x="6809458" y="1108494"/>
                  <a:pt x="6801951" y="1112252"/>
                </a:cubicBezTo>
                <a:cubicBezTo>
                  <a:pt x="6794443" y="1123525"/>
                  <a:pt x="6786935" y="1134798"/>
                  <a:pt x="6775674" y="1146070"/>
                </a:cubicBezTo>
                <a:cubicBezTo>
                  <a:pt x="6775674" y="1146070"/>
                  <a:pt x="6779428" y="1149828"/>
                  <a:pt x="6783181" y="1153586"/>
                </a:cubicBezTo>
                <a:cubicBezTo>
                  <a:pt x="6764412" y="1164858"/>
                  <a:pt x="6745643" y="1179889"/>
                  <a:pt x="6726874" y="1194919"/>
                </a:cubicBezTo>
                <a:cubicBezTo>
                  <a:pt x="6719366" y="1198677"/>
                  <a:pt x="6711859" y="1206192"/>
                  <a:pt x="6704351" y="1213707"/>
                </a:cubicBezTo>
                <a:cubicBezTo>
                  <a:pt x="6704351" y="1217465"/>
                  <a:pt x="6704351" y="1224980"/>
                  <a:pt x="6700597" y="1228738"/>
                </a:cubicBezTo>
                <a:cubicBezTo>
                  <a:pt x="6708105" y="1228738"/>
                  <a:pt x="6711859" y="1228738"/>
                  <a:pt x="6723120" y="1228738"/>
                </a:cubicBezTo>
                <a:cubicBezTo>
                  <a:pt x="6730628" y="1232495"/>
                  <a:pt x="6734382" y="1258799"/>
                  <a:pt x="6760658" y="1247526"/>
                </a:cubicBezTo>
                <a:cubicBezTo>
                  <a:pt x="6756905" y="1243768"/>
                  <a:pt x="6753151" y="1240011"/>
                  <a:pt x="6749397" y="1236253"/>
                </a:cubicBezTo>
                <a:cubicBezTo>
                  <a:pt x="6760658" y="1232495"/>
                  <a:pt x="6768166" y="1224980"/>
                  <a:pt x="6779428" y="1228738"/>
                </a:cubicBezTo>
                <a:cubicBezTo>
                  <a:pt x="6794443" y="1228738"/>
                  <a:pt x="6798197" y="1224980"/>
                  <a:pt x="6794443" y="1206192"/>
                </a:cubicBezTo>
                <a:cubicBezTo>
                  <a:pt x="6828227" y="1236253"/>
                  <a:pt x="6854504" y="1209950"/>
                  <a:pt x="6880781" y="1202435"/>
                </a:cubicBezTo>
                <a:cubicBezTo>
                  <a:pt x="6880781" y="1228738"/>
                  <a:pt x="6895797" y="1224980"/>
                  <a:pt x="6910812" y="1221223"/>
                </a:cubicBezTo>
                <a:cubicBezTo>
                  <a:pt x="6967119" y="1209950"/>
                  <a:pt x="7019673" y="1198677"/>
                  <a:pt x="7075981" y="1187404"/>
                </a:cubicBezTo>
                <a:cubicBezTo>
                  <a:pt x="7087242" y="1183646"/>
                  <a:pt x="7098504" y="1179889"/>
                  <a:pt x="7109765" y="1179889"/>
                </a:cubicBezTo>
                <a:cubicBezTo>
                  <a:pt x="7109765" y="1176131"/>
                  <a:pt x="7109765" y="1176131"/>
                  <a:pt x="7109765" y="1172374"/>
                </a:cubicBezTo>
                <a:cubicBezTo>
                  <a:pt x="7106011" y="1172374"/>
                  <a:pt x="7098504" y="1168616"/>
                  <a:pt x="7087242" y="1164858"/>
                </a:cubicBezTo>
                <a:cubicBezTo>
                  <a:pt x="7113519" y="1157343"/>
                  <a:pt x="7139796" y="1138555"/>
                  <a:pt x="7162318" y="1138555"/>
                </a:cubicBezTo>
                <a:cubicBezTo>
                  <a:pt x="7192350" y="1142313"/>
                  <a:pt x="7211118" y="1123525"/>
                  <a:pt x="7237396" y="1123525"/>
                </a:cubicBezTo>
                <a:cubicBezTo>
                  <a:pt x="7237396" y="1119767"/>
                  <a:pt x="7241149" y="1116010"/>
                  <a:pt x="7241149" y="1108494"/>
                </a:cubicBezTo>
                <a:cubicBezTo>
                  <a:pt x="7259918" y="1131040"/>
                  <a:pt x="7278688" y="1116010"/>
                  <a:pt x="7297456" y="1112252"/>
                </a:cubicBezTo>
                <a:cubicBezTo>
                  <a:pt x="7297456" y="1112252"/>
                  <a:pt x="7301210" y="1108494"/>
                  <a:pt x="7304964" y="1108494"/>
                </a:cubicBezTo>
                <a:cubicBezTo>
                  <a:pt x="7327488" y="1123525"/>
                  <a:pt x="7342503" y="1104737"/>
                  <a:pt x="7361272" y="1100979"/>
                </a:cubicBezTo>
                <a:cubicBezTo>
                  <a:pt x="7368780" y="1097222"/>
                  <a:pt x="7376288" y="1097222"/>
                  <a:pt x="7383795" y="1097222"/>
                </a:cubicBezTo>
                <a:cubicBezTo>
                  <a:pt x="7395056" y="1097222"/>
                  <a:pt x="7406318" y="1097222"/>
                  <a:pt x="7413826" y="1089706"/>
                </a:cubicBezTo>
                <a:cubicBezTo>
                  <a:pt x="7432595" y="1078433"/>
                  <a:pt x="7451364" y="1067161"/>
                  <a:pt x="7473887" y="1070918"/>
                </a:cubicBezTo>
                <a:cubicBezTo>
                  <a:pt x="7473887" y="1074676"/>
                  <a:pt x="7473887" y="1074676"/>
                  <a:pt x="7473887" y="1078433"/>
                </a:cubicBezTo>
                <a:cubicBezTo>
                  <a:pt x="7462626" y="1078433"/>
                  <a:pt x="7451364" y="1082191"/>
                  <a:pt x="7436348" y="1082191"/>
                </a:cubicBezTo>
                <a:cubicBezTo>
                  <a:pt x="7432595" y="1085949"/>
                  <a:pt x="7428841" y="1085949"/>
                  <a:pt x="7425087" y="1089706"/>
                </a:cubicBezTo>
                <a:cubicBezTo>
                  <a:pt x="7421334" y="1097222"/>
                  <a:pt x="7417580" y="1104737"/>
                  <a:pt x="7410072" y="1112252"/>
                </a:cubicBezTo>
                <a:cubicBezTo>
                  <a:pt x="7432595" y="1123525"/>
                  <a:pt x="7451364" y="1108494"/>
                  <a:pt x="7470133" y="1108494"/>
                </a:cubicBezTo>
                <a:cubicBezTo>
                  <a:pt x="7470133" y="1108494"/>
                  <a:pt x="7470133" y="1112252"/>
                  <a:pt x="7470133" y="1112252"/>
                </a:cubicBezTo>
                <a:cubicBezTo>
                  <a:pt x="7470133" y="1116010"/>
                  <a:pt x="7466380" y="1112252"/>
                  <a:pt x="7466380" y="1112252"/>
                </a:cubicBezTo>
                <a:cubicBezTo>
                  <a:pt x="7462626" y="1116010"/>
                  <a:pt x="7458872" y="1112252"/>
                  <a:pt x="7458872" y="1112252"/>
                </a:cubicBezTo>
                <a:cubicBezTo>
                  <a:pt x="7447610" y="1138555"/>
                  <a:pt x="7425087" y="1123525"/>
                  <a:pt x="7406318" y="1123525"/>
                </a:cubicBezTo>
                <a:cubicBezTo>
                  <a:pt x="7365026" y="1127282"/>
                  <a:pt x="7327488" y="1131040"/>
                  <a:pt x="7289949" y="1149828"/>
                </a:cubicBezTo>
                <a:cubicBezTo>
                  <a:pt x="7286195" y="1153586"/>
                  <a:pt x="7278688" y="1153586"/>
                  <a:pt x="7271180" y="1153586"/>
                </a:cubicBezTo>
                <a:cubicBezTo>
                  <a:pt x="7263672" y="1157343"/>
                  <a:pt x="7256164" y="1157343"/>
                  <a:pt x="7248657" y="1157343"/>
                </a:cubicBezTo>
                <a:cubicBezTo>
                  <a:pt x="7222380" y="1164858"/>
                  <a:pt x="7196103" y="1172374"/>
                  <a:pt x="7169826" y="1176131"/>
                </a:cubicBezTo>
                <a:cubicBezTo>
                  <a:pt x="7166072" y="1179889"/>
                  <a:pt x="7158565" y="1179889"/>
                  <a:pt x="7154811" y="1183646"/>
                </a:cubicBezTo>
                <a:cubicBezTo>
                  <a:pt x="7147304" y="1202435"/>
                  <a:pt x="7124780" y="1194919"/>
                  <a:pt x="7109765" y="1202435"/>
                </a:cubicBezTo>
                <a:cubicBezTo>
                  <a:pt x="7090996" y="1206192"/>
                  <a:pt x="7075981" y="1209950"/>
                  <a:pt x="7057211" y="1213707"/>
                </a:cubicBezTo>
                <a:cubicBezTo>
                  <a:pt x="7045950" y="1217465"/>
                  <a:pt x="7038442" y="1221223"/>
                  <a:pt x="7027181" y="1221223"/>
                </a:cubicBezTo>
                <a:cubicBezTo>
                  <a:pt x="6963366" y="1221223"/>
                  <a:pt x="6899550" y="1232495"/>
                  <a:pt x="6835735" y="1255041"/>
                </a:cubicBezTo>
                <a:cubicBezTo>
                  <a:pt x="6831981" y="1251283"/>
                  <a:pt x="6831981" y="1247526"/>
                  <a:pt x="6828227" y="1243768"/>
                </a:cubicBezTo>
                <a:cubicBezTo>
                  <a:pt x="6831981" y="1240011"/>
                  <a:pt x="6839489" y="1236253"/>
                  <a:pt x="6843243" y="1236253"/>
                </a:cubicBezTo>
                <a:cubicBezTo>
                  <a:pt x="6843243" y="1232495"/>
                  <a:pt x="6843243" y="1232495"/>
                  <a:pt x="6843243" y="1228738"/>
                </a:cubicBezTo>
                <a:cubicBezTo>
                  <a:pt x="6835735" y="1232495"/>
                  <a:pt x="6824474" y="1232495"/>
                  <a:pt x="6816966" y="1232495"/>
                </a:cubicBezTo>
                <a:cubicBezTo>
                  <a:pt x="6820720" y="1251283"/>
                  <a:pt x="6813212" y="1266314"/>
                  <a:pt x="6790689" y="1262556"/>
                </a:cubicBezTo>
                <a:cubicBezTo>
                  <a:pt x="6760658" y="1262556"/>
                  <a:pt x="6745643" y="1277587"/>
                  <a:pt x="6726874" y="1296375"/>
                </a:cubicBezTo>
                <a:cubicBezTo>
                  <a:pt x="6723120" y="1277587"/>
                  <a:pt x="6711859" y="1277587"/>
                  <a:pt x="6700597" y="1281344"/>
                </a:cubicBezTo>
                <a:cubicBezTo>
                  <a:pt x="6681828" y="1285102"/>
                  <a:pt x="6666813" y="1296375"/>
                  <a:pt x="6648043" y="1300132"/>
                </a:cubicBezTo>
                <a:cubicBezTo>
                  <a:pt x="6644290" y="1303890"/>
                  <a:pt x="6633028" y="1303890"/>
                  <a:pt x="6625520" y="1303890"/>
                </a:cubicBezTo>
                <a:cubicBezTo>
                  <a:pt x="6610505" y="1303890"/>
                  <a:pt x="6602997" y="1315163"/>
                  <a:pt x="6595490" y="1330193"/>
                </a:cubicBezTo>
                <a:cubicBezTo>
                  <a:pt x="6602997" y="1330193"/>
                  <a:pt x="6610505" y="1330193"/>
                  <a:pt x="6618013" y="1333951"/>
                </a:cubicBezTo>
                <a:cubicBezTo>
                  <a:pt x="6602997" y="1337708"/>
                  <a:pt x="6587982" y="1345224"/>
                  <a:pt x="6576720" y="1352739"/>
                </a:cubicBezTo>
                <a:cubicBezTo>
                  <a:pt x="6565459" y="1356496"/>
                  <a:pt x="6561705" y="1364012"/>
                  <a:pt x="6576720" y="1371527"/>
                </a:cubicBezTo>
                <a:cubicBezTo>
                  <a:pt x="6584228" y="1379042"/>
                  <a:pt x="6591736" y="1382800"/>
                  <a:pt x="6599244" y="1386557"/>
                </a:cubicBezTo>
                <a:cubicBezTo>
                  <a:pt x="6606751" y="1386557"/>
                  <a:pt x="6614259" y="1382800"/>
                  <a:pt x="6618013" y="1379042"/>
                </a:cubicBezTo>
                <a:cubicBezTo>
                  <a:pt x="6633028" y="1356496"/>
                  <a:pt x="6651797" y="1352739"/>
                  <a:pt x="6674320" y="1379042"/>
                </a:cubicBezTo>
                <a:cubicBezTo>
                  <a:pt x="6685582" y="1371527"/>
                  <a:pt x="6696843" y="1364012"/>
                  <a:pt x="6711859" y="1352739"/>
                </a:cubicBezTo>
                <a:cubicBezTo>
                  <a:pt x="6700597" y="1341466"/>
                  <a:pt x="6693089" y="1333951"/>
                  <a:pt x="6681828" y="1330193"/>
                </a:cubicBezTo>
                <a:cubicBezTo>
                  <a:pt x="6681828" y="1326436"/>
                  <a:pt x="6685582" y="1322678"/>
                  <a:pt x="6685582" y="1322678"/>
                </a:cubicBezTo>
                <a:cubicBezTo>
                  <a:pt x="6723120" y="1345224"/>
                  <a:pt x="6756905" y="1345224"/>
                  <a:pt x="6786935" y="1307648"/>
                </a:cubicBezTo>
                <a:cubicBezTo>
                  <a:pt x="6794443" y="1311405"/>
                  <a:pt x="6801951" y="1311405"/>
                  <a:pt x="6813212" y="1315163"/>
                </a:cubicBezTo>
                <a:cubicBezTo>
                  <a:pt x="6786935" y="1326436"/>
                  <a:pt x="6764412" y="1337708"/>
                  <a:pt x="6741889" y="1352739"/>
                </a:cubicBezTo>
                <a:cubicBezTo>
                  <a:pt x="6741889" y="1352739"/>
                  <a:pt x="6741889" y="1352739"/>
                  <a:pt x="6741889" y="1356496"/>
                </a:cubicBezTo>
                <a:cubicBezTo>
                  <a:pt x="6749397" y="1356496"/>
                  <a:pt x="6760658" y="1360254"/>
                  <a:pt x="6768166" y="1356496"/>
                </a:cubicBezTo>
                <a:cubicBezTo>
                  <a:pt x="6824474" y="1345224"/>
                  <a:pt x="6880781" y="1330193"/>
                  <a:pt x="6937089" y="1315163"/>
                </a:cubicBezTo>
                <a:cubicBezTo>
                  <a:pt x="6948350" y="1311405"/>
                  <a:pt x="6963366" y="1303890"/>
                  <a:pt x="6974627" y="1318920"/>
                </a:cubicBezTo>
                <a:cubicBezTo>
                  <a:pt x="6982135" y="1330193"/>
                  <a:pt x="6985889" y="1318920"/>
                  <a:pt x="6989642" y="1307648"/>
                </a:cubicBezTo>
                <a:cubicBezTo>
                  <a:pt x="7008412" y="1322678"/>
                  <a:pt x="7027181" y="1300132"/>
                  <a:pt x="7045950" y="1300132"/>
                </a:cubicBezTo>
                <a:cubicBezTo>
                  <a:pt x="7106011" y="1292617"/>
                  <a:pt x="7162318" y="1285102"/>
                  <a:pt x="7222380" y="1266314"/>
                </a:cubicBezTo>
                <a:cubicBezTo>
                  <a:pt x="7244903" y="1258799"/>
                  <a:pt x="7271180" y="1255041"/>
                  <a:pt x="7297456" y="1243768"/>
                </a:cubicBezTo>
                <a:cubicBezTo>
                  <a:pt x="7304964" y="1243768"/>
                  <a:pt x="7308718" y="1228738"/>
                  <a:pt x="7316226" y="1221223"/>
                </a:cubicBezTo>
                <a:cubicBezTo>
                  <a:pt x="7327488" y="1240011"/>
                  <a:pt x="7319980" y="1243768"/>
                  <a:pt x="7308718" y="1247526"/>
                </a:cubicBezTo>
                <a:cubicBezTo>
                  <a:pt x="7301210" y="1251283"/>
                  <a:pt x="7293703" y="1251283"/>
                  <a:pt x="7286195" y="1255041"/>
                </a:cubicBezTo>
                <a:cubicBezTo>
                  <a:pt x="7308718" y="1277587"/>
                  <a:pt x="7323734" y="1258799"/>
                  <a:pt x="7338749" y="1247526"/>
                </a:cubicBezTo>
                <a:cubicBezTo>
                  <a:pt x="7350010" y="1251283"/>
                  <a:pt x="7361272" y="1258799"/>
                  <a:pt x="7376288" y="1262556"/>
                </a:cubicBezTo>
                <a:cubicBezTo>
                  <a:pt x="7376288" y="1262556"/>
                  <a:pt x="7376288" y="1270071"/>
                  <a:pt x="7376288" y="1273829"/>
                </a:cubicBezTo>
                <a:cubicBezTo>
                  <a:pt x="7417580" y="1273829"/>
                  <a:pt x="7455118" y="1277587"/>
                  <a:pt x="7492656" y="1258799"/>
                </a:cubicBezTo>
                <a:cubicBezTo>
                  <a:pt x="7492656" y="1255041"/>
                  <a:pt x="7500164" y="1255041"/>
                  <a:pt x="7503918" y="1255041"/>
                </a:cubicBezTo>
                <a:cubicBezTo>
                  <a:pt x="7511426" y="1273829"/>
                  <a:pt x="7522687" y="1266314"/>
                  <a:pt x="7533948" y="1266314"/>
                </a:cubicBezTo>
                <a:cubicBezTo>
                  <a:pt x="7567733" y="1266314"/>
                  <a:pt x="7601518" y="1262556"/>
                  <a:pt x="7635302" y="1258799"/>
                </a:cubicBezTo>
                <a:cubicBezTo>
                  <a:pt x="7706625" y="1251283"/>
                  <a:pt x="7774194" y="1266314"/>
                  <a:pt x="7841763" y="1273829"/>
                </a:cubicBezTo>
                <a:cubicBezTo>
                  <a:pt x="7841763" y="1281344"/>
                  <a:pt x="7838009" y="1288859"/>
                  <a:pt x="7841763" y="1288859"/>
                </a:cubicBezTo>
                <a:cubicBezTo>
                  <a:pt x="7849270" y="1296375"/>
                  <a:pt x="7853024" y="1296375"/>
                  <a:pt x="7860532" y="1285102"/>
                </a:cubicBezTo>
                <a:cubicBezTo>
                  <a:pt x="7860532" y="1281344"/>
                  <a:pt x="7871794" y="1285102"/>
                  <a:pt x="7879302" y="1281344"/>
                </a:cubicBezTo>
                <a:cubicBezTo>
                  <a:pt x="7879302" y="1300132"/>
                  <a:pt x="7879302" y="1311405"/>
                  <a:pt x="7860532" y="1315163"/>
                </a:cubicBezTo>
                <a:cubicBezTo>
                  <a:pt x="7860532" y="1315163"/>
                  <a:pt x="7856778" y="1315163"/>
                  <a:pt x="7853024" y="1318920"/>
                </a:cubicBezTo>
                <a:cubicBezTo>
                  <a:pt x="7834256" y="1352739"/>
                  <a:pt x="7792963" y="1367769"/>
                  <a:pt x="7762932" y="1386557"/>
                </a:cubicBezTo>
                <a:cubicBezTo>
                  <a:pt x="7747917" y="1394073"/>
                  <a:pt x="7732902" y="1405345"/>
                  <a:pt x="7721640" y="1412861"/>
                </a:cubicBezTo>
                <a:cubicBezTo>
                  <a:pt x="7717886" y="1416618"/>
                  <a:pt x="7714132" y="1420376"/>
                  <a:pt x="7710378" y="1420376"/>
                </a:cubicBezTo>
                <a:cubicBezTo>
                  <a:pt x="7691610" y="1412861"/>
                  <a:pt x="7684102" y="1424133"/>
                  <a:pt x="7669086" y="1431649"/>
                </a:cubicBezTo>
                <a:cubicBezTo>
                  <a:pt x="7665332" y="1431649"/>
                  <a:pt x="7661579" y="1427891"/>
                  <a:pt x="7657825" y="1427891"/>
                </a:cubicBezTo>
                <a:cubicBezTo>
                  <a:pt x="7654071" y="1431649"/>
                  <a:pt x="7646564" y="1431649"/>
                  <a:pt x="7642810" y="1431649"/>
                </a:cubicBezTo>
                <a:cubicBezTo>
                  <a:pt x="7646564" y="1439164"/>
                  <a:pt x="7646564" y="1446679"/>
                  <a:pt x="7650318" y="1446679"/>
                </a:cubicBezTo>
                <a:cubicBezTo>
                  <a:pt x="7657825" y="1450437"/>
                  <a:pt x="7669086" y="1450437"/>
                  <a:pt x="7676594" y="1446679"/>
                </a:cubicBezTo>
                <a:cubicBezTo>
                  <a:pt x="7687856" y="1446679"/>
                  <a:pt x="7695364" y="1442921"/>
                  <a:pt x="7702871" y="1439164"/>
                </a:cubicBezTo>
                <a:cubicBezTo>
                  <a:pt x="7721640" y="1431649"/>
                  <a:pt x="7729148" y="1439164"/>
                  <a:pt x="7729148" y="1457952"/>
                </a:cubicBezTo>
                <a:cubicBezTo>
                  <a:pt x="7729148" y="1461710"/>
                  <a:pt x="7732902" y="1461710"/>
                  <a:pt x="7732902" y="1465467"/>
                </a:cubicBezTo>
                <a:cubicBezTo>
                  <a:pt x="7747917" y="1454194"/>
                  <a:pt x="7759178" y="1446679"/>
                  <a:pt x="7766686" y="1439164"/>
                </a:cubicBezTo>
                <a:cubicBezTo>
                  <a:pt x="7777948" y="1439164"/>
                  <a:pt x="7785456" y="1439164"/>
                  <a:pt x="7792963" y="1439164"/>
                </a:cubicBezTo>
                <a:cubicBezTo>
                  <a:pt x="7800471" y="1439164"/>
                  <a:pt x="7807978" y="1435406"/>
                  <a:pt x="7807978" y="1446679"/>
                </a:cubicBezTo>
                <a:cubicBezTo>
                  <a:pt x="7807978" y="1450437"/>
                  <a:pt x="7815486" y="1454194"/>
                  <a:pt x="7819240" y="1461710"/>
                </a:cubicBezTo>
                <a:cubicBezTo>
                  <a:pt x="7819240" y="1457952"/>
                  <a:pt x="7822994" y="1457952"/>
                  <a:pt x="7822994" y="1457952"/>
                </a:cubicBezTo>
                <a:cubicBezTo>
                  <a:pt x="7822994" y="1450437"/>
                  <a:pt x="7822994" y="1442921"/>
                  <a:pt x="7822994" y="1435406"/>
                </a:cubicBezTo>
                <a:cubicBezTo>
                  <a:pt x="7838009" y="1446679"/>
                  <a:pt x="7849270" y="1457952"/>
                  <a:pt x="7864286" y="1442921"/>
                </a:cubicBezTo>
                <a:cubicBezTo>
                  <a:pt x="7868040" y="1442921"/>
                  <a:pt x="7864286" y="1431649"/>
                  <a:pt x="7868040" y="1427891"/>
                </a:cubicBezTo>
                <a:cubicBezTo>
                  <a:pt x="7864286" y="1424133"/>
                  <a:pt x="7864286" y="1424133"/>
                  <a:pt x="7864286" y="1424133"/>
                </a:cubicBezTo>
                <a:cubicBezTo>
                  <a:pt x="7890563" y="1420376"/>
                  <a:pt x="7916840" y="1416618"/>
                  <a:pt x="7946870" y="1412861"/>
                </a:cubicBezTo>
                <a:cubicBezTo>
                  <a:pt x="7946870" y="1416618"/>
                  <a:pt x="7946870" y="1416618"/>
                  <a:pt x="7946870" y="1420376"/>
                </a:cubicBezTo>
                <a:cubicBezTo>
                  <a:pt x="7943116" y="1420376"/>
                  <a:pt x="7935609" y="1424133"/>
                  <a:pt x="7931855" y="1427891"/>
                </a:cubicBezTo>
                <a:cubicBezTo>
                  <a:pt x="7928101" y="1435406"/>
                  <a:pt x="7928101" y="1442921"/>
                  <a:pt x="7928101" y="1454194"/>
                </a:cubicBezTo>
                <a:cubicBezTo>
                  <a:pt x="7969394" y="1469225"/>
                  <a:pt x="8021947" y="1454194"/>
                  <a:pt x="8033208" y="1424133"/>
                </a:cubicBezTo>
                <a:cubicBezTo>
                  <a:pt x="8044470" y="1424133"/>
                  <a:pt x="8051978" y="1424133"/>
                  <a:pt x="8063240" y="1424133"/>
                </a:cubicBezTo>
                <a:cubicBezTo>
                  <a:pt x="8066993" y="1442921"/>
                  <a:pt x="8082008" y="1442921"/>
                  <a:pt x="8100778" y="1435406"/>
                </a:cubicBezTo>
                <a:cubicBezTo>
                  <a:pt x="8123300" y="1427891"/>
                  <a:pt x="8149578" y="1424133"/>
                  <a:pt x="8164593" y="1397830"/>
                </a:cubicBezTo>
                <a:cubicBezTo>
                  <a:pt x="8168346" y="1390315"/>
                  <a:pt x="8187116" y="1390315"/>
                  <a:pt x="8198378" y="1382800"/>
                </a:cubicBezTo>
                <a:cubicBezTo>
                  <a:pt x="8198378" y="1405345"/>
                  <a:pt x="8183362" y="1424133"/>
                  <a:pt x="8160839" y="1427891"/>
                </a:cubicBezTo>
                <a:cubicBezTo>
                  <a:pt x="8160839" y="1431649"/>
                  <a:pt x="8164593" y="1435406"/>
                  <a:pt x="8164593" y="1442921"/>
                </a:cubicBezTo>
                <a:cubicBezTo>
                  <a:pt x="8164593" y="1439164"/>
                  <a:pt x="8168346" y="1439164"/>
                  <a:pt x="8168346" y="1439164"/>
                </a:cubicBezTo>
                <a:cubicBezTo>
                  <a:pt x="8187116" y="1446679"/>
                  <a:pt x="8205885" y="1450437"/>
                  <a:pt x="8228408" y="1457952"/>
                </a:cubicBezTo>
                <a:cubicBezTo>
                  <a:pt x="8224654" y="1461710"/>
                  <a:pt x="8224654" y="1461710"/>
                  <a:pt x="8224654" y="1465467"/>
                </a:cubicBezTo>
                <a:cubicBezTo>
                  <a:pt x="8232162" y="1461710"/>
                  <a:pt x="8235916" y="1457952"/>
                  <a:pt x="8239670" y="1454194"/>
                </a:cubicBezTo>
                <a:cubicBezTo>
                  <a:pt x="8247177" y="1465467"/>
                  <a:pt x="8254685" y="1469225"/>
                  <a:pt x="8262192" y="1476740"/>
                </a:cubicBezTo>
                <a:cubicBezTo>
                  <a:pt x="8258438" y="1476740"/>
                  <a:pt x="8254685" y="1476740"/>
                  <a:pt x="8254685" y="1476740"/>
                </a:cubicBezTo>
                <a:cubicBezTo>
                  <a:pt x="8247177" y="1480497"/>
                  <a:pt x="8239670" y="1480497"/>
                  <a:pt x="8235916" y="1484255"/>
                </a:cubicBezTo>
                <a:cubicBezTo>
                  <a:pt x="8239670" y="1488013"/>
                  <a:pt x="8243424" y="1495528"/>
                  <a:pt x="8250931" y="1495528"/>
                </a:cubicBezTo>
                <a:cubicBezTo>
                  <a:pt x="8258438" y="1499285"/>
                  <a:pt x="8269700" y="1499285"/>
                  <a:pt x="8280962" y="1506801"/>
                </a:cubicBezTo>
                <a:cubicBezTo>
                  <a:pt x="8269700" y="1518074"/>
                  <a:pt x="8258438" y="1529346"/>
                  <a:pt x="8247177" y="1540619"/>
                </a:cubicBezTo>
                <a:cubicBezTo>
                  <a:pt x="8262192" y="1544377"/>
                  <a:pt x="8273454" y="1544377"/>
                  <a:pt x="8280962" y="1529346"/>
                </a:cubicBezTo>
                <a:cubicBezTo>
                  <a:pt x="8292224" y="1533104"/>
                  <a:pt x="8299731" y="1536862"/>
                  <a:pt x="8307238" y="1536862"/>
                </a:cubicBezTo>
                <a:cubicBezTo>
                  <a:pt x="8314746" y="1559407"/>
                  <a:pt x="8314746" y="1559407"/>
                  <a:pt x="8333516" y="1563165"/>
                </a:cubicBezTo>
                <a:cubicBezTo>
                  <a:pt x="8318500" y="1574438"/>
                  <a:pt x="8318500" y="1578195"/>
                  <a:pt x="8341023" y="1589468"/>
                </a:cubicBezTo>
                <a:cubicBezTo>
                  <a:pt x="8337270" y="1593226"/>
                  <a:pt x="8337270" y="1600741"/>
                  <a:pt x="8337270" y="1608256"/>
                </a:cubicBezTo>
                <a:cubicBezTo>
                  <a:pt x="8352284" y="1604498"/>
                  <a:pt x="8367300" y="1604498"/>
                  <a:pt x="8382315" y="1600741"/>
                </a:cubicBezTo>
                <a:cubicBezTo>
                  <a:pt x="8382315" y="1600741"/>
                  <a:pt x="8382315" y="1604498"/>
                  <a:pt x="8382315" y="1604498"/>
                </a:cubicBezTo>
                <a:cubicBezTo>
                  <a:pt x="8359792" y="1619529"/>
                  <a:pt x="8337270" y="1634559"/>
                  <a:pt x="8314746" y="1645832"/>
                </a:cubicBezTo>
                <a:cubicBezTo>
                  <a:pt x="8314746" y="1649590"/>
                  <a:pt x="8314746" y="1649590"/>
                  <a:pt x="8314746" y="1653348"/>
                </a:cubicBezTo>
                <a:cubicBezTo>
                  <a:pt x="8337270" y="1653348"/>
                  <a:pt x="8356038" y="1653348"/>
                  <a:pt x="8374808" y="1653348"/>
                </a:cubicBezTo>
                <a:cubicBezTo>
                  <a:pt x="8378562" y="1653348"/>
                  <a:pt x="8378562" y="1657105"/>
                  <a:pt x="8378562" y="1657105"/>
                </a:cubicBezTo>
                <a:cubicBezTo>
                  <a:pt x="8367300" y="1660863"/>
                  <a:pt x="8359792" y="1664620"/>
                  <a:pt x="8348531" y="1668378"/>
                </a:cubicBezTo>
                <a:cubicBezTo>
                  <a:pt x="8348531" y="1672135"/>
                  <a:pt x="8348531" y="1679651"/>
                  <a:pt x="8352284" y="1683408"/>
                </a:cubicBezTo>
                <a:cubicBezTo>
                  <a:pt x="8378562" y="1690923"/>
                  <a:pt x="8408592" y="1694681"/>
                  <a:pt x="8438623" y="1702196"/>
                </a:cubicBezTo>
                <a:cubicBezTo>
                  <a:pt x="8431115" y="1702196"/>
                  <a:pt x="8427361" y="1705954"/>
                  <a:pt x="8423608" y="1709712"/>
                </a:cubicBezTo>
                <a:cubicBezTo>
                  <a:pt x="8423608" y="1709712"/>
                  <a:pt x="8423608" y="1713469"/>
                  <a:pt x="8423608" y="1713469"/>
                </a:cubicBezTo>
                <a:cubicBezTo>
                  <a:pt x="8434869" y="1724742"/>
                  <a:pt x="8442377" y="1732257"/>
                  <a:pt x="8449884" y="1743530"/>
                </a:cubicBezTo>
                <a:cubicBezTo>
                  <a:pt x="8457392" y="1754803"/>
                  <a:pt x="8468654" y="1758560"/>
                  <a:pt x="8479915" y="1747288"/>
                </a:cubicBezTo>
                <a:cubicBezTo>
                  <a:pt x="8472407" y="1736015"/>
                  <a:pt x="8464900" y="1724742"/>
                  <a:pt x="8453638" y="1713469"/>
                </a:cubicBezTo>
                <a:cubicBezTo>
                  <a:pt x="8457392" y="1709712"/>
                  <a:pt x="8464900" y="1705954"/>
                  <a:pt x="8468654" y="1705954"/>
                </a:cubicBezTo>
                <a:cubicBezTo>
                  <a:pt x="8472407" y="1717227"/>
                  <a:pt x="8476161" y="1724742"/>
                  <a:pt x="8479915" y="1732257"/>
                </a:cubicBezTo>
                <a:cubicBezTo>
                  <a:pt x="8483669" y="1743530"/>
                  <a:pt x="8483669" y="1754803"/>
                  <a:pt x="8491177" y="1762318"/>
                </a:cubicBezTo>
                <a:cubicBezTo>
                  <a:pt x="8498684" y="1773591"/>
                  <a:pt x="8513700" y="1781106"/>
                  <a:pt x="8524961" y="1792379"/>
                </a:cubicBezTo>
                <a:cubicBezTo>
                  <a:pt x="8524961" y="1792379"/>
                  <a:pt x="8524961" y="1799894"/>
                  <a:pt x="8521207" y="1803652"/>
                </a:cubicBezTo>
                <a:cubicBezTo>
                  <a:pt x="8509946" y="1803652"/>
                  <a:pt x="8498684" y="1799894"/>
                  <a:pt x="8494930" y="1803652"/>
                </a:cubicBezTo>
                <a:cubicBezTo>
                  <a:pt x="8487423" y="1803652"/>
                  <a:pt x="8487423" y="1818682"/>
                  <a:pt x="8487423" y="1829955"/>
                </a:cubicBezTo>
                <a:cubicBezTo>
                  <a:pt x="8509946" y="1822440"/>
                  <a:pt x="8528715" y="1818682"/>
                  <a:pt x="8551238" y="1814924"/>
                </a:cubicBezTo>
                <a:cubicBezTo>
                  <a:pt x="8570007" y="1822440"/>
                  <a:pt x="8558746" y="1841228"/>
                  <a:pt x="8562499" y="1852501"/>
                </a:cubicBezTo>
                <a:cubicBezTo>
                  <a:pt x="8562499" y="1856258"/>
                  <a:pt x="8551238" y="1860016"/>
                  <a:pt x="8547484" y="1860016"/>
                </a:cubicBezTo>
                <a:cubicBezTo>
                  <a:pt x="8532469" y="1863773"/>
                  <a:pt x="8517453" y="1863773"/>
                  <a:pt x="8502438" y="1863773"/>
                </a:cubicBezTo>
                <a:cubicBezTo>
                  <a:pt x="8502438" y="1860016"/>
                  <a:pt x="8506192" y="1860016"/>
                  <a:pt x="8506192" y="1856258"/>
                </a:cubicBezTo>
                <a:cubicBezTo>
                  <a:pt x="8509946" y="1852501"/>
                  <a:pt x="8513700" y="1844985"/>
                  <a:pt x="8513700" y="1844985"/>
                </a:cubicBezTo>
                <a:cubicBezTo>
                  <a:pt x="8513700" y="1841228"/>
                  <a:pt x="8506192" y="1837470"/>
                  <a:pt x="8502438" y="1837470"/>
                </a:cubicBezTo>
                <a:cubicBezTo>
                  <a:pt x="8483669" y="1829955"/>
                  <a:pt x="8461146" y="1833713"/>
                  <a:pt x="8438623" y="1837470"/>
                </a:cubicBezTo>
                <a:cubicBezTo>
                  <a:pt x="8423608" y="1841228"/>
                  <a:pt x="8408592" y="1844985"/>
                  <a:pt x="8393577" y="1848743"/>
                </a:cubicBezTo>
                <a:cubicBezTo>
                  <a:pt x="8393577" y="1852501"/>
                  <a:pt x="8389823" y="1856258"/>
                  <a:pt x="8389823" y="1860016"/>
                </a:cubicBezTo>
                <a:cubicBezTo>
                  <a:pt x="8386069" y="1860016"/>
                  <a:pt x="8393577" y="1863773"/>
                  <a:pt x="8393577" y="1863773"/>
                </a:cubicBezTo>
                <a:cubicBezTo>
                  <a:pt x="8404838" y="1863773"/>
                  <a:pt x="8416100" y="1875046"/>
                  <a:pt x="8427361" y="1863773"/>
                </a:cubicBezTo>
                <a:cubicBezTo>
                  <a:pt x="8427361" y="1863773"/>
                  <a:pt x="8442377" y="1871289"/>
                  <a:pt x="8449884" y="1871289"/>
                </a:cubicBezTo>
                <a:cubicBezTo>
                  <a:pt x="8461146" y="1875046"/>
                  <a:pt x="8472407" y="1875046"/>
                  <a:pt x="8483669" y="1875046"/>
                </a:cubicBezTo>
                <a:cubicBezTo>
                  <a:pt x="8491177" y="1886319"/>
                  <a:pt x="8502438" y="1901350"/>
                  <a:pt x="8513700" y="1916380"/>
                </a:cubicBezTo>
                <a:cubicBezTo>
                  <a:pt x="8521207" y="1912622"/>
                  <a:pt x="8524961" y="1905107"/>
                  <a:pt x="8528715" y="1901350"/>
                </a:cubicBezTo>
                <a:cubicBezTo>
                  <a:pt x="8532469" y="1908865"/>
                  <a:pt x="8536223" y="1916380"/>
                  <a:pt x="8539976" y="1923895"/>
                </a:cubicBezTo>
                <a:cubicBezTo>
                  <a:pt x="8524961" y="1927653"/>
                  <a:pt x="8509946" y="1927653"/>
                  <a:pt x="8517453" y="1946441"/>
                </a:cubicBezTo>
                <a:cubicBezTo>
                  <a:pt x="8536223" y="1938926"/>
                  <a:pt x="8543730" y="1953956"/>
                  <a:pt x="8554992" y="1965229"/>
                </a:cubicBezTo>
                <a:cubicBezTo>
                  <a:pt x="8570007" y="1976502"/>
                  <a:pt x="8585022" y="1972744"/>
                  <a:pt x="8592530" y="1961471"/>
                </a:cubicBezTo>
                <a:cubicBezTo>
                  <a:pt x="8600038" y="1950198"/>
                  <a:pt x="8611299" y="1957714"/>
                  <a:pt x="8622561" y="1950198"/>
                </a:cubicBezTo>
                <a:cubicBezTo>
                  <a:pt x="8615053" y="1972744"/>
                  <a:pt x="8600038" y="1980259"/>
                  <a:pt x="8581269" y="1980259"/>
                </a:cubicBezTo>
                <a:cubicBezTo>
                  <a:pt x="8588776" y="1987774"/>
                  <a:pt x="8592530" y="1991532"/>
                  <a:pt x="8596284" y="1991532"/>
                </a:cubicBezTo>
                <a:cubicBezTo>
                  <a:pt x="8577515" y="2017835"/>
                  <a:pt x="8562499" y="2044139"/>
                  <a:pt x="8543730" y="2070442"/>
                </a:cubicBezTo>
                <a:cubicBezTo>
                  <a:pt x="8543730" y="2074199"/>
                  <a:pt x="8539976" y="2074199"/>
                  <a:pt x="8539976" y="2077957"/>
                </a:cubicBezTo>
                <a:cubicBezTo>
                  <a:pt x="8524961" y="2085472"/>
                  <a:pt x="8513700" y="2089230"/>
                  <a:pt x="8498684" y="2096745"/>
                </a:cubicBezTo>
                <a:cubicBezTo>
                  <a:pt x="8491177" y="2100503"/>
                  <a:pt x="8487423" y="2104260"/>
                  <a:pt x="8476161" y="2108018"/>
                </a:cubicBezTo>
                <a:cubicBezTo>
                  <a:pt x="8476161" y="2111775"/>
                  <a:pt x="8472407" y="2123048"/>
                  <a:pt x="8472407" y="2130563"/>
                </a:cubicBezTo>
                <a:cubicBezTo>
                  <a:pt x="8464900" y="2130563"/>
                  <a:pt x="8457392" y="2134321"/>
                  <a:pt x="8446131" y="2134321"/>
                </a:cubicBezTo>
                <a:cubicBezTo>
                  <a:pt x="8449884" y="2141836"/>
                  <a:pt x="8449884" y="2145594"/>
                  <a:pt x="8453638" y="2149351"/>
                </a:cubicBezTo>
                <a:cubicBezTo>
                  <a:pt x="8442377" y="2156867"/>
                  <a:pt x="8434869" y="2164382"/>
                  <a:pt x="8423608" y="2171897"/>
                </a:cubicBezTo>
                <a:cubicBezTo>
                  <a:pt x="8423608" y="2175655"/>
                  <a:pt x="8423608" y="2175655"/>
                  <a:pt x="8423608" y="2179412"/>
                </a:cubicBezTo>
                <a:cubicBezTo>
                  <a:pt x="8434869" y="2179412"/>
                  <a:pt x="8446131" y="2179412"/>
                  <a:pt x="8453638" y="2179412"/>
                </a:cubicBezTo>
                <a:cubicBezTo>
                  <a:pt x="8468654" y="2175655"/>
                  <a:pt x="8483669" y="2164382"/>
                  <a:pt x="8498684" y="2183170"/>
                </a:cubicBezTo>
                <a:cubicBezTo>
                  <a:pt x="8502438" y="2186928"/>
                  <a:pt x="8521207" y="2179412"/>
                  <a:pt x="8532469" y="2175655"/>
                </a:cubicBezTo>
                <a:cubicBezTo>
                  <a:pt x="8528715" y="2171897"/>
                  <a:pt x="8528715" y="2168140"/>
                  <a:pt x="8524961" y="2164382"/>
                </a:cubicBezTo>
                <a:cubicBezTo>
                  <a:pt x="8539976" y="2164382"/>
                  <a:pt x="8554992" y="2164382"/>
                  <a:pt x="8573761" y="2164382"/>
                </a:cubicBezTo>
                <a:cubicBezTo>
                  <a:pt x="8573761" y="2168140"/>
                  <a:pt x="8577515" y="2171897"/>
                  <a:pt x="8581269" y="2183170"/>
                </a:cubicBezTo>
                <a:cubicBezTo>
                  <a:pt x="8588776" y="2175655"/>
                  <a:pt x="8596284" y="2164382"/>
                  <a:pt x="8603792" y="2160625"/>
                </a:cubicBezTo>
                <a:cubicBezTo>
                  <a:pt x="8618807" y="2160625"/>
                  <a:pt x="8633822" y="2164382"/>
                  <a:pt x="8652592" y="2168140"/>
                </a:cubicBezTo>
                <a:cubicBezTo>
                  <a:pt x="8652592" y="2160625"/>
                  <a:pt x="8652592" y="2156867"/>
                  <a:pt x="8652592" y="2145594"/>
                </a:cubicBezTo>
                <a:cubicBezTo>
                  <a:pt x="8667607" y="2153109"/>
                  <a:pt x="8682622" y="2156867"/>
                  <a:pt x="8697638" y="2164382"/>
                </a:cubicBezTo>
                <a:cubicBezTo>
                  <a:pt x="8693884" y="2179412"/>
                  <a:pt x="8675115" y="2201958"/>
                  <a:pt x="8712653" y="2205716"/>
                </a:cubicBezTo>
                <a:cubicBezTo>
                  <a:pt x="8708899" y="2209473"/>
                  <a:pt x="8705145" y="2209473"/>
                  <a:pt x="8705145" y="2209473"/>
                </a:cubicBezTo>
                <a:cubicBezTo>
                  <a:pt x="8697638" y="2213231"/>
                  <a:pt x="8693884" y="2209473"/>
                  <a:pt x="8686376" y="2209473"/>
                </a:cubicBezTo>
                <a:cubicBezTo>
                  <a:pt x="8693884" y="2216989"/>
                  <a:pt x="8697638" y="2224504"/>
                  <a:pt x="8701391" y="2232019"/>
                </a:cubicBezTo>
                <a:cubicBezTo>
                  <a:pt x="8705145" y="2235776"/>
                  <a:pt x="8712653" y="2232019"/>
                  <a:pt x="8716407" y="2235776"/>
                </a:cubicBezTo>
                <a:cubicBezTo>
                  <a:pt x="8723914" y="2247049"/>
                  <a:pt x="8731422" y="2254564"/>
                  <a:pt x="8735176" y="2262080"/>
                </a:cubicBezTo>
                <a:cubicBezTo>
                  <a:pt x="8720161" y="2262080"/>
                  <a:pt x="8708899" y="2292141"/>
                  <a:pt x="8690130" y="2277110"/>
                </a:cubicBezTo>
                <a:cubicBezTo>
                  <a:pt x="8686376" y="2288383"/>
                  <a:pt x="8682622" y="2292141"/>
                  <a:pt x="8678868" y="2299656"/>
                </a:cubicBezTo>
                <a:cubicBezTo>
                  <a:pt x="8675115" y="2295898"/>
                  <a:pt x="8671361" y="2295898"/>
                  <a:pt x="8667607" y="2292141"/>
                </a:cubicBezTo>
                <a:cubicBezTo>
                  <a:pt x="8667607" y="2292141"/>
                  <a:pt x="8667607" y="2288383"/>
                  <a:pt x="8667607" y="2284626"/>
                </a:cubicBezTo>
                <a:cubicBezTo>
                  <a:pt x="8652592" y="2295898"/>
                  <a:pt x="8641330" y="2303413"/>
                  <a:pt x="8626315" y="2314686"/>
                </a:cubicBezTo>
                <a:cubicBezTo>
                  <a:pt x="8633822" y="2314686"/>
                  <a:pt x="8637576" y="2318444"/>
                  <a:pt x="8648838" y="2318444"/>
                </a:cubicBezTo>
                <a:cubicBezTo>
                  <a:pt x="8637576" y="2325959"/>
                  <a:pt x="8630068" y="2333474"/>
                  <a:pt x="8618807" y="2340989"/>
                </a:cubicBezTo>
                <a:cubicBezTo>
                  <a:pt x="8611299" y="2348505"/>
                  <a:pt x="8600038" y="2352263"/>
                  <a:pt x="8592530" y="2359778"/>
                </a:cubicBezTo>
                <a:cubicBezTo>
                  <a:pt x="8585022" y="2371050"/>
                  <a:pt x="8573761" y="2374808"/>
                  <a:pt x="8566253" y="2359778"/>
                </a:cubicBezTo>
                <a:cubicBezTo>
                  <a:pt x="8566253" y="2356020"/>
                  <a:pt x="8562499" y="2356020"/>
                  <a:pt x="8558746" y="2348505"/>
                </a:cubicBezTo>
                <a:cubicBezTo>
                  <a:pt x="8551238" y="2356020"/>
                  <a:pt x="8547484" y="2363535"/>
                  <a:pt x="8539976" y="2367293"/>
                </a:cubicBezTo>
                <a:cubicBezTo>
                  <a:pt x="8554992" y="2374808"/>
                  <a:pt x="8577515" y="2367293"/>
                  <a:pt x="8577515" y="2389838"/>
                </a:cubicBezTo>
                <a:cubicBezTo>
                  <a:pt x="8581269" y="2397354"/>
                  <a:pt x="8570007" y="2404869"/>
                  <a:pt x="8566253" y="2416142"/>
                </a:cubicBezTo>
                <a:cubicBezTo>
                  <a:pt x="8566253" y="2412384"/>
                  <a:pt x="8566253" y="2408627"/>
                  <a:pt x="8562499" y="2408627"/>
                </a:cubicBezTo>
                <a:cubicBezTo>
                  <a:pt x="8554992" y="2408627"/>
                  <a:pt x="8543730" y="2408627"/>
                  <a:pt x="8536223" y="2412384"/>
                </a:cubicBezTo>
                <a:cubicBezTo>
                  <a:pt x="8521207" y="2416142"/>
                  <a:pt x="8513700" y="2431172"/>
                  <a:pt x="8532469" y="2446202"/>
                </a:cubicBezTo>
                <a:cubicBezTo>
                  <a:pt x="8509946" y="2446202"/>
                  <a:pt x="8491177" y="2446202"/>
                  <a:pt x="8472407" y="2446202"/>
                </a:cubicBezTo>
                <a:cubicBezTo>
                  <a:pt x="8483669" y="2438687"/>
                  <a:pt x="8491177" y="2434930"/>
                  <a:pt x="8502438" y="2431172"/>
                </a:cubicBezTo>
                <a:cubicBezTo>
                  <a:pt x="8453638" y="2419899"/>
                  <a:pt x="8423608" y="2431172"/>
                  <a:pt x="8397331" y="2468748"/>
                </a:cubicBezTo>
                <a:cubicBezTo>
                  <a:pt x="8397331" y="2468748"/>
                  <a:pt x="8393577" y="2472506"/>
                  <a:pt x="8393577" y="2472506"/>
                </a:cubicBezTo>
                <a:cubicBezTo>
                  <a:pt x="8359792" y="2476264"/>
                  <a:pt x="8337270" y="2502567"/>
                  <a:pt x="8310992" y="2517597"/>
                </a:cubicBezTo>
                <a:cubicBezTo>
                  <a:pt x="8288470" y="2532627"/>
                  <a:pt x="8265946" y="2547658"/>
                  <a:pt x="8239670" y="2562688"/>
                </a:cubicBezTo>
                <a:cubicBezTo>
                  <a:pt x="8247177" y="2562688"/>
                  <a:pt x="8254685" y="2566446"/>
                  <a:pt x="8262192" y="2570203"/>
                </a:cubicBezTo>
                <a:cubicBezTo>
                  <a:pt x="8265946" y="2570203"/>
                  <a:pt x="8269700" y="2570203"/>
                  <a:pt x="8273454" y="2566446"/>
                </a:cubicBezTo>
                <a:cubicBezTo>
                  <a:pt x="8277208" y="2543900"/>
                  <a:pt x="8299731" y="2551416"/>
                  <a:pt x="8314746" y="2551416"/>
                </a:cubicBezTo>
                <a:cubicBezTo>
                  <a:pt x="8333516" y="2547658"/>
                  <a:pt x="8333516" y="2551416"/>
                  <a:pt x="8344777" y="2540143"/>
                </a:cubicBezTo>
                <a:cubicBezTo>
                  <a:pt x="8341023" y="2536385"/>
                  <a:pt x="8333516" y="2536385"/>
                  <a:pt x="8307238" y="2543900"/>
                </a:cubicBezTo>
                <a:cubicBezTo>
                  <a:pt x="8314746" y="2536385"/>
                  <a:pt x="8318500" y="2528870"/>
                  <a:pt x="8322254" y="2521355"/>
                </a:cubicBezTo>
                <a:cubicBezTo>
                  <a:pt x="8329762" y="2525112"/>
                  <a:pt x="8333516" y="2528870"/>
                  <a:pt x="8341023" y="2528870"/>
                </a:cubicBezTo>
                <a:cubicBezTo>
                  <a:pt x="8344777" y="2525112"/>
                  <a:pt x="8352284" y="2521355"/>
                  <a:pt x="8356038" y="2517597"/>
                </a:cubicBezTo>
                <a:cubicBezTo>
                  <a:pt x="8356038" y="2517597"/>
                  <a:pt x="8359792" y="2517597"/>
                  <a:pt x="8359792" y="2521355"/>
                </a:cubicBezTo>
                <a:cubicBezTo>
                  <a:pt x="8356038" y="2525112"/>
                  <a:pt x="8356038" y="2528870"/>
                  <a:pt x="8352284" y="2532627"/>
                </a:cubicBezTo>
                <a:cubicBezTo>
                  <a:pt x="8356038" y="2532627"/>
                  <a:pt x="8363546" y="2532627"/>
                  <a:pt x="8367300" y="2532627"/>
                </a:cubicBezTo>
                <a:cubicBezTo>
                  <a:pt x="8378562" y="2525112"/>
                  <a:pt x="8401085" y="2536385"/>
                  <a:pt x="8401085" y="2517597"/>
                </a:cubicBezTo>
                <a:cubicBezTo>
                  <a:pt x="8412346" y="2510082"/>
                  <a:pt x="8419854" y="2506324"/>
                  <a:pt x="8427361" y="2498809"/>
                </a:cubicBezTo>
                <a:cubicBezTo>
                  <a:pt x="8438623" y="2495051"/>
                  <a:pt x="8468654" y="2495051"/>
                  <a:pt x="8479915" y="2498809"/>
                </a:cubicBezTo>
                <a:cubicBezTo>
                  <a:pt x="8483669" y="2502567"/>
                  <a:pt x="8491177" y="2506324"/>
                  <a:pt x="8494930" y="2502567"/>
                </a:cubicBezTo>
                <a:cubicBezTo>
                  <a:pt x="8543730" y="2487536"/>
                  <a:pt x="8592530" y="2468748"/>
                  <a:pt x="8645084" y="2464990"/>
                </a:cubicBezTo>
                <a:cubicBezTo>
                  <a:pt x="8652592" y="2464990"/>
                  <a:pt x="8656345" y="2464990"/>
                  <a:pt x="8660099" y="2461233"/>
                </a:cubicBezTo>
                <a:cubicBezTo>
                  <a:pt x="8697638" y="2438687"/>
                  <a:pt x="8742684" y="2438687"/>
                  <a:pt x="8783976" y="2427414"/>
                </a:cubicBezTo>
                <a:cubicBezTo>
                  <a:pt x="8795237" y="2423657"/>
                  <a:pt x="8806499" y="2427414"/>
                  <a:pt x="8817760" y="2431172"/>
                </a:cubicBezTo>
                <a:cubicBezTo>
                  <a:pt x="8836529" y="2434930"/>
                  <a:pt x="8851545" y="2442445"/>
                  <a:pt x="8874068" y="2449960"/>
                </a:cubicBezTo>
                <a:cubicBezTo>
                  <a:pt x="8817760" y="2483779"/>
                  <a:pt x="8765207" y="2510082"/>
                  <a:pt x="8716407" y="2540143"/>
                </a:cubicBezTo>
                <a:cubicBezTo>
                  <a:pt x="8712653" y="2543900"/>
                  <a:pt x="8705145" y="2543900"/>
                  <a:pt x="8701391" y="2547658"/>
                </a:cubicBezTo>
                <a:cubicBezTo>
                  <a:pt x="8697638" y="2540143"/>
                  <a:pt x="8693884" y="2536385"/>
                  <a:pt x="8690130" y="2528870"/>
                </a:cubicBezTo>
                <a:cubicBezTo>
                  <a:pt x="8705145" y="2528870"/>
                  <a:pt x="8716407" y="2525112"/>
                  <a:pt x="8727668" y="2521355"/>
                </a:cubicBezTo>
                <a:cubicBezTo>
                  <a:pt x="8727668" y="2521355"/>
                  <a:pt x="8727668" y="2517597"/>
                  <a:pt x="8727668" y="2517597"/>
                </a:cubicBezTo>
                <a:cubicBezTo>
                  <a:pt x="8705145" y="2513839"/>
                  <a:pt x="8686376" y="2510082"/>
                  <a:pt x="8663853" y="2506324"/>
                </a:cubicBezTo>
                <a:cubicBezTo>
                  <a:pt x="8667607" y="2506324"/>
                  <a:pt x="8671361" y="2498809"/>
                  <a:pt x="8675115" y="2502567"/>
                </a:cubicBezTo>
                <a:cubicBezTo>
                  <a:pt x="8686376" y="2506324"/>
                  <a:pt x="8697638" y="2498809"/>
                  <a:pt x="8712653" y="2498809"/>
                </a:cubicBezTo>
                <a:cubicBezTo>
                  <a:pt x="8731422" y="2498809"/>
                  <a:pt x="8742684" y="2491294"/>
                  <a:pt x="8753945" y="2476264"/>
                </a:cubicBezTo>
                <a:cubicBezTo>
                  <a:pt x="8757699" y="2472506"/>
                  <a:pt x="8768960" y="2472506"/>
                  <a:pt x="8772714" y="2472506"/>
                </a:cubicBezTo>
                <a:cubicBezTo>
                  <a:pt x="8795237" y="2472506"/>
                  <a:pt x="8814006" y="2472506"/>
                  <a:pt x="8832776" y="2461233"/>
                </a:cubicBezTo>
                <a:cubicBezTo>
                  <a:pt x="8814006" y="2453718"/>
                  <a:pt x="8795237" y="2446202"/>
                  <a:pt x="8776468" y="2449960"/>
                </a:cubicBezTo>
                <a:cubicBezTo>
                  <a:pt x="8735176" y="2461233"/>
                  <a:pt x="8693884" y="2468748"/>
                  <a:pt x="8656345" y="2491294"/>
                </a:cubicBezTo>
                <a:cubicBezTo>
                  <a:pt x="8633822" y="2502567"/>
                  <a:pt x="8603792" y="2506324"/>
                  <a:pt x="8581269" y="2517597"/>
                </a:cubicBezTo>
                <a:cubicBezTo>
                  <a:pt x="8570007" y="2521355"/>
                  <a:pt x="8562499" y="2528870"/>
                  <a:pt x="8554992" y="2532627"/>
                </a:cubicBezTo>
                <a:cubicBezTo>
                  <a:pt x="8543730" y="2536385"/>
                  <a:pt x="8528715" y="2540143"/>
                  <a:pt x="8517453" y="2543900"/>
                </a:cubicBezTo>
                <a:cubicBezTo>
                  <a:pt x="8517453" y="2547658"/>
                  <a:pt x="8517453" y="2551416"/>
                  <a:pt x="8521207" y="2551416"/>
                </a:cubicBezTo>
                <a:cubicBezTo>
                  <a:pt x="8532469" y="2551416"/>
                  <a:pt x="8539976" y="2547658"/>
                  <a:pt x="8551238" y="2547658"/>
                </a:cubicBezTo>
                <a:cubicBezTo>
                  <a:pt x="8554992" y="2551416"/>
                  <a:pt x="8554992" y="2551416"/>
                  <a:pt x="8554992" y="2555173"/>
                </a:cubicBezTo>
                <a:cubicBezTo>
                  <a:pt x="8532469" y="2562688"/>
                  <a:pt x="8506192" y="2570203"/>
                  <a:pt x="8483669" y="2577719"/>
                </a:cubicBezTo>
                <a:cubicBezTo>
                  <a:pt x="8476161" y="2581476"/>
                  <a:pt x="8468654" y="2585234"/>
                  <a:pt x="8457392" y="2588992"/>
                </a:cubicBezTo>
                <a:cubicBezTo>
                  <a:pt x="8449884" y="2592749"/>
                  <a:pt x="8438623" y="2596507"/>
                  <a:pt x="8427361" y="2600265"/>
                </a:cubicBezTo>
                <a:cubicBezTo>
                  <a:pt x="8431115" y="2592749"/>
                  <a:pt x="8431115" y="2585234"/>
                  <a:pt x="8434869" y="2585234"/>
                </a:cubicBezTo>
                <a:cubicBezTo>
                  <a:pt x="8446131" y="2585234"/>
                  <a:pt x="8457392" y="2581476"/>
                  <a:pt x="8468654" y="2573961"/>
                </a:cubicBezTo>
                <a:cubicBezTo>
                  <a:pt x="8479915" y="2570203"/>
                  <a:pt x="8494930" y="2566446"/>
                  <a:pt x="8513700" y="2558931"/>
                </a:cubicBezTo>
                <a:cubicBezTo>
                  <a:pt x="8498684" y="2543900"/>
                  <a:pt x="8483669" y="2540143"/>
                  <a:pt x="8468654" y="2547658"/>
                </a:cubicBezTo>
                <a:cubicBezTo>
                  <a:pt x="8453638" y="2558931"/>
                  <a:pt x="8438623" y="2570203"/>
                  <a:pt x="8419854" y="2577719"/>
                </a:cubicBezTo>
                <a:cubicBezTo>
                  <a:pt x="8419854" y="2581476"/>
                  <a:pt x="8416100" y="2581476"/>
                  <a:pt x="8416100" y="2581476"/>
                </a:cubicBezTo>
                <a:cubicBezTo>
                  <a:pt x="8393577" y="2577719"/>
                  <a:pt x="8374808" y="2588992"/>
                  <a:pt x="8356038" y="2596507"/>
                </a:cubicBezTo>
                <a:cubicBezTo>
                  <a:pt x="8314746" y="2611537"/>
                  <a:pt x="8269700" y="2626568"/>
                  <a:pt x="8228408" y="2645356"/>
                </a:cubicBezTo>
                <a:cubicBezTo>
                  <a:pt x="8194624" y="2656628"/>
                  <a:pt x="8160839" y="2667902"/>
                  <a:pt x="8127054" y="2682932"/>
                </a:cubicBezTo>
                <a:cubicBezTo>
                  <a:pt x="8123300" y="2682932"/>
                  <a:pt x="8119547" y="2686689"/>
                  <a:pt x="8115793" y="2690447"/>
                </a:cubicBezTo>
                <a:cubicBezTo>
                  <a:pt x="8104532" y="2705477"/>
                  <a:pt x="8093270" y="2712993"/>
                  <a:pt x="8070747" y="2705477"/>
                </a:cubicBezTo>
                <a:cubicBezTo>
                  <a:pt x="8070747" y="2705477"/>
                  <a:pt x="8066993" y="2709235"/>
                  <a:pt x="8063240" y="2709235"/>
                </a:cubicBezTo>
                <a:cubicBezTo>
                  <a:pt x="8048224" y="2716750"/>
                  <a:pt x="8033208" y="2724265"/>
                  <a:pt x="8018193" y="2731781"/>
                </a:cubicBezTo>
                <a:cubicBezTo>
                  <a:pt x="8014440" y="2731781"/>
                  <a:pt x="8010686" y="2731781"/>
                  <a:pt x="8006932" y="2731781"/>
                </a:cubicBezTo>
                <a:cubicBezTo>
                  <a:pt x="7991916" y="2720508"/>
                  <a:pt x="7976901" y="2728023"/>
                  <a:pt x="7961886" y="2735538"/>
                </a:cubicBezTo>
                <a:cubicBezTo>
                  <a:pt x="7946870" y="2746811"/>
                  <a:pt x="7928101" y="2754326"/>
                  <a:pt x="7913086" y="2761841"/>
                </a:cubicBezTo>
                <a:cubicBezTo>
                  <a:pt x="7909332" y="2765599"/>
                  <a:pt x="7905578" y="2765599"/>
                  <a:pt x="7901824" y="2765599"/>
                </a:cubicBezTo>
                <a:cubicBezTo>
                  <a:pt x="7894316" y="2769357"/>
                  <a:pt x="7883055" y="2769357"/>
                  <a:pt x="7879302" y="2776872"/>
                </a:cubicBezTo>
                <a:cubicBezTo>
                  <a:pt x="7875548" y="2780629"/>
                  <a:pt x="7879302" y="2791902"/>
                  <a:pt x="7883055" y="2799418"/>
                </a:cubicBezTo>
                <a:cubicBezTo>
                  <a:pt x="7826748" y="2829478"/>
                  <a:pt x="7770440" y="2855782"/>
                  <a:pt x="7717886" y="2882085"/>
                </a:cubicBezTo>
                <a:cubicBezTo>
                  <a:pt x="7699117" y="2893358"/>
                  <a:pt x="7695364" y="2915903"/>
                  <a:pt x="7714132" y="2930934"/>
                </a:cubicBezTo>
                <a:cubicBezTo>
                  <a:pt x="7710378" y="2930934"/>
                  <a:pt x="7706625" y="2934691"/>
                  <a:pt x="7702871" y="2930934"/>
                </a:cubicBezTo>
                <a:cubicBezTo>
                  <a:pt x="7684102" y="2915903"/>
                  <a:pt x="7665332" y="2919661"/>
                  <a:pt x="7642810" y="2923419"/>
                </a:cubicBezTo>
                <a:cubicBezTo>
                  <a:pt x="7624040" y="2930934"/>
                  <a:pt x="7616533" y="2934691"/>
                  <a:pt x="7624040" y="2953479"/>
                </a:cubicBezTo>
                <a:cubicBezTo>
                  <a:pt x="7609025" y="2960995"/>
                  <a:pt x="7594010" y="2968510"/>
                  <a:pt x="7578994" y="2976025"/>
                </a:cubicBezTo>
                <a:cubicBezTo>
                  <a:pt x="7575240" y="2976025"/>
                  <a:pt x="7567733" y="2968510"/>
                  <a:pt x="7560226" y="2964752"/>
                </a:cubicBezTo>
                <a:cubicBezTo>
                  <a:pt x="7548964" y="2972267"/>
                  <a:pt x="7548964" y="2998571"/>
                  <a:pt x="7526440" y="2983540"/>
                </a:cubicBezTo>
                <a:cubicBezTo>
                  <a:pt x="7526440" y="2983540"/>
                  <a:pt x="7526440" y="2987298"/>
                  <a:pt x="7526440" y="2987298"/>
                </a:cubicBezTo>
                <a:cubicBezTo>
                  <a:pt x="7518933" y="2991056"/>
                  <a:pt x="7507672" y="2991056"/>
                  <a:pt x="7500164" y="2994813"/>
                </a:cubicBezTo>
                <a:cubicBezTo>
                  <a:pt x="7496410" y="2994813"/>
                  <a:pt x="7488902" y="2994813"/>
                  <a:pt x="7485148" y="2998571"/>
                </a:cubicBezTo>
                <a:cubicBezTo>
                  <a:pt x="7447610" y="3017359"/>
                  <a:pt x="7406318" y="3036147"/>
                  <a:pt x="7365026" y="3054935"/>
                </a:cubicBezTo>
                <a:cubicBezTo>
                  <a:pt x="7353764" y="3062450"/>
                  <a:pt x="7342503" y="3069965"/>
                  <a:pt x="7331242" y="3077480"/>
                </a:cubicBezTo>
                <a:cubicBezTo>
                  <a:pt x="7327488" y="3077480"/>
                  <a:pt x="7323734" y="3084996"/>
                  <a:pt x="7319980" y="3088753"/>
                </a:cubicBezTo>
                <a:cubicBezTo>
                  <a:pt x="7331242" y="3100026"/>
                  <a:pt x="7331242" y="3100026"/>
                  <a:pt x="7376288" y="3088753"/>
                </a:cubicBezTo>
                <a:cubicBezTo>
                  <a:pt x="7376288" y="3081238"/>
                  <a:pt x="7376288" y="3073723"/>
                  <a:pt x="7376288" y="3066208"/>
                </a:cubicBezTo>
                <a:cubicBezTo>
                  <a:pt x="7387549" y="3073723"/>
                  <a:pt x="7391302" y="3039904"/>
                  <a:pt x="7417580" y="3058692"/>
                </a:cubicBezTo>
                <a:cubicBezTo>
                  <a:pt x="7406318" y="3058692"/>
                  <a:pt x="7402564" y="3058692"/>
                  <a:pt x="7395056" y="3062450"/>
                </a:cubicBezTo>
                <a:cubicBezTo>
                  <a:pt x="7398810" y="3077480"/>
                  <a:pt x="7402564" y="3084996"/>
                  <a:pt x="7421334" y="3077480"/>
                </a:cubicBezTo>
                <a:cubicBezTo>
                  <a:pt x="7436348" y="3073723"/>
                  <a:pt x="7451364" y="3073723"/>
                  <a:pt x="7466380" y="3069965"/>
                </a:cubicBezTo>
                <a:cubicBezTo>
                  <a:pt x="7458872" y="3054935"/>
                  <a:pt x="7455118" y="3043662"/>
                  <a:pt x="7451364" y="3028632"/>
                </a:cubicBezTo>
                <a:cubicBezTo>
                  <a:pt x="7455118" y="3024874"/>
                  <a:pt x="7462626" y="3021116"/>
                  <a:pt x="7466380" y="3017359"/>
                </a:cubicBezTo>
                <a:cubicBezTo>
                  <a:pt x="7470133" y="3032389"/>
                  <a:pt x="7470133" y="3043662"/>
                  <a:pt x="7473887" y="3058692"/>
                </a:cubicBezTo>
                <a:cubicBezTo>
                  <a:pt x="7485148" y="3058692"/>
                  <a:pt x="7503918" y="3058692"/>
                  <a:pt x="7515179" y="3051177"/>
                </a:cubicBezTo>
                <a:cubicBezTo>
                  <a:pt x="7530194" y="3043662"/>
                  <a:pt x="7552718" y="3039904"/>
                  <a:pt x="7563979" y="3013601"/>
                </a:cubicBezTo>
                <a:cubicBezTo>
                  <a:pt x="7563979" y="3009844"/>
                  <a:pt x="7578994" y="3013601"/>
                  <a:pt x="7586502" y="3009844"/>
                </a:cubicBezTo>
                <a:cubicBezTo>
                  <a:pt x="7586502" y="3013601"/>
                  <a:pt x="7586502" y="3013601"/>
                  <a:pt x="7586502" y="3013601"/>
                </a:cubicBezTo>
                <a:cubicBezTo>
                  <a:pt x="7601518" y="3009844"/>
                  <a:pt x="7612779" y="3002328"/>
                  <a:pt x="7631548" y="2994813"/>
                </a:cubicBezTo>
                <a:cubicBezTo>
                  <a:pt x="7627794" y="3006086"/>
                  <a:pt x="7624040" y="3013601"/>
                  <a:pt x="7620286" y="3024874"/>
                </a:cubicBezTo>
                <a:cubicBezTo>
                  <a:pt x="7631548" y="3017359"/>
                  <a:pt x="7639056" y="3013601"/>
                  <a:pt x="7646564" y="3009844"/>
                </a:cubicBezTo>
                <a:cubicBezTo>
                  <a:pt x="7639056" y="2998571"/>
                  <a:pt x="7635302" y="2991056"/>
                  <a:pt x="7627794" y="2983540"/>
                </a:cubicBezTo>
                <a:cubicBezTo>
                  <a:pt x="7635302" y="2983540"/>
                  <a:pt x="7639056" y="2979783"/>
                  <a:pt x="7642810" y="2979783"/>
                </a:cubicBezTo>
                <a:cubicBezTo>
                  <a:pt x="7646564" y="2991056"/>
                  <a:pt x="7650318" y="3002328"/>
                  <a:pt x="7654071" y="3013601"/>
                </a:cubicBezTo>
                <a:cubicBezTo>
                  <a:pt x="7661579" y="3009844"/>
                  <a:pt x="7669086" y="3006086"/>
                  <a:pt x="7672840" y="3006086"/>
                </a:cubicBezTo>
                <a:cubicBezTo>
                  <a:pt x="7687856" y="3006086"/>
                  <a:pt x="7699117" y="3002328"/>
                  <a:pt x="7699117" y="2987298"/>
                </a:cubicBezTo>
                <a:cubicBezTo>
                  <a:pt x="7699117" y="2983540"/>
                  <a:pt x="7702871" y="2976025"/>
                  <a:pt x="7702871" y="2976025"/>
                </a:cubicBezTo>
                <a:cubicBezTo>
                  <a:pt x="7725394" y="2987298"/>
                  <a:pt x="7736656" y="2953479"/>
                  <a:pt x="7759178" y="2964752"/>
                </a:cubicBezTo>
                <a:cubicBezTo>
                  <a:pt x="7770440" y="2976025"/>
                  <a:pt x="7804224" y="2976025"/>
                  <a:pt x="7815486" y="2960995"/>
                </a:cubicBezTo>
                <a:cubicBezTo>
                  <a:pt x="7826748" y="2953479"/>
                  <a:pt x="7834256" y="2942207"/>
                  <a:pt x="7849270" y="2949722"/>
                </a:cubicBezTo>
                <a:cubicBezTo>
                  <a:pt x="7849270" y="2949722"/>
                  <a:pt x="7853024" y="2945964"/>
                  <a:pt x="7856778" y="2942207"/>
                </a:cubicBezTo>
                <a:cubicBezTo>
                  <a:pt x="7864286" y="2942207"/>
                  <a:pt x="7868040" y="2938449"/>
                  <a:pt x="7875548" y="2938449"/>
                </a:cubicBezTo>
                <a:cubicBezTo>
                  <a:pt x="7871794" y="2938449"/>
                  <a:pt x="7868040" y="2942207"/>
                  <a:pt x="7864286" y="2945964"/>
                </a:cubicBezTo>
                <a:cubicBezTo>
                  <a:pt x="7875548" y="2949722"/>
                  <a:pt x="7886809" y="2953479"/>
                  <a:pt x="7901824" y="2957237"/>
                </a:cubicBezTo>
                <a:cubicBezTo>
                  <a:pt x="7901824" y="2945964"/>
                  <a:pt x="7901824" y="2938449"/>
                  <a:pt x="7901824" y="2930934"/>
                </a:cubicBezTo>
                <a:cubicBezTo>
                  <a:pt x="7924348" y="2927176"/>
                  <a:pt x="7943116" y="2923419"/>
                  <a:pt x="7961886" y="2923419"/>
                </a:cubicBezTo>
                <a:cubicBezTo>
                  <a:pt x="7976901" y="2919661"/>
                  <a:pt x="7980655" y="2912146"/>
                  <a:pt x="7973147" y="2904631"/>
                </a:cubicBezTo>
                <a:cubicBezTo>
                  <a:pt x="7980655" y="2904631"/>
                  <a:pt x="7988162" y="2904631"/>
                  <a:pt x="7995670" y="2908388"/>
                </a:cubicBezTo>
                <a:cubicBezTo>
                  <a:pt x="7999424" y="2900873"/>
                  <a:pt x="8006932" y="2897115"/>
                  <a:pt x="8010686" y="2889600"/>
                </a:cubicBezTo>
                <a:cubicBezTo>
                  <a:pt x="8018193" y="2885843"/>
                  <a:pt x="8025701" y="2885843"/>
                  <a:pt x="8029454" y="2882085"/>
                </a:cubicBezTo>
                <a:cubicBezTo>
                  <a:pt x="8029454" y="2882085"/>
                  <a:pt x="8036962" y="2885843"/>
                  <a:pt x="8040716" y="2885843"/>
                </a:cubicBezTo>
                <a:cubicBezTo>
                  <a:pt x="8059486" y="2874570"/>
                  <a:pt x="8078254" y="2863297"/>
                  <a:pt x="8093270" y="2852024"/>
                </a:cubicBezTo>
                <a:cubicBezTo>
                  <a:pt x="8119547" y="2870812"/>
                  <a:pt x="8123300" y="2867054"/>
                  <a:pt x="8149578" y="2852024"/>
                </a:cubicBezTo>
                <a:cubicBezTo>
                  <a:pt x="8172100" y="2836994"/>
                  <a:pt x="8198378" y="2836994"/>
                  <a:pt x="8220900" y="2829478"/>
                </a:cubicBezTo>
                <a:cubicBezTo>
                  <a:pt x="8224654" y="2829478"/>
                  <a:pt x="8224654" y="2833236"/>
                  <a:pt x="8235916" y="2836994"/>
                </a:cubicBezTo>
                <a:cubicBezTo>
                  <a:pt x="8205885" y="2833236"/>
                  <a:pt x="8198378" y="2859539"/>
                  <a:pt x="8183362" y="2870812"/>
                </a:cubicBezTo>
                <a:cubicBezTo>
                  <a:pt x="8179608" y="2874570"/>
                  <a:pt x="8168346" y="2874570"/>
                  <a:pt x="8160839" y="2878327"/>
                </a:cubicBezTo>
                <a:cubicBezTo>
                  <a:pt x="8145824" y="2885843"/>
                  <a:pt x="8127054" y="2885843"/>
                  <a:pt x="8115793" y="2908388"/>
                </a:cubicBezTo>
                <a:cubicBezTo>
                  <a:pt x="8149578" y="2897115"/>
                  <a:pt x="8179608" y="2889600"/>
                  <a:pt x="8205885" y="2878327"/>
                </a:cubicBezTo>
                <a:cubicBezTo>
                  <a:pt x="8209639" y="2882085"/>
                  <a:pt x="8209639" y="2885843"/>
                  <a:pt x="8209639" y="2889600"/>
                </a:cubicBezTo>
                <a:cubicBezTo>
                  <a:pt x="8213392" y="2889600"/>
                  <a:pt x="8220900" y="2885843"/>
                  <a:pt x="8220900" y="2885843"/>
                </a:cubicBezTo>
                <a:cubicBezTo>
                  <a:pt x="8235916" y="2867054"/>
                  <a:pt x="8235916" y="2867054"/>
                  <a:pt x="8254685" y="2863297"/>
                </a:cubicBezTo>
                <a:cubicBezTo>
                  <a:pt x="8262192" y="2870812"/>
                  <a:pt x="8265946" y="2874570"/>
                  <a:pt x="8269700" y="2874570"/>
                </a:cubicBezTo>
                <a:cubicBezTo>
                  <a:pt x="8284716" y="2878327"/>
                  <a:pt x="8295977" y="2882085"/>
                  <a:pt x="8314746" y="2889600"/>
                </a:cubicBezTo>
                <a:cubicBezTo>
                  <a:pt x="8318500" y="2882085"/>
                  <a:pt x="8322254" y="2874570"/>
                  <a:pt x="8329762" y="2867054"/>
                </a:cubicBezTo>
                <a:cubicBezTo>
                  <a:pt x="8348531" y="2900873"/>
                  <a:pt x="8359792" y="2867054"/>
                  <a:pt x="8374808" y="2867054"/>
                </a:cubicBezTo>
                <a:cubicBezTo>
                  <a:pt x="8363546" y="2855782"/>
                  <a:pt x="8344777" y="2852024"/>
                  <a:pt x="8352284" y="2829478"/>
                </a:cubicBezTo>
                <a:cubicBezTo>
                  <a:pt x="8359792" y="2836994"/>
                  <a:pt x="8363546" y="2840751"/>
                  <a:pt x="8374808" y="2848266"/>
                </a:cubicBezTo>
                <a:cubicBezTo>
                  <a:pt x="8374808" y="2844509"/>
                  <a:pt x="8386069" y="2840751"/>
                  <a:pt x="8386069" y="2833236"/>
                </a:cubicBezTo>
                <a:cubicBezTo>
                  <a:pt x="8389823" y="2814448"/>
                  <a:pt x="8401085" y="2818206"/>
                  <a:pt x="8412346" y="2818206"/>
                </a:cubicBezTo>
                <a:cubicBezTo>
                  <a:pt x="8423608" y="2818206"/>
                  <a:pt x="8431115" y="2818206"/>
                  <a:pt x="8442377" y="2818206"/>
                </a:cubicBezTo>
                <a:cubicBezTo>
                  <a:pt x="8438623" y="2821963"/>
                  <a:pt x="8438623" y="2829478"/>
                  <a:pt x="8434869" y="2840751"/>
                </a:cubicBezTo>
                <a:cubicBezTo>
                  <a:pt x="8442377" y="2840751"/>
                  <a:pt x="8449884" y="2840751"/>
                  <a:pt x="8457392" y="2836994"/>
                </a:cubicBezTo>
                <a:cubicBezTo>
                  <a:pt x="8491177" y="2810690"/>
                  <a:pt x="8539976" y="2806933"/>
                  <a:pt x="8577515" y="2784387"/>
                </a:cubicBezTo>
                <a:cubicBezTo>
                  <a:pt x="8581269" y="2780629"/>
                  <a:pt x="8588776" y="2784387"/>
                  <a:pt x="8592530" y="2780629"/>
                </a:cubicBezTo>
                <a:cubicBezTo>
                  <a:pt x="8600038" y="2780629"/>
                  <a:pt x="8603792" y="2776872"/>
                  <a:pt x="8607545" y="2773114"/>
                </a:cubicBezTo>
                <a:cubicBezTo>
                  <a:pt x="8615053" y="2769357"/>
                  <a:pt x="8622561" y="2761841"/>
                  <a:pt x="8630068" y="2758084"/>
                </a:cubicBezTo>
                <a:cubicBezTo>
                  <a:pt x="8630068" y="2761841"/>
                  <a:pt x="8633822" y="2761841"/>
                  <a:pt x="8633822" y="2765599"/>
                </a:cubicBezTo>
                <a:cubicBezTo>
                  <a:pt x="8615053" y="2776872"/>
                  <a:pt x="8596284" y="2784387"/>
                  <a:pt x="8577515" y="2799418"/>
                </a:cubicBezTo>
                <a:cubicBezTo>
                  <a:pt x="8592530" y="2810690"/>
                  <a:pt x="8607545" y="2806933"/>
                  <a:pt x="8622561" y="2799418"/>
                </a:cubicBezTo>
                <a:cubicBezTo>
                  <a:pt x="8630068" y="2795660"/>
                  <a:pt x="8641330" y="2788145"/>
                  <a:pt x="8648838" y="2784387"/>
                </a:cubicBezTo>
                <a:cubicBezTo>
                  <a:pt x="8652592" y="2784387"/>
                  <a:pt x="8652592" y="2784387"/>
                  <a:pt x="8652592" y="2788145"/>
                </a:cubicBezTo>
                <a:cubicBezTo>
                  <a:pt x="8648838" y="2791902"/>
                  <a:pt x="8645084" y="2795660"/>
                  <a:pt x="8641330" y="2799418"/>
                </a:cubicBezTo>
                <a:cubicBezTo>
                  <a:pt x="8641330" y="2803175"/>
                  <a:pt x="8641330" y="2803175"/>
                  <a:pt x="8641330" y="2806933"/>
                </a:cubicBezTo>
                <a:cubicBezTo>
                  <a:pt x="8678868" y="2784387"/>
                  <a:pt x="8716407" y="2765599"/>
                  <a:pt x="8753945" y="2743053"/>
                </a:cubicBezTo>
                <a:cubicBezTo>
                  <a:pt x="8742684" y="2735538"/>
                  <a:pt x="8731422" y="2720508"/>
                  <a:pt x="8720161" y="2739296"/>
                </a:cubicBezTo>
                <a:cubicBezTo>
                  <a:pt x="8712653" y="2735538"/>
                  <a:pt x="8705145" y="2731781"/>
                  <a:pt x="8697638" y="2731781"/>
                </a:cubicBezTo>
                <a:cubicBezTo>
                  <a:pt x="8705145" y="2720508"/>
                  <a:pt x="8708899" y="2712993"/>
                  <a:pt x="8712653" y="2701720"/>
                </a:cubicBezTo>
                <a:cubicBezTo>
                  <a:pt x="8727668" y="2716750"/>
                  <a:pt x="8742684" y="2724265"/>
                  <a:pt x="8761453" y="2720508"/>
                </a:cubicBezTo>
                <a:cubicBezTo>
                  <a:pt x="8765207" y="2720508"/>
                  <a:pt x="8772714" y="2724265"/>
                  <a:pt x="8780222" y="2724265"/>
                </a:cubicBezTo>
                <a:cubicBezTo>
                  <a:pt x="8787730" y="2720508"/>
                  <a:pt x="8806499" y="2716750"/>
                  <a:pt x="8798991" y="2694205"/>
                </a:cubicBezTo>
                <a:cubicBezTo>
                  <a:pt x="8798991" y="2694205"/>
                  <a:pt x="8806499" y="2686689"/>
                  <a:pt x="8810253" y="2690447"/>
                </a:cubicBezTo>
                <a:cubicBezTo>
                  <a:pt x="8821514" y="2697962"/>
                  <a:pt x="8829022" y="2686689"/>
                  <a:pt x="8836529" y="2679174"/>
                </a:cubicBezTo>
                <a:cubicBezTo>
                  <a:pt x="8836529" y="2679174"/>
                  <a:pt x="8840283" y="2679174"/>
                  <a:pt x="8847791" y="2679174"/>
                </a:cubicBezTo>
                <a:cubicBezTo>
                  <a:pt x="8840283" y="2697962"/>
                  <a:pt x="8829022" y="2716750"/>
                  <a:pt x="8821514" y="2739296"/>
                </a:cubicBezTo>
                <a:cubicBezTo>
                  <a:pt x="8817760" y="2739296"/>
                  <a:pt x="8802745" y="2731781"/>
                  <a:pt x="8798991" y="2746811"/>
                </a:cubicBezTo>
                <a:cubicBezTo>
                  <a:pt x="8798991" y="2746811"/>
                  <a:pt x="8787730" y="2746811"/>
                  <a:pt x="8783976" y="2746811"/>
                </a:cubicBezTo>
                <a:cubicBezTo>
                  <a:pt x="8783976" y="2746811"/>
                  <a:pt x="8787730" y="2750569"/>
                  <a:pt x="8787730" y="2750569"/>
                </a:cubicBezTo>
                <a:cubicBezTo>
                  <a:pt x="8783976" y="2754326"/>
                  <a:pt x="8780222" y="2761841"/>
                  <a:pt x="8772714" y="2765599"/>
                </a:cubicBezTo>
                <a:cubicBezTo>
                  <a:pt x="8765207" y="2758084"/>
                  <a:pt x="8765207" y="2754326"/>
                  <a:pt x="8761453" y="2750569"/>
                </a:cubicBezTo>
                <a:cubicBezTo>
                  <a:pt x="8746437" y="2761841"/>
                  <a:pt x="8735176" y="2773114"/>
                  <a:pt x="8720161" y="2788145"/>
                </a:cubicBezTo>
                <a:cubicBezTo>
                  <a:pt x="8720161" y="2788145"/>
                  <a:pt x="8720161" y="2788145"/>
                  <a:pt x="8723914" y="2791902"/>
                </a:cubicBezTo>
                <a:cubicBezTo>
                  <a:pt x="8832776" y="2784387"/>
                  <a:pt x="8945391" y="2776872"/>
                  <a:pt x="9054252" y="2773114"/>
                </a:cubicBezTo>
                <a:cubicBezTo>
                  <a:pt x="9054252" y="2773114"/>
                  <a:pt x="9054252" y="2773114"/>
                  <a:pt x="9058006" y="2776872"/>
                </a:cubicBezTo>
                <a:cubicBezTo>
                  <a:pt x="9046744" y="2780629"/>
                  <a:pt x="9039237" y="2780629"/>
                  <a:pt x="9027975" y="2784387"/>
                </a:cubicBezTo>
                <a:cubicBezTo>
                  <a:pt x="9027975" y="2788145"/>
                  <a:pt x="9027975" y="2788145"/>
                  <a:pt x="9027975" y="2788145"/>
                </a:cubicBezTo>
                <a:cubicBezTo>
                  <a:pt x="9054252" y="2791902"/>
                  <a:pt x="9080529" y="2791902"/>
                  <a:pt x="9106806" y="2791902"/>
                </a:cubicBezTo>
                <a:cubicBezTo>
                  <a:pt x="9170621" y="2795660"/>
                  <a:pt x="9234436" y="2799418"/>
                  <a:pt x="9298251" y="2788145"/>
                </a:cubicBezTo>
                <a:cubicBezTo>
                  <a:pt x="9313267" y="2788145"/>
                  <a:pt x="9313267" y="2788145"/>
                  <a:pt x="9317020" y="2803175"/>
                </a:cubicBezTo>
                <a:cubicBezTo>
                  <a:pt x="9290744" y="2803175"/>
                  <a:pt x="9268221" y="2806933"/>
                  <a:pt x="9241944" y="2806933"/>
                </a:cubicBezTo>
                <a:cubicBezTo>
                  <a:pt x="9241944" y="2825721"/>
                  <a:pt x="9241944" y="2840751"/>
                  <a:pt x="9241944" y="2855782"/>
                </a:cubicBezTo>
                <a:cubicBezTo>
                  <a:pt x="9219421" y="2855782"/>
                  <a:pt x="9196898" y="2855782"/>
                  <a:pt x="9178129" y="2859539"/>
                </a:cubicBezTo>
                <a:cubicBezTo>
                  <a:pt x="9155606" y="2867054"/>
                  <a:pt x="9133083" y="2874570"/>
                  <a:pt x="9106806" y="2882085"/>
                </a:cubicBezTo>
                <a:cubicBezTo>
                  <a:pt x="9103052" y="2885843"/>
                  <a:pt x="9099298" y="2885843"/>
                  <a:pt x="9099298" y="2885843"/>
                </a:cubicBezTo>
                <a:cubicBezTo>
                  <a:pt x="9088036" y="2889600"/>
                  <a:pt x="9073021" y="2885843"/>
                  <a:pt x="9065513" y="2897115"/>
                </a:cubicBezTo>
                <a:cubicBezTo>
                  <a:pt x="9061760" y="2904631"/>
                  <a:pt x="9042990" y="2904631"/>
                  <a:pt x="9031729" y="2908388"/>
                </a:cubicBezTo>
                <a:cubicBezTo>
                  <a:pt x="9016714" y="2912146"/>
                  <a:pt x="8997944" y="2915903"/>
                  <a:pt x="8982929" y="2919661"/>
                </a:cubicBezTo>
                <a:cubicBezTo>
                  <a:pt x="8967914" y="2919661"/>
                  <a:pt x="8949145" y="2919661"/>
                  <a:pt x="8930375" y="2919661"/>
                </a:cubicBezTo>
                <a:cubicBezTo>
                  <a:pt x="8919114" y="2945964"/>
                  <a:pt x="8885329" y="2945964"/>
                  <a:pt x="8859052" y="2960995"/>
                </a:cubicBezTo>
                <a:cubicBezTo>
                  <a:pt x="8859052" y="2960995"/>
                  <a:pt x="8859052" y="2964752"/>
                  <a:pt x="8859052" y="2964752"/>
                </a:cubicBezTo>
                <a:cubicBezTo>
                  <a:pt x="8866560" y="2964752"/>
                  <a:pt x="8877822" y="2968510"/>
                  <a:pt x="8881576" y="2968510"/>
                </a:cubicBezTo>
                <a:cubicBezTo>
                  <a:pt x="8915360" y="2960995"/>
                  <a:pt x="8949145" y="2957237"/>
                  <a:pt x="8982929" y="2945964"/>
                </a:cubicBezTo>
                <a:cubicBezTo>
                  <a:pt x="9027975" y="2930934"/>
                  <a:pt x="9073021" y="2938449"/>
                  <a:pt x="9118067" y="2938449"/>
                </a:cubicBezTo>
                <a:cubicBezTo>
                  <a:pt x="9121821" y="2938449"/>
                  <a:pt x="9125575" y="2938449"/>
                  <a:pt x="9129329" y="2942207"/>
                </a:cubicBezTo>
                <a:cubicBezTo>
                  <a:pt x="9133083" y="2942207"/>
                  <a:pt x="9136836" y="2945964"/>
                  <a:pt x="9136836" y="2949722"/>
                </a:cubicBezTo>
                <a:cubicBezTo>
                  <a:pt x="9136836" y="2953479"/>
                  <a:pt x="9133083" y="2957237"/>
                  <a:pt x="9129329" y="2957237"/>
                </a:cubicBezTo>
                <a:cubicBezTo>
                  <a:pt x="9121821" y="2960995"/>
                  <a:pt x="9110559" y="2964752"/>
                  <a:pt x="9099298" y="2964752"/>
                </a:cubicBezTo>
                <a:cubicBezTo>
                  <a:pt x="9073021" y="2960995"/>
                  <a:pt x="9050498" y="2968510"/>
                  <a:pt x="9027975" y="2976025"/>
                </a:cubicBezTo>
                <a:cubicBezTo>
                  <a:pt x="9020467" y="2976025"/>
                  <a:pt x="9012960" y="2976025"/>
                  <a:pt x="9005452" y="2976025"/>
                </a:cubicBezTo>
                <a:cubicBezTo>
                  <a:pt x="8982929" y="2972267"/>
                  <a:pt x="8956652" y="2964752"/>
                  <a:pt x="8941637" y="2987298"/>
                </a:cubicBezTo>
                <a:cubicBezTo>
                  <a:pt x="8937883" y="2991056"/>
                  <a:pt x="8934129" y="2991056"/>
                  <a:pt x="8930375" y="2991056"/>
                </a:cubicBezTo>
                <a:cubicBezTo>
                  <a:pt x="8922868" y="2991056"/>
                  <a:pt x="8915360" y="2994813"/>
                  <a:pt x="8907852" y="2994813"/>
                </a:cubicBezTo>
                <a:cubicBezTo>
                  <a:pt x="8911606" y="2998571"/>
                  <a:pt x="8911606" y="3002328"/>
                  <a:pt x="8911606" y="3002328"/>
                </a:cubicBezTo>
                <a:cubicBezTo>
                  <a:pt x="8937883" y="2998571"/>
                  <a:pt x="8960406" y="2998571"/>
                  <a:pt x="8986683" y="2994813"/>
                </a:cubicBezTo>
                <a:cubicBezTo>
                  <a:pt x="8979175" y="3002328"/>
                  <a:pt x="8967914" y="3006086"/>
                  <a:pt x="8967914" y="3013601"/>
                </a:cubicBezTo>
                <a:cubicBezTo>
                  <a:pt x="8964160" y="3021116"/>
                  <a:pt x="8975421" y="3032389"/>
                  <a:pt x="8979175" y="3036147"/>
                </a:cubicBezTo>
                <a:cubicBezTo>
                  <a:pt x="8990437" y="3036147"/>
                  <a:pt x="9005452" y="3039904"/>
                  <a:pt x="9012960" y="3032389"/>
                </a:cubicBezTo>
                <a:cubicBezTo>
                  <a:pt x="9031729" y="3017359"/>
                  <a:pt x="9050498" y="3024874"/>
                  <a:pt x="9069267" y="3036147"/>
                </a:cubicBezTo>
                <a:cubicBezTo>
                  <a:pt x="9061760" y="3036147"/>
                  <a:pt x="9054252" y="3039904"/>
                  <a:pt x="9046744" y="3039904"/>
                </a:cubicBezTo>
                <a:cubicBezTo>
                  <a:pt x="9027975" y="3047420"/>
                  <a:pt x="9009206" y="3051177"/>
                  <a:pt x="8994191" y="3058692"/>
                </a:cubicBezTo>
                <a:cubicBezTo>
                  <a:pt x="8975421" y="3066208"/>
                  <a:pt x="8960406" y="3062450"/>
                  <a:pt x="8949145" y="3047420"/>
                </a:cubicBezTo>
                <a:cubicBezTo>
                  <a:pt x="8915360" y="3058692"/>
                  <a:pt x="8877822" y="3069965"/>
                  <a:pt x="8840283" y="3081238"/>
                </a:cubicBezTo>
                <a:cubicBezTo>
                  <a:pt x="8836529" y="3073723"/>
                  <a:pt x="8832776" y="3066208"/>
                  <a:pt x="8825268" y="3058692"/>
                </a:cubicBezTo>
                <a:cubicBezTo>
                  <a:pt x="8832776" y="3054935"/>
                  <a:pt x="8836529" y="3054935"/>
                  <a:pt x="8844037" y="3054935"/>
                </a:cubicBezTo>
                <a:cubicBezTo>
                  <a:pt x="8844037" y="3051177"/>
                  <a:pt x="8840283" y="3051177"/>
                  <a:pt x="8840283" y="3051177"/>
                </a:cubicBezTo>
                <a:cubicBezTo>
                  <a:pt x="8832776" y="3047420"/>
                  <a:pt x="8829022" y="3043662"/>
                  <a:pt x="8821514" y="3047420"/>
                </a:cubicBezTo>
                <a:cubicBezTo>
                  <a:pt x="8806499" y="3047420"/>
                  <a:pt x="8795237" y="3047420"/>
                  <a:pt x="8783976" y="3032389"/>
                </a:cubicBezTo>
                <a:cubicBezTo>
                  <a:pt x="8768960" y="3066208"/>
                  <a:pt x="8738930" y="3062450"/>
                  <a:pt x="8708899" y="3066208"/>
                </a:cubicBezTo>
                <a:cubicBezTo>
                  <a:pt x="8701391" y="3069965"/>
                  <a:pt x="8690130" y="3073723"/>
                  <a:pt x="8682622" y="3073723"/>
                </a:cubicBezTo>
                <a:cubicBezTo>
                  <a:pt x="8663853" y="3073723"/>
                  <a:pt x="8648838" y="3073723"/>
                  <a:pt x="8630068" y="3073723"/>
                </a:cubicBezTo>
                <a:cubicBezTo>
                  <a:pt x="8622561" y="3073723"/>
                  <a:pt x="8618807" y="3077480"/>
                  <a:pt x="8611299" y="3081238"/>
                </a:cubicBezTo>
                <a:cubicBezTo>
                  <a:pt x="8603792" y="3081238"/>
                  <a:pt x="8592530" y="3084996"/>
                  <a:pt x="8577515" y="3088753"/>
                </a:cubicBezTo>
                <a:cubicBezTo>
                  <a:pt x="8573761" y="3107541"/>
                  <a:pt x="8551238" y="3092511"/>
                  <a:pt x="8532469" y="3092511"/>
                </a:cubicBezTo>
                <a:cubicBezTo>
                  <a:pt x="8543730" y="3107541"/>
                  <a:pt x="8570007" y="3100026"/>
                  <a:pt x="8554992" y="3126329"/>
                </a:cubicBezTo>
                <a:cubicBezTo>
                  <a:pt x="8577515" y="3133845"/>
                  <a:pt x="8596284" y="3133845"/>
                  <a:pt x="8618807" y="3118814"/>
                </a:cubicBezTo>
                <a:cubicBezTo>
                  <a:pt x="8633822" y="3107541"/>
                  <a:pt x="8660099" y="3107541"/>
                  <a:pt x="8678868" y="3103784"/>
                </a:cubicBezTo>
                <a:cubicBezTo>
                  <a:pt x="8663853" y="3118814"/>
                  <a:pt x="8630068" y="3111299"/>
                  <a:pt x="8637576" y="3148875"/>
                </a:cubicBezTo>
                <a:cubicBezTo>
                  <a:pt x="8678868" y="3152633"/>
                  <a:pt x="8720161" y="3156390"/>
                  <a:pt x="8761453" y="3156390"/>
                </a:cubicBezTo>
                <a:cubicBezTo>
                  <a:pt x="8753945" y="3163905"/>
                  <a:pt x="8746437" y="3167663"/>
                  <a:pt x="8738930" y="3171421"/>
                </a:cubicBezTo>
                <a:cubicBezTo>
                  <a:pt x="8738930" y="3171421"/>
                  <a:pt x="8735176" y="3175178"/>
                  <a:pt x="8735176" y="3175178"/>
                </a:cubicBezTo>
                <a:cubicBezTo>
                  <a:pt x="8742684" y="3175178"/>
                  <a:pt x="8750191" y="3178936"/>
                  <a:pt x="8753945" y="3178936"/>
                </a:cubicBezTo>
                <a:cubicBezTo>
                  <a:pt x="8776468" y="3167663"/>
                  <a:pt x="8802745" y="3163905"/>
                  <a:pt x="8829022" y="3160148"/>
                </a:cubicBezTo>
                <a:cubicBezTo>
                  <a:pt x="8907852" y="3148875"/>
                  <a:pt x="8982929" y="3130087"/>
                  <a:pt x="9061760" y="3118814"/>
                </a:cubicBezTo>
                <a:cubicBezTo>
                  <a:pt x="9080529" y="3115057"/>
                  <a:pt x="9103052" y="3126329"/>
                  <a:pt x="9125575" y="3133845"/>
                </a:cubicBezTo>
                <a:cubicBezTo>
                  <a:pt x="9136836" y="3137602"/>
                  <a:pt x="9151852" y="3141360"/>
                  <a:pt x="9163113" y="3148875"/>
                </a:cubicBezTo>
                <a:cubicBezTo>
                  <a:pt x="9170621" y="3126329"/>
                  <a:pt x="9185636" y="3122572"/>
                  <a:pt x="9200652" y="3126329"/>
                </a:cubicBezTo>
                <a:cubicBezTo>
                  <a:pt x="9204405" y="3130087"/>
                  <a:pt x="9208159" y="3130087"/>
                  <a:pt x="9211913" y="3130087"/>
                </a:cubicBezTo>
                <a:cubicBezTo>
                  <a:pt x="9241944" y="3122572"/>
                  <a:pt x="9275728" y="3118814"/>
                  <a:pt x="9309513" y="3111299"/>
                </a:cubicBezTo>
                <a:cubicBezTo>
                  <a:pt x="9317020" y="3111299"/>
                  <a:pt x="9328282" y="3111299"/>
                  <a:pt x="9339543" y="3107541"/>
                </a:cubicBezTo>
                <a:cubicBezTo>
                  <a:pt x="9335790" y="3115057"/>
                  <a:pt x="9335790" y="3118814"/>
                  <a:pt x="9332036" y="3126329"/>
                </a:cubicBezTo>
                <a:cubicBezTo>
                  <a:pt x="9339543" y="3126329"/>
                  <a:pt x="9347051" y="3130087"/>
                  <a:pt x="9350805" y="3133845"/>
                </a:cubicBezTo>
                <a:cubicBezTo>
                  <a:pt x="9350805" y="3133845"/>
                  <a:pt x="9350805" y="3133845"/>
                  <a:pt x="9350805" y="3137602"/>
                </a:cubicBezTo>
                <a:cubicBezTo>
                  <a:pt x="9343297" y="3141360"/>
                  <a:pt x="9335790" y="3145117"/>
                  <a:pt x="9328282" y="3145117"/>
                </a:cubicBezTo>
                <a:cubicBezTo>
                  <a:pt x="9313267" y="3145117"/>
                  <a:pt x="9294497" y="3148875"/>
                  <a:pt x="9279482" y="3148875"/>
                </a:cubicBezTo>
                <a:cubicBezTo>
                  <a:pt x="9279482" y="3148875"/>
                  <a:pt x="9275728" y="3148875"/>
                  <a:pt x="9275728" y="3148875"/>
                </a:cubicBezTo>
                <a:cubicBezTo>
                  <a:pt x="9260713" y="3171421"/>
                  <a:pt x="9234436" y="3160148"/>
                  <a:pt x="9215667" y="3171421"/>
                </a:cubicBezTo>
                <a:cubicBezTo>
                  <a:pt x="9196898" y="3186451"/>
                  <a:pt x="9174375" y="3190209"/>
                  <a:pt x="9155606" y="3197724"/>
                </a:cubicBezTo>
                <a:cubicBezTo>
                  <a:pt x="9144344" y="3201482"/>
                  <a:pt x="9133083" y="3201482"/>
                  <a:pt x="9121821" y="3201482"/>
                </a:cubicBezTo>
                <a:cubicBezTo>
                  <a:pt x="9118067" y="3205239"/>
                  <a:pt x="9114313" y="3208997"/>
                  <a:pt x="9114313" y="3212754"/>
                </a:cubicBezTo>
                <a:cubicBezTo>
                  <a:pt x="9103052" y="3212754"/>
                  <a:pt x="9091790" y="3197724"/>
                  <a:pt x="9091790" y="3220270"/>
                </a:cubicBezTo>
                <a:cubicBezTo>
                  <a:pt x="9065513" y="3224027"/>
                  <a:pt x="9042990" y="3231542"/>
                  <a:pt x="9024221" y="3246573"/>
                </a:cubicBezTo>
                <a:cubicBezTo>
                  <a:pt x="9005452" y="3261603"/>
                  <a:pt x="8982929" y="3265361"/>
                  <a:pt x="8960406" y="3272876"/>
                </a:cubicBezTo>
                <a:cubicBezTo>
                  <a:pt x="8952898" y="3272876"/>
                  <a:pt x="8945391" y="3269118"/>
                  <a:pt x="8937883" y="3265361"/>
                </a:cubicBezTo>
                <a:cubicBezTo>
                  <a:pt x="8930375" y="3269118"/>
                  <a:pt x="8919114" y="3272876"/>
                  <a:pt x="8911606" y="3276634"/>
                </a:cubicBezTo>
                <a:cubicBezTo>
                  <a:pt x="8907852" y="3280391"/>
                  <a:pt x="8904099" y="3287906"/>
                  <a:pt x="8907852" y="3287906"/>
                </a:cubicBezTo>
                <a:cubicBezTo>
                  <a:pt x="8911606" y="3306695"/>
                  <a:pt x="8907852" y="3314210"/>
                  <a:pt x="8885329" y="3310452"/>
                </a:cubicBezTo>
                <a:cubicBezTo>
                  <a:pt x="8900345" y="3332998"/>
                  <a:pt x="8922868" y="3325483"/>
                  <a:pt x="8941637" y="3306695"/>
                </a:cubicBezTo>
                <a:cubicBezTo>
                  <a:pt x="8952898" y="3299179"/>
                  <a:pt x="8960406" y="3299179"/>
                  <a:pt x="8971668" y="3299179"/>
                </a:cubicBezTo>
                <a:cubicBezTo>
                  <a:pt x="8990437" y="3299179"/>
                  <a:pt x="9009206" y="3291664"/>
                  <a:pt x="9024221" y="3291664"/>
                </a:cubicBezTo>
                <a:cubicBezTo>
                  <a:pt x="9031729" y="3291664"/>
                  <a:pt x="9039237" y="3291664"/>
                  <a:pt x="9042990" y="3291664"/>
                </a:cubicBezTo>
                <a:cubicBezTo>
                  <a:pt x="9046744" y="3310452"/>
                  <a:pt x="9039237" y="3317967"/>
                  <a:pt x="9024221" y="3317967"/>
                </a:cubicBezTo>
                <a:cubicBezTo>
                  <a:pt x="9001698" y="3314210"/>
                  <a:pt x="8982929" y="3325483"/>
                  <a:pt x="8964160" y="3336755"/>
                </a:cubicBezTo>
                <a:cubicBezTo>
                  <a:pt x="8960406" y="3340513"/>
                  <a:pt x="8949145" y="3340513"/>
                  <a:pt x="8945391" y="3340513"/>
                </a:cubicBezTo>
                <a:cubicBezTo>
                  <a:pt x="8930375" y="3336755"/>
                  <a:pt x="8919114" y="3329240"/>
                  <a:pt x="8904099" y="3340513"/>
                </a:cubicBezTo>
                <a:cubicBezTo>
                  <a:pt x="8911606" y="3344271"/>
                  <a:pt x="8915360" y="3351786"/>
                  <a:pt x="8919114" y="3359301"/>
                </a:cubicBezTo>
                <a:cubicBezTo>
                  <a:pt x="8915360" y="3363059"/>
                  <a:pt x="8911606" y="3366816"/>
                  <a:pt x="8907852" y="3366816"/>
                </a:cubicBezTo>
                <a:cubicBezTo>
                  <a:pt x="8889083" y="3370574"/>
                  <a:pt x="8870314" y="3370574"/>
                  <a:pt x="8851545" y="3374331"/>
                </a:cubicBezTo>
                <a:cubicBezTo>
                  <a:pt x="8844037" y="3378089"/>
                  <a:pt x="8836529" y="3381847"/>
                  <a:pt x="8832776" y="3389362"/>
                </a:cubicBezTo>
                <a:cubicBezTo>
                  <a:pt x="8840283" y="3389362"/>
                  <a:pt x="8847791" y="3389362"/>
                  <a:pt x="8859052" y="3389362"/>
                </a:cubicBezTo>
                <a:cubicBezTo>
                  <a:pt x="8847791" y="3396877"/>
                  <a:pt x="8844037" y="3400635"/>
                  <a:pt x="8836529" y="3408150"/>
                </a:cubicBezTo>
                <a:cubicBezTo>
                  <a:pt x="8847791" y="3411908"/>
                  <a:pt x="8859052" y="3411908"/>
                  <a:pt x="8866560" y="3415665"/>
                </a:cubicBezTo>
                <a:cubicBezTo>
                  <a:pt x="8844037" y="3445726"/>
                  <a:pt x="8832776" y="3408150"/>
                  <a:pt x="8814006" y="3404392"/>
                </a:cubicBezTo>
                <a:cubicBezTo>
                  <a:pt x="8817760" y="3400635"/>
                  <a:pt x="8821514" y="3396877"/>
                  <a:pt x="8825268" y="3389362"/>
                </a:cubicBezTo>
                <a:cubicBezTo>
                  <a:pt x="8780222" y="3381847"/>
                  <a:pt x="8708899" y="3408150"/>
                  <a:pt x="8693884" y="3441968"/>
                </a:cubicBezTo>
                <a:cubicBezTo>
                  <a:pt x="8701391" y="3441968"/>
                  <a:pt x="8708899" y="3441968"/>
                  <a:pt x="8716407" y="3441968"/>
                </a:cubicBezTo>
                <a:cubicBezTo>
                  <a:pt x="8716407" y="3456999"/>
                  <a:pt x="8738930" y="3475787"/>
                  <a:pt x="8761453" y="3472029"/>
                </a:cubicBezTo>
                <a:cubicBezTo>
                  <a:pt x="8768960" y="3468272"/>
                  <a:pt x="8780222" y="3472029"/>
                  <a:pt x="8791483" y="3472029"/>
                </a:cubicBezTo>
                <a:cubicBezTo>
                  <a:pt x="8798991" y="3472029"/>
                  <a:pt x="8802745" y="3472029"/>
                  <a:pt x="8806499" y="3472029"/>
                </a:cubicBezTo>
                <a:cubicBezTo>
                  <a:pt x="8821514" y="3464514"/>
                  <a:pt x="8836529" y="3460756"/>
                  <a:pt x="8851545" y="3475787"/>
                </a:cubicBezTo>
                <a:cubicBezTo>
                  <a:pt x="8862806" y="3483302"/>
                  <a:pt x="8885329" y="3468272"/>
                  <a:pt x="8889083" y="3453241"/>
                </a:cubicBezTo>
                <a:cubicBezTo>
                  <a:pt x="8911606" y="3453241"/>
                  <a:pt x="8930375" y="3449484"/>
                  <a:pt x="8949145" y="3445726"/>
                </a:cubicBezTo>
                <a:cubicBezTo>
                  <a:pt x="8997944" y="3438211"/>
                  <a:pt x="9050498" y="3430696"/>
                  <a:pt x="9099298" y="3419423"/>
                </a:cubicBezTo>
                <a:cubicBezTo>
                  <a:pt x="9163113" y="3400635"/>
                  <a:pt x="9226928" y="3400635"/>
                  <a:pt x="9290744" y="3400635"/>
                </a:cubicBezTo>
                <a:cubicBezTo>
                  <a:pt x="9294497" y="3396877"/>
                  <a:pt x="9298251" y="3400635"/>
                  <a:pt x="9302005" y="3400635"/>
                </a:cubicBezTo>
                <a:cubicBezTo>
                  <a:pt x="9302005" y="3400635"/>
                  <a:pt x="9302005" y="3404392"/>
                  <a:pt x="9302005" y="3404392"/>
                </a:cubicBezTo>
                <a:cubicBezTo>
                  <a:pt x="9283236" y="3411908"/>
                  <a:pt x="9260713" y="3415665"/>
                  <a:pt x="9241944" y="3423180"/>
                </a:cubicBezTo>
                <a:cubicBezTo>
                  <a:pt x="9211913" y="3434453"/>
                  <a:pt x="9178129" y="3441968"/>
                  <a:pt x="9148098" y="3456999"/>
                </a:cubicBezTo>
                <a:cubicBezTo>
                  <a:pt x="9140590" y="3460756"/>
                  <a:pt x="9136836" y="3475787"/>
                  <a:pt x="9133083" y="3483302"/>
                </a:cubicBezTo>
                <a:cubicBezTo>
                  <a:pt x="9136836" y="3487060"/>
                  <a:pt x="9136836" y="3487060"/>
                  <a:pt x="9136836" y="3487060"/>
                </a:cubicBezTo>
                <a:cubicBezTo>
                  <a:pt x="9148098" y="3483302"/>
                  <a:pt x="9159359" y="3479544"/>
                  <a:pt x="9166867" y="3479544"/>
                </a:cubicBezTo>
                <a:cubicBezTo>
                  <a:pt x="9170621" y="3479544"/>
                  <a:pt x="9170621" y="3483302"/>
                  <a:pt x="9170621" y="3483302"/>
                </a:cubicBezTo>
                <a:cubicBezTo>
                  <a:pt x="9148098" y="3490817"/>
                  <a:pt x="9125575" y="3502090"/>
                  <a:pt x="9103052" y="3509605"/>
                </a:cubicBezTo>
                <a:cubicBezTo>
                  <a:pt x="9076775" y="3517121"/>
                  <a:pt x="9050498" y="3520878"/>
                  <a:pt x="9024221" y="3528393"/>
                </a:cubicBezTo>
                <a:cubicBezTo>
                  <a:pt x="9016714" y="3532151"/>
                  <a:pt x="9012960" y="3535909"/>
                  <a:pt x="9005452" y="3543424"/>
                </a:cubicBezTo>
                <a:cubicBezTo>
                  <a:pt x="8994191" y="3543424"/>
                  <a:pt x="8986683" y="3520878"/>
                  <a:pt x="8967914" y="3535909"/>
                </a:cubicBezTo>
                <a:cubicBezTo>
                  <a:pt x="8971668" y="3539666"/>
                  <a:pt x="8975421" y="3547181"/>
                  <a:pt x="8975421" y="3550939"/>
                </a:cubicBezTo>
                <a:cubicBezTo>
                  <a:pt x="8967914" y="3558454"/>
                  <a:pt x="8960406" y="3565969"/>
                  <a:pt x="8952898" y="3569727"/>
                </a:cubicBezTo>
                <a:cubicBezTo>
                  <a:pt x="8941637" y="3577242"/>
                  <a:pt x="8934129" y="3581000"/>
                  <a:pt x="8922868" y="3584757"/>
                </a:cubicBezTo>
                <a:cubicBezTo>
                  <a:pt x="8915360" y="3588515"/>
                  <a:pt x="8907852" y="3596030"/>
                  <a:pt x="8896591" y="3596030"/>
                </a:cubicBezTo>
                <a:cubicBezTo>
                  <a:pt x="8881576" y="3599788"/>
                  <a:pt x="8874068" y="3607303"/>
                  <a:pt x="8877822" y="3622334"/>
                </a:cubicBezTo>
                <a:cubicBezTo>
                  <a:pt x="8840283" y="3626091"/>
                  <a:pt x="8802745" y="3599788"/>
                  <a:pt x="8761453" y="3614818"/>
                </a:cubicBezTo>
                <a:cubicBezTo>
                  <a:pt x="8776468" y="3626091"/>
                  <a:pt x="8791483" y="3637364"/>
                  <a:pt x="8802745" y="3648637"/>
                </a:cubicBezTo>
                <a:cubicBezTo>
                  <a:pt x="8802745" y="3648637"/>
                  <a:pt x="8802745" y="3652394"/>
                  <a:pt x="8798991" y="3656152"/>
                </a:cubicBezTo>
                <a:cubicBezTo>
                  <a:pt x="8776468" y="3648637"/>
                  <a:pt x="8757699" y="3644879"/>
                  <a:pt x="8731422" y="3637364"/>
                </a:cubicBezTo>
                <a:cubicBezTo>
                  <a:pt x="8735176" y="3637364"/>
                  <a:pt x="8735176" y="3633606"/>
                  <a:pt x="8735176" y="3629849"/>
                </a:cubicBezTo>
                <a:cubicBezTo>
                  <a:pt x="8720161" y="3629849"/>
                  <a:pt x="8701391" y="3626091"/>
                  <a:pt x="8686376" y="3637364"/>
                </a:cubicBezTo>
                <a:cubicBezTo>
                  <a:pt x="8675115" y="3644879"/>
                  <a:pt x="8660099" y="3641122"/>
                  <a:pt x="8648838" y="3641122"/>
                </a:cubicBezTo>
                <a:cubicBezTo>
                  <a:pt x="8630068" y="3641122"/>
                  <a:pt x="8618807" y="3641122"/>
                  <a:pt x="8618807" y="3663667"/>
                </a:cubicBezTo>
                <a:cubicBezTo>
                  <a:pt x="8618807" y="3667425"/>
                  <a:pt x="8615053" y="3671182"/>
                  <a:pt x="8615053" y="3671182"/>
                </a:cubicBezTo>
                <a:cubicBezTo>
                  <a:pt x="8577515" y="3656152"/>
                  <a:pt x="8539976" y="3667425"/>
                  <a:pt x="8506192" y="3678698"/>
                </a:cubicBezTo>
                <a:cubicBezTo>
                  <a:pt x="8479915" y="3686213"/>
                  <a:pt x="8453638" y="3693728"/>
                  <a:pt x="8423608" y="3701243"/>
                </a:cubicBezTo>
                <a:cubicBezTo>
                  <a:pt x="8412346" y="3701243"/>
                  <a:pt x="8401085" y="3705001"/>
                  <a:pt x="8389823" y="3705001"/>
                </a:cubicBezTo>
                <a:cubicBezTo>
                  <a:pt x="8386069" y="3705001"/>
                  <a:pt x="8386069" y="3701243"/>
                  <a:pt x="8386069" y="3701243"/>
                </a:cubicBezTo>
                <a:cubicBezTo>
                  <a:pt x="8393577" y="3701243"/>
                  <a:pt x="8397331" y="3697486"/>
                  <a:pt x="8401085" y="3697486"/>
                </a:cubicBezTo>
                <a:cubicBezTo>
                  <a:pt x="8393577" y="3689970"/>
                  <a:pt x="8389823" y="3682455"/>
                  <a:pt x="8378562" y="3693728"/>
                </a:cubicBezTo>
                <a:cubicBezTo>
                  <a:pt x="8374808" y="3697486"/>
                  <a:pt x="8371054" y="3697486"/>
                  <a:pt x="8367300" y="3701243"/>
                </a:cubicBezTo>
                <a:cubicBezTo>
                  <a:pt x="8356038" y="3705001"/>
                  <a:pt x="8344777" y="3705001"/>
                  <a:pt x="8329762" y="3708758"/>
                </a:cubicBezTo>
                <a:cubicBezTo>
                  <a:pt x="8314746" y="3712516"/>
                  <a:pt x="8299731" y="3716274"/>
                  <a:pt x="8284716" y="3720031"/>
                </a:cubicBezTo>
                <a:cubicBezTo>
                  <a:pt x="8269700" y="3720031"/>
                  <a:pt x="8258438" y="3727547"/>
                  <a:pt x="8247177" y="3731304"/>
                </a:cubicBezTo>
                <a:cubicBezTo>
                  <a:pt x="8224654" y="3735062"/>
                  <a:pt x="8202131" y="3738819"/>
                  <a:pt x="8175854" y="3750092"/>
                </a:cubicBezTo>
                <a:cubicBezTo>
                  <a:pt x="8183362" y="3753850"/>
                  <a:pt x="8190870" y="3757607"/>
                  <a:pt x="8205885" y="3765123"/>
                </a:cubicBezTo>
                <a:cubicBezTo>
                  <a:pt x="8179608" y="3772638"/>
                  <a:pt x="8160839" y="3780153"/>
                  <a:pt x="8138316" y="3791426"/>
                </a:cubicBezTo>
                <a:cubicBezTo>
                  <a:pt x="8134562" y="3791426"/>
                  <a:pt x="8130808" y="3791426"/>
                  <a:pt x="8127054" y="3795183"/>
                </a:cubicBezTo>
                <a:cubicBezTo>
                  <a:pt x="8112039" y="3817729"/>
                  <a:pt x="8093270" y="3836517"/>
                  <a:pt x="8078254" y="3859063"/>
                </a:cubicBezTo>
                <a:cubicBezTo>
                  <a:pt x="8074501" y="3862820"/>
                  <a:pt x="8074501" y="3866578"/>
                  <a:pt x="8074501" y="3870336"/>
                </a:cubicBezTo>
                <a:cubicBezTo>
                  <a:pt x="8078254" y="3874093"/>
                  <a:pt x="8085762" y="3874093"/>
                  <a:pt x="8089516" y="3874093"/>
                </a:cubicBezTo>
                <a:cubicBezTo>
                  <a:pt x="8104532" y="3870336"/>
                  <a:pt x="8119547" y="3866578"/>
                  <a:pt x="8134562" y="3866578"/>
                </a:cubicBezTo>
                <a:cubicBezTo>
                  <a:pt x="8130808" y="3862820"/>
                  <a:pt x="8127054" y="3859063"/>
                  <a:pt x="8127054" y="3855305"/>
                </a:cubicBezTo>
                <a:cubicBezTo>
                  <a:pt x="8153332" y="3870336"/>
                  <a:pt x="8175854" y="3847790"/>
                  <a:pt x="8198378" y="3844032"/>
                </a:cubicBezTo>
                <a:cubicBezTo>
                  <a:pt x="8209639" y="3862820"/>
                  <a:pt x="8224654" y="3847790"/>
                  <a:pt x="8235916" y="3851548"/>
                </a:cubicBezTo>
                <a:cubicBezTo>
                  <a:pt x="8239670" y="3840275"/>
                  <a:pt x="8243424" y="3832760"/>
                  <a:pt x="8247177" y="3821487"/>
                </a:cubicBezTo>
                <a:cubicBezTo>
                  <a:pt x="8265946" y="3836517"/>
                  <a:pt x="8329762" y="3832760"/>
                  <a:pt x="8337270" y="3821487"/>
                </a:cubicBezTo>
                <a:cubicBezTo>
                  <a:pt x="8348531" y="3817729"/>
                  <a:pt x="8363546" y="3821487"/>
                  <a:pt x="8367300" y="3817729"/>
                </a:cubicBezTo>
                <a:cubicBezTo>
                  <a:pt x="8378562" y="3798941"/>
                  <a:pt x="8397331" y="3810214"/>
                  <a:pt x="8408592" y="3806456"/>
                </a:cubicBezTo>
                <a:cubicBezTo>
                  <a:pt x="8416100" y="3798941"/>
                  <a:pt x="8427361" y="3787668"/>
                  <a:pt x="8434869" y="3776395"/>
                </a:cubicBezTo>
                <a:cubicBezTo>
                  <a:pt x="8438623" y="3776395"/>
                  <a:pt x="8449884" y="3780153"/>
                  <a:pt x="8457392" y="3780153"/>
                </a:cubicBezTo>
                <a:cubicBezTo>
                  <a:pt x="8468654" y="3780153"/>
                  <a:pt x="8476161" y="3776395"/>
                  <a:pt x="8487423" y="3776395"/>
                </a:cubicBezTo>
                <a:cubicBezTo>
                  <a:pt x="8483669" y="3780153"/>
                  <a:pt x="8479915" y="3780153"/>
                  <a:pt x="8472407" y="3780153"/>
                </a:cubicBezTo>
                <a:cubicBezTo>
                  <a:pt x="8472407" y="3783911"/>
                  <a:pt x="8472407" y="3783911"/>
                  <a:pt x="8472407" y="3787668"/>
                </a:cubicBezTo>
                <a:cubicBezTo>
                  <a:pt x="8479915" y="3787668"/>
                  <a:pt x="8487423" y="3787668"/>
                  <a:pt x="8491177" y="3787668"/>
                </a:cubicBezTo>
                <a:cubicBezTo>
                  <a:pt x="8494930" y="3783911"/>
                  <a:pt x="8498684" y="3776395"/>
                  <a:pt x="8498684" y="3772638"/>
                </a:cubicBezTo>
                <a:cubicBezTo>
                  <a:pt x="8506192" y="3772638"/>
                  <a:pt x="8517453" y="3768880"/>
                  <a:pt x="8524961" y="3765123"/>
                </a:cubicBezTo>
                <a:cubicBezTo>
                  <a:pt x="8532469" y="3765123"/>
                  <a:pt x="8539976" y="3765123"/>
                  <a:pt x="8547484" y="3765123"/>
                </a:cubicBezTo>
                <a:cubicBezTo>
                  <a:pt x="8566253" y="3746335"/>
                  <a:pt x="8596284" y="3750092"/>
                  <a:pt x="8618807" y="3738819"/>
                </a:cubicBezTo>
                <a:cubicBezTo>
                  <a:pt x="8626315" y="3735062"/>
                  <a:pt x="8630068" y="3731304"/>
                  <a:pt x="8641330" y="3723789"/>
                </a:cubicBezTo>
                <a:cubicBezTo>
                  <a:pt x="8607545" y="3708758"/>
                  <a:pt x="8573761" y="3708758"/>
                  <a:pt x="8539976" y="3705001"/>
                </a:cubicBezTo>
                <a:cubicBezTo>
                  <a:pt x="8539976" y="3705001"/>
                  <a:pt x="8539976" y="3705001"/>
                  <a:pt x="8539976" y="3701243"/>
                </a:cubicBezTo>
                <a:cubicBezTo>
                  <a:pt x="8539976" y="3705001"/>
                  <a:pt x="8536223" y="3712516"/>
                  <a:pt x="8532469" y="3720031"/>
                </a:cubicBezTo>
                <a:cubicBezTo>
                  <a:pt x="8524961" y="3712516"/>
                  <a:pt x="8517453" y="3708758"/>
                  <a:pt x="8506192" y="3697486"/>
                </a:cubicBezTo>
                <a:cubicBezTo>
                  <a:pt x="8521207" y="3693728"/>
                  <a:pt x="8532469" y="3689970"/>
                  <a:pt x="8547484" y="3686213"/>
                </a:cubicBezTo>
                <a:cubicBezTo>
                  <a:pt x="8551238" y="3686213"/>
                  <a:pt x="8554992" y="3689970"/>
                  <a:pt x="8558746" y="3693728"/>
                </a:cubicBezTo>
                <a:cubicBezTo>
                  <a:pt x="8566253" y="3697486"/>
                  <a:pt x="8577515" y="3701243"/>
                  <a:pt x="8585022" y="3705001"/>
                </a:cubicBezTo>
                <a:cubicBezTo>
                  <a:pt x="8585022" y="3701243"/>
                  <a:pt x="8585022" y="3701243"/>
                  <a:pt x="8588776" y="3697486"/>
                </a:cubicBezTo>
                <a:cubicBezTo>
                  <a:pt x="8581269" y="3693728"/>
                  <a:pt x="8573761" y="3689970"/>
                  <a:pt x="8566253" y="3686213"/>
                </a:cubicBezTo>
                <a:cubicBezTo>
                  <a:pt x="8570007" y="3682455"/>
                  <a:pt x="8570007" y="3682455"/>
                  <a:pt x="8570007" y="3682455"/>
                </a:cubicBezTo>
                <a:cubicBezTo>
                  <a:pt x="8573761" y="3682455"/>
                  <a:pt x="8577515" y="3682455"/>
                  <a:pt x="8581269" y="3682455"/>
                </a:cubicBezTo>
                <a:cubicBezTo>
                  <a:pt x="8600038" y="3701243"/>
                  <a:pt x="8622561" y="3712516"/>
                  <a:pt x="8648838" y="3712516"/>
                </a:cubicBezTo>
                <a:cubicBezTo>
                  <a:pt x="8660099" y="3712516"/>
                  <a:pt x="8671361" y="3720031"/>
                  <a:pt x="8682622" y="3727547"/>
                </a:cubicBezTo>
                <a:cubicBezTo>
                  <a:pt x="8671361" y="3753850"/>
                  <a:pt x="8701391" y="3746335"/>
                  <a:pt x="8708899" y="3753850"/>
                </a:cubicBezTo>
                <a:cubicBezTo>
                  <a:pt x="8720161" y="3750092"/>
                  <a:pt x="8727668" y="3746335"/>
                  <a:pt x="8735176" y="3746335"/>
                </a:cubicBezTo>
                <a:cubicBezTo>
                  <a:pt x="8753945" y="3750092"/>
                  <a:pt x="8765207" y="3746335"/>
                  <a:pt x="8780222" y="3738819"/>
                </a:cubicBezTo>
                <a:cubicBezTo>
                  <a:pt x="8791483" y="3731304"/>
                  <a:pt x="8802745" y="3727547"/>
                  <a:pt x="8814006" y="3723789"/>
                </a:cubicBezTo>
                <a:cubicBezTo>
                  <a:pt x="8825268" y="3720031"/>
                  <a:pt x="8832776" y="3716274"/>
                  <a:pt x="8844037" y="3712516"/>
                </a:cubicBezTo>
                <a:cubicBezTo>
                  <a:pt x="8847791" y="3708758"/>
                  <a:pt x="8847791" y="3708758"/>
                  <a:pt x="8851545" y="3708758"/>
                </a:cubicBezTo>
                <a:cubicBezTo>
                  <a:pt x="8877822" y="3705001"/>
                  <a:pt x="8900345" y="3705001"/>
                  <a:pt x="8926622" y="3701243"/>
                </a:cubicBezTo>
                <a:cubicBezTo>
                  <a:pt x="8949145" y="3697486"/>
                  <a:pt x="8971668" y="3693728"/>
                  <a:pt x="8997944" y="3693728"/>
                </a:cubicBezTo>
                <a:cubicBezTo>
                  <a:pt x="9009206" y="3689970"/>
                  <a:pt x="9020467" y="3697486"/>
                  <a:pt x="9031729" y="3697486"/>
                </a:cubicBezTo>
                <a:cubicBezTo>
                  <a:pt x="9039237" y="3697486"/>
                  <a:pt x="9050498" y="3693728"/>
                  <a:pt x="9039237" y="3682455"/>
                </a:cubicBezTo>
                <a:cubicBezTo>
                  <a:pt x="9069267" y="3671182"/>
                  <a:pt x="9103052" y="3656152"/>
                  <a:pt x="9133083" y="3644879"/>
                </a:cubicBezTo>
                <a:cubicBezTo>
                  <a:pt x="9136836" y="3641122"/>
                  <a:pt x="9148098" y="3648637"/>
                  <a:pt x="9151852" y="3656152"/>
                </a:cubicBezTo>
                <a:cubicBezTo>
                  <a:pt x="9170621" y="3648637"/>
                  <a:pt x="9185636" y="3641122"/>
                  <a:pt x="9204405" y="3637364"/>
                </a:cubicBezTo>
                <a:cubicBezTo>
                  <a:pt x="9241944" y="3622334"/>
                  <a:pt x="9256959" y="3626091"/>
                  <a:pt x="9283236" y="3656152"/>
                </a:cubicBezTo>
                <a:cubicBezTo>
                  <a:pt x="9275728" y="3667425"/>
                  <a:pt x="9268221" y="3674940"/>
                  <a:pt x="9253205" y="3671182"/>
                </a:cubicBezTo>
                <a:cubicBezTo>
                  <a:pt x="9249451" y="3671182"/>
                  <a:pt x="9241944" y="3674940"/>
                  <a:pt x="9234436" y="3678698"/>
                </a:cubicBezTo>
                <a:cubicBezTo>
                  <a:pt x="9219421" y="3686213"/>
                  <a:pt x="9204405" y="3689970"/>
                  <a:pt x="9189390" y="3697486"/>
                </a:cubicBezTo>
                <a:cubicBezTo>
                  <a:pt x="9181882" y="3701243"/>
                  <a:pt x="9174375" y="3705001"/>
                  <a:pt x="9166867" y="3712516"/>
                </a:cubicBezTo>
                <a:cubicBezTo>
                  <a:pt x="9163113" y="3712516"/>
                  <a:pt x="9159359" y="3716274"/>
                  <a:pt x="9151852" y="3716274"/>
                </a:cubicBezTo>
                <a:cubicBezTo>
                  <a:pt x="9140590" y="3720031"/>
                  <a:pt x="9129329" y="3720031"/>
                  <a:pt x="9121821" y="3720031"/>
                </a:cubicBezTo>
                <a:cubicBezTo>
                  <a:pt x="9106806" y="3720031"/>
                  <a:pt x="9091790" y="3720031"/>
                  <a:pt x="9084283" y="3735062"/>
                </a:cubicBezTo>
                <a:cubicBezTo>
                  <a:pt x="9084283" y="3735062"/>
                  <a:pt x="9080529" y="3735062"/>
                  <a:pt x="9080529" y="3738819"/>
                </a:cubicBezTo>
                <a:cubicBezTo>
                  <a:pt x="9054252" y="3746335"/>
                  <a:pt x="9027975" y="3757607"/>
                  <a:pt x="9005452" y="3768880"/>
                </a:cubicBezTo>
                <a:cubicBezTo>
                  <a:pt x="8994191" y="3772638"/>
                  <a:pt x="8990437" y="3780153"/>
                  <a:pt x="8982929" y="3783911"/>
                </a:cubicBezTo>
                <a:cubicBezTo>
                  <a:pt x="8971668" y="3787668"/>
                  <a:pt x="8964160" y="3787668"/>
                  <a:pt x="8956652" y="3787668"/>
                </a:cubicBezTo>
                <a:cubicBezTo>
                  <a:pt x="8949145" y="3787668"/>
                  <a:pt x="8945391" y="3787668"/>
                  <a:pt x="8941637" y="3791426"/>
                </a:cubicBezTo>
                <a:cubicBezTo>
                  <a:pt x="8926622" y="3798941"/>
                  <a:pt x="8915360" y="3813971"/>
                  <a:pt x="8896591" y="3810214"/>
                </a:cubicBezTo>
                <a:cubicBezTo>
                  <a:pt x="8892837" y="3810214"/>
                  <a:pt x="8885329" y="3817729"/>
                  <a:pt x="8881576" y="3821487"/>
                </a:cubicBezTo>
                <a:cubicBezTo>
                  <a:pt x="8881576" y="3817729"/>
                  <a:pt x="8881576" y="3817729"/>
                  <a:pt x="8881576" y="3813971"/>
                </a:cubicBezTo>
                <a:cubicBezTo>
                  <a:pt x="8870314" y="3817729"/>
                  <a:pt x="8859052" y="3817729"/>
                  <a:pt x="8844037" y="3821487"/>
                </a:cubicBezTo>
                <a:cubicBezTo>
                  <a:pt x="8847791" y="3825244"/>
                  <a:pt x="8847791" y="3829002"/>
                  <a:pt x="8851545" y="3832760"/>
                </a:cubicBezTo>
                <a:cubicBezTo>
                  <a:pt x="8840283" y="3840275"/>
                  <a:pt x="8825268" y="3844032"/>
                  <a:pt x="8814006" y="3851548"/>
                </a:cubicBezTo>
                <a:cubicBezTo>
                  <a:pt x="8806499" y="3862820"/>
                  <a:pt x="8795237" y="3859063"/>
                  <a:pt x="8783976" y="3859063"/>
                </a:cubicBezTo>
                <a:cubicBezTo>
                  <a:pt x="8776468" y="3855305"/>
                  <a:pt x="8765207" y="3855305"/>
                  <a:pt x="8753945" y="3855305"/>
                </a:cubicBezTo>
                <a:cubicBezTo>
                  <a:pt x="8750191" y="3859063"/>
                  <a:pt x="8746437" y="3862820"/>
                  <a:pt x="8746437" y="3862820"/>
                </a:cubicBezTo>
                <a:cubicBezTo>
                  <a:pt x="8746437" y="3866578"/>
                  <a:pt x="8750191" y="3870336"/>
                  <a:pt x="8750191" y="3874093"/>
                </a:cubicBezTo>
                <a:cubicBezTo>
                  <a:pt x="8765207" y="3885366"/>
                  <a:pt x="8776468" y="3892881"/>
                  <a:pt x="8791483" y="3900396"/>
                </a:cubicBezTo>
                <a:cubicBezTo>
                  <a:pt x="8783976" y="3915427"/>
                  <a:pt x="8776468" y="3915427"/>
                  <a:pt x="8768960" y="3907912"/>
                </a:cubicBezTo>
                <a:cubicBezTo>
                  <a:pt x="8757699" y="3896639"/>
                  <a:pt x="8750191" y="3896639"/>
                  <a:pt x="8738930" y="3900396"/>
                </a:cubicBezTo>
                <a:cubicBezTo>
                  <a:pt x="8712653" y="3904154"/>
                  <a:pt x="8690130" y="3911669"/>
                  <a:pt x="8667607" y="3907912"/>
                </a:cubicBezTo>
                <a:cubicBezTo>
                  <a:pt x="8622561" y="3904154"/>
                  <a:pt x="8581269" y="3930457"/>
                  <a:pt x="8536223" y="3922942"/>
                </a:cubicBezTo>
                <a:cubicBezTo>
                  <a:pt x="8536223" y="3922942"/>
                  <a:pt x="8536223" y="3922942"/>
                  <a:pt x="8536223" y="3926700"/>
                </a:cubicBezTo>
                <a:cubicBezTo>
                  <a:pt x="8498684" y="3945488"/>
                  <a:pt x="8453638" y="3937973"/>
                  <a:pt x="8416100" y="3953003"/>
                </a:cubicBezTo>
                <a:cubicBezTo>
                  <a:pt x="8374808" y="3968033"/>
                  <a:pt x="8333516" y="3979306"/>
                  <a:pt x="8292224" y="3994337"/>
                </a:cubicBezTo>
                <a:cubicBezTo>
                  <a:pt x="8284716" y="3994337"/>
                  <a:pt x="8277208" y="3998094"/>
                  <a:pt x="8269700" y="4001852"/>
                </a:cubicBezTo>
                <a:cubicBezTo>
                  <a:pt x="8262192" y="4005609"/>
                  <a:pt x="8250931" y="4005609"/>
                  <a:pt x="8243424" y="4005609"/>
                </a:cubicBezTo>
                <a:cubicBezTo>
                  <a:pt x="8228408" y="4005609"/>
                  <a:pt x="8224654" y="4009367"/>
                  <a:pt x="8228408" y="4024398"/>
                </a:cubicBezTo>
                <a:cubicBezTo>
                  <a:pt x="8209639" y="4031913"/>
                  <a:pt x="8190870" y="4039428"/>
                  <a:pt x="8172100" y="4046943"/>
                </a:cubicBezTo>
                <a:cubicBezTo>
                  <a:pt x="8123300" y="4061974"/>
                  <a:pt x="8078254" y="4080762"/>
                  <a:pt x="8033208" y="4095792"/>
                </a:cubicBezTo>
                <a:cubicBezTo>
                  <a:pt x="8003178" y="4107065"/>
                  <a:pt x="7965640" y="4110822"/>
                  <a:pt x="7935609" y="4118338"/>
                </a:cubicBezTo>
                <a:cubicBezTo>
                  <a:pt x="7898070" y="4129611"/>
                  <a:pt x="7860532" y="4140883"/>
                  <a:pt x="7826748" y="4148399"/>
                </a:cubicBezTo>
                <a:cubicBezTo>
                  <a:pt x="7792963" y="4159671"/>
                  <a:pt x="7766686" y="4182217"/>
                  <a:pt x="7744163" y="4204763"/>
                </a:cubicBezTo>
                <a:cubicBezTo>
                  <a:pt x="7717886" y="4234824"/>
                  <a:pt x="7695364" y="4268642"/>
                  <a:pt x="7665332" y="4298703"/>
                </a:cubicBezTo>
                <a:cubicBezTo>
                  <a:pt x="7642810" y="4321249"/>
                  <a:pt x="7612779" y="4340037"/>
                  <a:pt x="7586502" y="4362582"/>
                </a:cubicBezTo>
                <a:cubicBezTo>
                  <a:pt x="7578994" y="4366340"/>
                  <a:pt x="7567733" y="4370097"/>
                  <a:pt x="7575240" y="4381370"/>
                </a:cubicBezTo>
                <a:cubicBezTo>
                  <a:pt x="7575240" y="4381370"/>
                  <a:pt x="7567733" y="4385128"/>
                  <a:pt x="7567733" y="4388886"/>
                </a:cubicBezTo>
                <a:cubicBezTo>
                  <a:pt x="7556472" y="4396401"/>
                  <a:pt x="7545210" y="4403916"/>
                  <a:pt x="7537702" y="4415189"/>
                </a:cubicBezTo>
                <a:cubicBezTo>
                  <a:pt x="7530194" y="4422704"/>
                  <a:pt x="7522687" y="4433977"/>
                  <a:pt x="7515179" y="4441492"/>
                </a:cubicBezTo>
                <a:cubicBezTo>
                  <a:pt x="7500164" y="4452765"/>
                  <a:pt x="7481394" y="4464038"/>
                  <a:pt x="7466380" y="4479068"/>
                </a:cubicBezTo>
                <a:cubicBezTo>
                  <a:pt x="7458872" y="4486583"/>
                  <a:pt x="7455118" y="4497856"/>
                  <a:pt x="7447610" y="4501614"/>
                </a:cubicBezTo>
                <a:cubicBezTo>
                  <a:pt x="7432595" y="4512887"/>
                  <a:pt x="7417580" y="4520402"/>
                  <a:pt x="7398810" y="4535432"/>
                </a:cubicBezTo>
                <a:cubicBezTo>
                  <a:pt x="7398810" y="4550463"/>
                  <a:pt x="7383795" y="4565493"/>
                  <a:pt x="7365026" y="4576766"/>
                </a:cubicBezTo>
                <a:cubicBezTo>
                  <a:pt x="7346256" y="4591796"/>
                  <a:pt x="7334995" y="4610584"/>
                  <a:pt x="7319980" y="4621857"/>
                </a:cubicBezTo>
                <a:cubicBezTo>
                  <a:pt x="7312472" y="4629372"/>
                  <a:pt x="7301210" y="4633130"/>
                  <a:pt x="7293703" y="4640645"/>
                </a:cubicBezTo>
                <a:cubicBezTo>
                  <a:pt x="7289949" y="4644403"/>
                  <a:pt x="7282442" y="4648160"/>
                  <a:pt x="7282442" y="4651918"/>
                </a:cubicBezTo>
                <a:cubicBezTo>
                  <a:pt x="7286195" y="4670706"/>
                  <a:pt x="7271180" y="4670706"/>
                  <a:pt x="7263672" y="4670706"/>
                </a:cubicBezTo>
                <a:cubicBezTo>
                  <a:pt x="7244903" y="4674464"/>
                  <a:pt x="7233642" y="4678221"/>
                  <a:pt x="7237396" y="4697009"/>
                </a:cubicBezTo>
                <a:cubicBezTo>
                  <a:pt x="7237396" y="4700767"/>
                  <a:pt x="7233642" y="4704525"/>
                  <a:pt x="7229888" y="4708282"/>
                </a:cubicBezTo>
                <a:cubicBezTo>
                  <a:pt x="7214872" y="4719555"/>
                  <a:pt x="7196103" y="4734585"/>
                  <a:pt x="7181088" y="4745858"/>
                </a:cubicBezTo>
                <a:cubicBezTo>
                  <a:pt x="7166072" y="4760889"/>
                  <a:pt x="7151057" y="4772161"/>
                  <a:pt x="7136042" y="4783434"/>
                </a:cubicBezTo>
                <a:cubicBezTo>
                  <a:pt x="7132288" y="4787192"/>
                  <a:pt x="7128534" y="4787192"/>
                  <a:pt x="7128534" y="4790950"/>
                </a:cubicBezTo>
                <a:cubicBezTo>
                  <a:pt x="7128534" y="4809738"/>
                  <a:pt x="7109765" y="4817253"/>
                  <a:pt x="7102258" y="4824768"/>
                </a:cubicBezTo>
                <a:cubicBezTo>
                  <a:pt x="7083488" y="4832283"/>
                  <a:pt x="7072227" y="4847314"/>
                  <a:pt x="7060965" y="4862344"/>
                </a:cubicBezTo>
                <a:cubicBezTo>
                  <a:pt x="7053458" y="4866102"/>
                  <a:pt x="7045950" y="4866102"/>
                  <a:pt x="7038442" y="4869859"/>
                </a:cubicBezTo>
                <a:cubicBezTo>
                  <a:pt x="7042196" y="4884890"/>
                  <a:pt x="7027181" y="4892405"/>
                  <a:pt x="7015919" y="4903678"/>
                </a:cubicBezTo>
                <a:cubicBezTo>
                  <a:pt x="6993396" y="4918708"/>
                  <a:pt x="6967119" y="4933739"/>
                  <a:pt x="6948350" y="4952527"/>
                </a:cubicBezTo>
                <a:cubicBezTo>
                  <a:pt x="6933335" y="4963799"/>
                  <a:pt x="6922073" y="4982587"/>
                  <a:pt x="6907058" y="4993860"/>
                </a:cubicBezTo>
                <a:cubicBezTo>
                  <a:pt x="6903304" y="4997618"/>
                  <a:pt x="6895797" y="5001376"/>
                  <a:pt x="6892043" y="5008891"/>
                </a:cubicBezTo>
                <a:cubicBezTo>
                  <a:pt x="6884535" y="5012648"/>
                  <a:pt x="6880781" y="5020164"/>
                  <a:pt x="6873274" y="5027679"/>
                </a:cubicBezTo>
                <a:cubicBezTo>
                  <a:pt x="6865766" y="5035194"/>
                  <a:pt x="6858258" y="5042709"/>
                  <a:pt x="6850751" y="5046467"/>
                </a:cubicBezTo>
                <a:cubicBezTo>
                  <a:pt x="6850751" y="5050224"/>
                  <a:pt x="6850751" y="5050224"/>
                  <a:pt x="6846997" y="5050224"/>
                </a:cubicBezTo>
                <a:cubicBezTo>
                  <a:pt x="6813212" y="5069012"/>
                  <a:pt x="6794443" y="5106589"/>
                  <a:pt x="6764412" y="5129134"/>
                </a:cubicBezTo>
                <a:cubicBezTo>
                  <a:pt x="6734382" y="5155437"/>
                  <a:pt x="6704351" y="5185498"/>
                  <a:pt x="6678074" y="5211802"/>
                </a:cubicBezTo>
                <a:cubicBezTo>
                  <a:pt x="6648043" y="5238105"/>
                  <a:pt x="6618013" y="5264408"/>
                  <a:pt x="6591736" y="5290711"/>
                </a:cubicBezTo>
                <a:cubicBezTo>
                  <a:pt x="6561705" y="5317015"/>
                  <a:pt x="6531674" y="5343318"/>
                  <a:pt x="6505398" y="5373379"/>
                </a:cubicBezTo>
                <a:cubicBezTo>
                  <a:pt x="6482875" y="5392167"/>
                  <a:pt x="6464105" y="5410955"/>
                  <a:pt x="6445336" y="5429743"/>
                </a:cubicBezTo>
                <a:cubicBezTo>
                  <a:pt x="6434075" y="5441016"/>
                  <a:pt x="6419059" y="5448531"/>
                  <a:pt x="6407798" y="5456046"/>
                </a:cubicBezTo>
                <a:cubicBezTo>
                  <a:pt x="6400290" y="5463561"/>
                  <a:pt x="6396536" y="5471076"/>
                  <a:pt x="6389029" y="5478592"/>
                </a:cubicBezTo>
                <a:cubicBezTo>
                  <a:pt x="6370260" y="5497380"/>
                  <a:pt x="6347736" y="5519925"/>
                  <a:pt x="6328967" y="5542471"/>
                </a:cubicBezTo>
                <a:cubicBezTo>
                  <a:pt x="6321460" y="5553744"/>
                  <a:pt x="6310198" y="5565017"/>
                  <a:pt x="6302690" y="5576289"/>
                </a:cubicBezTo>
                <a:cubicBezTo>
                  <a:pt x="6302690" y="5583805"/>
                  <a:pt x="6302690" y="5591320"/>
                  <a:pt x="6302690" y="5602593"/>
                </a:cubicBezTo>
                <a:cubicBezTo>
                  <a:pt x="6287675" y="5591320"/>
                  <a:pt x="6280167" y="5595077"/>
                  <a:pt x="6268906" y="5602593"/>
                </a:cubicBezTo>
                <a:cubicBezTo>
                  <a:pt x="6238875" y="5621381"/>
                  <a:pt x="6212598" y="5643926"/>
                  <a:pt x="6193829" y="5673987"/>
                </a:cubicBezTo>
                <a:cubicBezTo>
                  <a:pt x="6186322" y="5681502"/>
                  <a:pt x="6171306" y="5685260"/>
                  <a:pt x="6160045" y="5689018"/>
                </a:cubicBezTo>
                <a:cubicBezTo>
                  <a:pt x="6137522" y="5689018"/>
                  <a:pt x="6114999" y="5689018"/>
                  <a:pt x="6096229" y="5689018"/>
                </a:cubicBezTo>
                <a:cubicBezTo>
                  <a:pt x="6088722" y="5689018"/>
                  <a:pt x="6077460" y="5681502"/>
                  <a:pt x="6069953" y="5681502"/>
                </a:cubicBezTo>
                <a:cubicBezTo>
                  <a:pt x="6088722" y="5655199"/>
                  <a:pt x="6099983" y="5632654"/>
                  <a:pt x="6114999" y="5610108"/>
                </a:cubicBezTo>
                <a:cubicBezTo>
                  <a:pt x="6111245" y="5610108"/>
                  <a:pt x="6111245" y="5606350"/>
                  <a:pt x="6107491" y="5606350"/>
                </a:cubicBezTo>
                <a:cubicBezTo>
                  <a:pt x="6088722" y="5613865"/>
                  <a:pt x="6062445" y="5617623"/>
                  <a:pt x="6054937" y="5647684"/>
                </a:cubicBezTo>
                <a:cubicBezTo>
                  <a:pt x="6051183" y="5651442"/>
                  <a:pt x="6043676" y="5658957"/>
                  <a:pt x="6039922" y="5662714"/>
                </a:cubicBezTo>
                <a:cubicBezTo>
                  <a:pt x="6036168" y="5666472"/>
                  <a:pt x="6032414" y="5670230"/>
                  <a:pt x="6028660" y="5677745"/>
                </a:cubicBezTo>
                <a:cubicBezTo>
                  <a:pt x="6024907" y="5681502"/>
                  <a:pt x="6021153" y="5689018"/>
                  <a:pt x="6017399" y="5689018"/>
                </a:cubicBezTo>
                <a:cubicBezTo>
                  <a:pt x="5987368" y="5689018"/>
                  <a:pt x="5957338" y="5689018"/>
                  <a:pt x="5927307" y="5689018"/>
                </a:cubicBezTo>
                <a:cubicBezTo>
                  <a:pt x="5927307" y="5685260"/>
                  <a:pt x="5927307" y="5685260"/>
                  <a:pt x="5927307" y="5685260"/>
                </a:cubicBezTo>
                <a:cubicBezTo>
                  <a:pt x="5931061" y="5681502"/>
                  <a:pt x="5934815" y="5677745"/>
                  <a:pt x="5942322" y="5673987"/>
                </a:cubicBezTo>
                <a:cubicBezTo>
                  <a:pt x="5953584" y="5670230"/>
                  <a:pt x="5968599" y="5662714"/>
                  <a:pt x="5968599" y="5643926"/>
                </a:cubicBezTo>
                <a:cubicBezTo>
                  <a:pt x="5972353" y="5640169"/>
                  <a:pt x="5976107" y="5636411"/>
                  <a:pt x="5983614" y="5632654"/>
                </a:cubicBezTo>
                <a:cubicBezTo>
                  <a:pt x="5987368" y="5628896"/>
                  <a:pt x="5991122" y="5625138"/>
                  <a:pt x="5998630" y="5617623"/>
                </a:cubicBezTo>
                <a:cubicBezTo>
                  <a:pt x="6006137" y="5625138"/>
                  <a:pt x="6013645" y="5628896"/>
                  <a:pt x="6024907" y="5632654"/>
                </a:cubicBezTo>
                <a:cubicBezTo>
                  <a:pt x="6024907" y="5632654"/>
                  <a:pt x="6028660" y="5628896"/>
                  <a:pt x="6028660" y="5628896"/>
                </a:cubicBezTo>
                <a:cubicBezTo>
                  <a:pt x="6024907" y="5625138"/>
                  <a:pt x="6017399" y="5617623"/>
                  <a:pt x="6013645" y="5613865"/>
                </a:cubicBezTo>
                <a:cubicBezTo>
                  <a:pt x="6013645" y="5610108"/>
                  <a:pt x="6013645" y="5610108"/>
                  <a:pt x="6017399" y="5602593"/>
                </a:cubicBezTo>
                <a:cubicBezTo>
                  <a:pt x="6013645" y="5602593"/>
                  <a:pt x="6013645" y="5602593"/>
                  <a:pt x="6009891" y="5602593"/>
                </a:cubicBezTo>
                <a:cubicBezTo>
                  <a:pt x="6002384" y="5606350"/>
                  <a:pt x="5991122" y="5610108"/>
                  <a:pt x="5983614" y="5606350"/>
                </a:cubicBezTo>
                <a:cubicBezTo>
                  <a:pt x="5957338" y="5602593"/>
                  <a:pt x="5934815" y="5613865"/>
                  <a:pt x="5923553" y="5632654"/>
                </a:cubicBezTo>
                <a:cubicBezTo>
                  <a:pt x="5908538" y="5651442"/>
                  <a:pt x="5889769" y="5670230"/>
                  <a:pt x="5874753" y="5685260"/>
                </a:cubicBezTo>
                <a:cubicBezTo>
                  <a:pt x="5870999" y="5689018"/>
                  <a:pt x="5863492" y="5689018"/>
                  <a:pt x="5859738" y="5689018"/>
                </a:cubicBezTo>
                <a:cubicBezTo>
                  <a:pt x="5840969" y="5689018"/>
                  <a:pt x="5818446" y="5689018"/>
                  <a:pt x="5799676" y="5689018"/>
                </a:cubicBezTo>
                <a:cubicBezTo>
                  <a:pt x="5792169" y="5689018"/>
                  <a:pt x="5784661" y="5681502"/>
                  <a:pt x="5777153" y="5681502"/>
                </a:cubicBezTo>
                <a:cubicBezTo>
                  <a:pt x="5773400" y="5681502"/>
                  <a:pt x="5769646" y="5681502"/>
                  <a:pt x="5762138" y="5681502"/>
                </a:cubicBezTo>
                <a:cubicBezTo>
                  <a:pt x="5754630" y="5685260"/>
                  <a:pt x="5747123" y="5689018"/>
                  <a:pt x="5735861" y="5692775"/>
                </a:cubicBezTo>
                <a:cubicBezTo>
                  <a:pt x="5739615" y="5673987"/>
                  <a:pt x="5739615" y="5673987"/>
                  <a:pt x="5773400" y="5673987"/>
                </a:cubicBezTo>
                <a:cubicBezTo>
                  <a:pt x="5777153" y="5662714"/>
                  <a:pt x="5784661" y="5655199"/>
                  <a:pt x="5788415" y="5640169"/>
                </a:cubicBezTo>
                <a:cubicBezTo>
                  <a:pt x="5777153" y="5643926"/>
                  <a:pt x="5769646" y="5643926"/>
                  <a:pt x="5762138" y="5643926"/>
                </a:cubicBezTo>
                <a:cubicBezTo>
                  <a:pt x="5762138" y="5643926"/>
                  <a:pt x="5762138" y="5640169"/>
                  <a:pt x="5758384" y="5640169"/>
                </a:cubicBezTo>
                <a:cubicBezTo>
                  <a:pt x="5788415" y="5617623"/>
                  <a:pt x="5814692" y="5598835"/>
                  <a:pt x="5840969" y="5576289"/>
                </a:cubicBezTo>
                <a:cubicBezTo>
                  <a:pt x="5859738" y="5561259"/>
                  <a:pt x="5874753" y="5546229"/>
                  <a:pt x="5889769" y="5531198"/>
                </a:cubicBezTo>
                <a:cubicBezTo>
                  <a:pt x="5893522" y="5527441"/>
                  <a:pt x="5893522" y="5519925"/>
                  <a:pt x="5897276" y="5512410"/>
                </a:cubicBezTo>
                <a:cubicBezTo>
                  <a:pt x="5893522" y="5512410"/>
                  <a:pt x="5893522" y="5508652"/>
                  <a:pt x="5889769" y="5508652"/>
                </a:cubicBezTo>
                <a:cubicBezTo>
                  <a:pt x="5855984" y="5538713"/>
                  <a:pt x="5818446" y="5568774"/>
                  <a:pt x="5780907" y="5598835"/>
                </a:cubicBezTo>
                <a:cubicBezTo>
                  <a:pt x="5762138" y="5613865"/>
                  <a:pt x="5743369" y="5632654"/>
                  <a:pt x="5724600" y="5647684"/>
                </a:cubicBezTo>
                <a:cubicBezTo>
                  <a:pt x="5720846" y="5651442"/>
                  <a:pt x="5717092" y="5658957"/>
                  <a:pt x="5717092" y="5662714"/>
                </a:cubicBezTo>
                <a:cubicBezTo>
                  <a:pt x="5713338" y="5677745"/>
                  <a:pt x="5698323" y="5689018"/>
                  <a:pt x="5683308" y="5689018"/>
                </a:cubicBezTo>
                <a:cubicBezTo>
                  <a:pt x="5664538" y="5689018"/>
                  <a:pt x="5645769" y="5689018"/>
                  <a:pt x="5627000" y="5689018"/>
                </a:cubicBezTo>
                <a:cubicBezTo>
                  <a:pt x="5645769" y="5662714"/>
                  <a:pt x="5664538" y="5640169"/>
                  <a:pt x="5683308" y="5613865"/>
                </a:cubicBezTo>
                <a:cubicBezTo>
                  <a:pt x="5687061" y="5610108"/>
                  <a:pt x="5694569" y="5602593"/>
                  <a:pt x="5702077" y="5598835"/>
                </a:cubicBezTo>
                <a:cubicBezTo>
                  <a:pt x="5720846" y="5587562"/>
                  <a:pt x="5709584" y="5568774"/>
                  <a:pt x="5713338" y="5553744"/>
                </a:cubicBezTo>
                <a:cubicBezTo>
                  <a:pt x="5713338" y="5553744"/>
                  <a:pt x="5709584" y="5549986"/>
                  <a:pt x="5709584" y="5549986"/>
                </a:cubicBezTo>
                <a:cubicBezTo>
                  <a:pt x="5694569" y="5557501"/>
                  <a:pt x="5675800" y="5568774"/>
                  <a:pt x="5660785" y="5580047"/>
                </a:cubicBezTo>
                <a:cubicBezTo>
                  <a:pt x="5672046" y="5557501"/>
                  <a:pt x="5687061" y="5538713"/>
                  <a:pt x="5698323" y="5519925"/>
                </a:cubicBezTo>
                <a:cubicBezTo>
                  <a:pt x="5698323" y="5516168"/>
                  <a:pt x="5698323" y="5516168"/>
                  <a:pt x="5694569" y="5516168"/>
                </a:cubicBezTo>
                <a:cubicBezTo>
                  <a:pt x="5687061" y="5516168"/>
                  <a:pt x="5679554" y="5516168"/>
                  <a:pt x="5675800" y="5516168"/>
                </a:cubicBezTo>
                <a:cubicBezTo>
                  <a:pt x="5672046" y="5527441"/>
                  <a:pt x="5672046" y="5534956"/>
                  <a:pt x="5672046" y="5542471"/>
                </a:cubicBezTo>
                <a:cubicBezTo>
                  <a:pt x="5668292" y="5542471"/>
                  <a:pt x="5668292" y="5538713"/>
                  <a:pt x="5668292" y="5538713"/>
                </a:cubicBezTo>
                <a:cubicBezTo>
                  <a:pt x="5660785" y="5538713"/>
                  <a:pt x="5653277" y="5542471"/>
                  <a:pt x="5645769" y="5546229"/>
                </a:cubicBezTo>
                <a:cubicBezTo>
                  <a:pt x="5634508" y="5553744"/>
                  <a:pt x="5627000" y="5565017"/>
                  <a:pt x="5615738" y="5572532"/>
                </a:cubicBezTo>
                <a:cubicBezTo>
                  <a:pt x="5611985" y="5576289"/>
                  <a:pt x="5604477" y="5576289"/>
                  <a:pt x="5596969" y="5572532"/>
                </a:cubicBezTo>
                <a:cubicBezTo>
                  <a:pt x="5600723" y="5572532"/>
                  <a:pt x="5604477" y="5568774"/>
                  <a:pt x="5604477" y="5565017"/>
                </a:cubicBezTo>
                <a:cubicBezTo>
                  <a:pt x="5596969" y="5549986"/>
                  <a:pt x="5604477" y="5546229"/>
                  <a:pt x="5619492" y="5549986"/>
                </a:cubicBezTo>
                <a:cubicBezTo>
                  <a:pt x="5623246" y="5549986"/>
                  <a:pt x="5627000" y="5538713"/>
                  <a:pt x="5627000" y="5534956"/>
                </a:cubicBezTo>
                <a:cubicBezTo>
                  <a:pt x="5623246" y="5531198"/>
                  <a:pt x="5615738" y="5523683"/>
                  <a:pt x="5611985" y="5527441"/>
                </a:cubicBezTo>
                <a:cubicBezTo>
                  <a:pt x="5600723" y="5534956"/>
                  <a:pt x="5589462" y="5542471"/>
                  <a:pt x="5578200" y="5553744"/>
                </a:cubicBezTo>
                <a:cubicBezTo>
                  <a:pt x="5570692" y="5557501"/>
                  <a:pt x="5570692" y="5568774"/>
                  <a:pt x="5559431" y="5561259"/>
                </a:cubicBezTo>
                <a:cubicBezTo>
                  <a:pt x="5555677" y="5557501"/>
                  <a:pt x="5540662" y="5572532"/>
                  <a:pt x="5533154" y="5576289"/>
                </a:cubicBezTo>
                <a:cubicBezTo>
                  <a:pt x="5529400" y="5580047"/>
                  <a:pt x="5525646" y="5587562"/>
                  <a:pt x="5521893" y="5591320"/>
                </a:cubicBezTo>
                <a:cubicBezTo>
                  <a:pt x="5506877" y="5598835"/>
                  <a:pt x="5491862" y="5606350"/>
                  <a:pt x="5488108" y="5625138"/>
                </a:cubicBezTo>
                <a:cubicBezTo>
                  <a:pt x="5488108" y="5628896"/>
                  <a:pt x="5476847" y="5632654"/>
                  <a:pt x="5476847" y="5628896"/>
                </a:cubicBezTo>
                <a:cubicBezTo>
                  <a:pt x="5465585" y="5613865"/>
                  <a:pt x="5450570" y="5621381"/>
                  <a:pt x="5435554" y="5628896"/>
                </a:cubicBezTo>
                <a:cubicBezTo>
                  <a:pt x="5431801" y="5617623"/>
                  <a:pt x="5431801" y="5610108"/>
                  <a:pt x="5428047" y="5602593"/>
                </a:cubicBezTo>
                <a:cubicBezTo>
                  <a:pt x="5439308" y="5595077"/>
                  <a:pt x="5454324" y="5587562"/>
                  <a:pt x="5465585" y="5580047"/>
                </a:cubicBezTo>
                <a:cubicBezTo>
                  <a:pt x="5469339" y="5572532"/>
                  <a:pt x="5469339" y="5565017"/>
                  <a:pt x="5473093" y="5557501"/>
                </a:cubicBezTo>
                <a:cubicBezTo>
                  <a:pt x="5465585" y="5557501"/>
                  <a:pt x="5450570" y="5546229"/>
                  <a:pt x="5446816" y="5549986"/>
                </a:cubicBezTo>
                <a:cubicBezTo>
                  <a:pt x="5428047" y="5565017"/>
                  <a:pt x="5409278" y="5568774"/>
                  <a:pt x="5390508" y="5568774"/>
                </a:cubicBezTo>
                <a:cubicBezTo>
                  <a:pt x="5386754" y="5568774"/>
                  <a:pt x="5386754" y="5572532"/>
                  <a:pt x="5386754" y="5572532"/>
                </a:cubicBezTo>
                <a:cubicBezTo>
                  <a:pt x="5383001" y="5572532"/>
                  <a:pt x="5383001" y="5572532"/>
                  <a:pt x="5379247" y="5572532"/>
                </a:cubicBezTo>
                <a:cubicBezTo>
                  <a:pt x="5394262" y="5538713"/>
                  <a:pt x="5435554" y="5523683"/>
                  <a:pt x="5443062" y="5482349"/>
                </a:cubicBezTo>
                <a:cubicBezTo>
                  <a:pt x="5420539" y="5493622"/>
                  <a:pt x="5398016" y="5504895"/>
                  <a:pt x="5375493" y="5519925"/>
                </a:cubicBezTo>
                <a:cubicBezTo>
                  <a:pt x="5379247" y="5508652"/>
                  <a:pt x="5383001" y="5501137"/>
                  <a:pt x="5386754" y="5493622"/>
                </a:cubicBezTo>
                <a:cubicBezTo>
                  <a:pt x="5383001" y="5489864"/>
                  <a:pt x="5379247" y="5489864"/>
                  <a:pt x="5379247" y="5489864"/>
                </a:cubicBezTo>
                <a:cubicBezTo>
                  <a:pt x="5364231" y="5501137"/>
                  <a:pt x="5349216" y="5516168"/>
                  <a:pt x="5334201" y="5527441"/>
                </a:cubicBezTo>
                <a:cubicBezTo>
                  <a:pt x="5322939" y="5534956"/>
                  <a:pt x="5311678" y="5538713"/>
                  <a:pt x="5300416" y="5546229"/>
                </a:cubicBezTo>
                <a:cubicBezTo>
                  <a:pt x="5296662" y="5519925"/>
                  <a:pt x="5311678" y="5512410"/>
                  <a:pt x="5326693" y="5504895"/>
                </a:cubicBezTo>
                <a:cubicBezTo>
                  <a:pt x="5337955" y="5497380"/>
                  <a:pt x="5345462" y="5489864"/>
                  <a:pt x="5337955" y="5471076"/>
                </a:cubicBezTo>
                <a:cubicBezTo>
                  <a:pt x="5334201" y="5467319"/>
                  <a:pt x="5337955" y="5459804"/>
                  <a:pt x="5337955" y="5456046"/>
                </a:cubicBezTo>
                <a:cubicBezTo>
                  <a:pt x="5311678" y="5444773"/>
                  <a:pt x="5300416" y="5478592"/>
                  <a:pt x="5277893" y="5471076"/>
                </a:cubicBezTo>
                <a:cubicBezTo>
                  <a:pt x="5277893" y="5456046"/>
                  <a:pt x="5277893" y="5441016"/>
                  <a:pt x="5281647" y="5425985"/>
                </a:cubicBezTo>
                <a:cubicBezTo>
                  <a:pt x="5281647" y="5418470"/>
                  <a:pt x="5292909" y="5410955"/>
                  <a:pt x="5300416" y="5407197"/>
                </a:cubicBezTo>
                <a:cubicBezTo>
                  <a:pt x="5311678" y="5399682"/>
                  <a:pt x="5322939" y="5395924"/>
                  <a:pt x="5326693" y="5380894"/>
                </a:cubicBezTo>
                <a:cubicBezTo>
                  <a:pt x="5334201" y="5373379"/>
                  <a:pt x="5341708" y="5369621"/>
                  <a:pt x="5349216" y="5362106"/>
                </a:cubicBezTo>
                <a:cubicBezTo>
                  <a:pt x="5337955" y="5358348"/>
                  <a:pt x="5337955" y="5358348"/>
                  <a:pt x="5322939" y="5377136"/>
                </a:cubicBezTo>
                <a:cubicBezTo>
                  <a:pt x="5307924" y="5369621"/>
                  <a:pt x="5311678" y="5358348"/>
                  <a:pt x="5315432" y="5350833"/>
                </a:cubicBezTo>
                <a:cubicBezTo>
                  <a:pt x="5319185" y="5339560"/>
                  <a:pt x="5322939" y="5332045"/>
                  <a:pt x="5326693" y="5320772"/>
                </a:cubicBezTo>
                <a:cubicBezTo>
                  <a:pt x="5304170" y="5332045"/>
                  <a:pt x="5285401" y="5339560"/>
                  <a:pt x="5270386" y="5362106"/>
                </a:cubicBezTo>
                <a:cubicBezTo>
                  <a:pt x="5266632" y="5365863"/>
                  <a:pt x="5262878" y="5369621"/>
                  <a:pt x="5255370" y="5373379"/>
                </a:cubicBezTo>
                <a:cubicBezTo>
                  <a:pt x="5251616" y="5377136"/>
                  <a:pt x="5244109" y="5377136"/>
                  <a:pt x="5236601" y="5384651"/>
                </a:cubicBezTo>
                <a:cubicBezTo>
                  <a:pt x="5225340" y="5395924"/>
                  <a:pt x="5210324" y="5407197"/>
                  <a:pt x="5195309" y="5418470"/>
                </a:cubicBezTo>
                <a:cubicBezTo>
                  <a:pt x="5191555" y="5422228"/>
                  <a:pt x="5184047" y="5422228"/>
                  <a:pt x="5180294" y="5422228"/>
                </a:cubicBezTo>
                <a:cubicBezTo>
                  <a:pt x="5172786" y="5441016"/>
                  <a:pt x="5165278" y="5456046"/>
                  <a:pt x="5157771" y="5471076"/>
                </a:cubicBezTo>
                <a:cubicBezTo>
                  <a:pt x="5150263" y="5471076"/>
                  <a:pt x="5146509" y="5471076"/>
                  <a:pt x="5139001" y="5471076"/>
                </a:cubicBezTo>
                <a:cubicBezTo>
                  <a:pt x="5139001" y="5467319"/>
                  <a:pt x="5139001" y="5463561"/>
                  <a:pt x="5139001" y="5459804"/>
                </a:cubicBezTo>
                <a:cubicBezTo>
                  <a:pt x="5131494" y="5463561"/>
                  <a:pt x="5127740" y="5467319"/>
                  <a:pt x="5123986" y="5471076"/>
                </a:cubicBezTo>
                <a:cubicBezTo>
                  <a:pt x="5097709" y="5459804"/>
                  <a:pt x="5097709" y="5459804"/>
                  <a:pt x="5090201" y="5478592"/>
                </a:cubicBezTo>
                <a:cubicBezTo>
                  <a:pt x="5060171" y="5478592"/>
                  <a:pt x="5048909" y="5504895"/>
                  <a:pt x="5033894" y="5519925"/>
                </a:cubicBezTo>
                <a:cubicBezTo>
                  <a:pt x="5030140" y="5516168"/>
                  <a:pt x="5026386" y="5508652"/>
                  <a:pt x="5022632" y="5501137"/>
                </a:cubicBezTo>
                <a:cubicBezTo>
                  <a:pt x="5030140" y="5493622"/>
                  <a:pt x="5037648" y="5482349"/>
                  <a:pt x="5045155" y="5467319"/>
                </a:cubicBezTo>
                <a:cubicBezTo>
                  <a:pt x="5063925" y="5467319"/>
                  <a:pt x="5082694" y="5456046"/>
                  <a:pt x="5090201" y="5437258"/>
                </a:cubicBezTo>
                <a:cubicBezTo>
                  <a:pt x="5082694" y="5437258"/>
                  <a:pt x="5078940" y="5437258"/>
                  <a:pt x="5075186" y="5441016"/>
                </a:cubicBezTo>
                <a:cubicBezTo>
                  <a:pt x="5071432" y="5441016"/>
                  <a:pt x="5067678" y="5444773"/>
                  <a:pt x="5060171" y="5441016"/>
                </a:cubicBezTo>
                <a:cubicBezTo>
                  <a:pt x="5063925" y="5437258"/>
                  <a:pt x="5067678" y="5433500"/>
                  <a:pt x="5071432" y="5429743"/>
                </a:cubicBezTo>
                <a:cubicBezTo>
                  <a:pt x="5067678" y="5425985"/>
                  <a:pt x="5060171" y="5425985"/>
                  <a:pt x="5056417" y="5425985"/>
                </a:cubicBezTo>
                <a:cubicBezTo>
                  <a:pt x="5060171" y="5418470"/>
                  <a:pt x="5063925" y="5410955"/>
                  <a:pt x="5067678" y="5399682"/>
                </a:cubicBezTo>
                <a:cubicBezTo>
                  <a:pt x="5048909" y="5407197"/>
                  <a:pt x="5015125" y="5414712"/>
                  <a:pt x="5003863" y="5410955"/>
                </a:cubicBezTo>
                <a:cubicBezTo>
                  <a:pt x="5018879" y="5403439"/>
                  <a:pt x="5033894" y="5395924"/>
                  <a:pt x="5052663" y="5388409"/>
                </a:cubicBezTo>
                <a:cubicBezTo>
                  <a:pt x="5041402" y="5384651"/>
                  <a:pt x="5037648" y="5384651"/>
                  <a:pt x="5033894" y="5380894"/>
                </a:cubicBezTo>
                <a:cubicBezTo>
                  <a:pt x="5033894" y="5369621"/>
                  <a:pt x="5033894" y="5358348"/>
                  <a:pt x="5033894" y="5347075"/>
                </a:cubicBezTo>
                <a:cubicBezTo>
                  <a:pt x="5030140" y="5332045"/>
                  <a:pt x="5030140" y="5320772"/>
                  <a:pt x="5030140" y="5305742"/>
                </a:cubicBezTo>
                <a:cubicBezTo>
                  <a:pt x="5030140" y="5301984"/>
                  <a:pt x="5041402" y="5294469"/>
                  <a:pt x="5048909" y="5294469"/>
                </a:cubicBezTo>
                <a:cubicBezTo>
                  <a:pt x="5052663" y="5290711"/>
                  <a:pt x="5060171" y="5290711"/>
                  <a:pt x="5063925" y="5290711"/>
                </a:cubicBezTo>
                <a:cubicBezTo>
                  <a:pt x="5067678" y="5275681"/>
                  <a:pt x="5067678" y="5260650"/>
                  <a:pt x="5067678" y="5245620"/>
                </a:cubicBezTo>
                <a:cubicBezTo>
                  <a:pt x="5067678" y="5241862"/>
                  <a:pt x="5071432" y="5241862"/>
                  <a:pt x="5071432" y="5241862"/>
                </a:cubicBezTo>
                <a:cubicBezTo>
                  <a:pt x="5105217" y="5234347"/>
                  <a:pt x="5112724" y="5208044"/>
                  <a:pt x="5123986" y="5185498"/>
                </a:cubicBezTo>
                <a:cubicBezTo>
                  <a:pt x="5127740" y="5189256"/>
                  <a:pt x="5131494" y="5196771"/>
                  <a:pt x="5135247" y="5193013"/>
                </a:cubicBezTo>
                <a:cubicBezTo>
                  <a:pt x="5142755" y="5193013"/>
                  <a:pt x="5146509" y="5185498"/>
                  <a:pt x="5150263" y="5185498"/>
                </a:cubicBezTo>
                <a:cubicBezTo>
                  <a:pt x="5172786" y="5174225"/>
                  <a:pt x="5176540" y="5144165"/>
                  <a:pt x="5202817" y="5140407"/>
                </a:cubicBezTo>
                <a:cubicBezTo>
                  <a:pt x="5206570" y="5140407"/>
                  <a:pt x="5206570" y="5136649"/>
                  <a:pt x="5210324" y="5136649"/>
                </a:cubicBezTo>
                <a:cubicBezTo>
                  <a:pt x="5236601" y="5095316"/>
                  <a:pt x="5277893" y="5069012"/>
                  <a:pt x="5315432" y="5038952"/>
                </a:cubicBezTo>
                <a:cubicBezTo>
                  <a:pt x="5319185" y="5035194"/>
                  <a:pt x="5322939" y="5031436"/>
                  <a:pt x="5326693" y="5027679"/>
                </a:cubicBezTo>
                <a:cubicBezTo>
                  <a:pt x="5330447" y="5023921"/>
                  <a:pt x="5334201" y="5020164"/>
                  <a:pt x="5337955" y="5016406"/>
                </a:cubicBezTo>
                <a:cubicBezTo>
                  <a:pt x="5337955" y="5016406"/>
                  <a:pt x="5341708" y="5016406"/>
                  <a:pt x="5341708" y="5016406"/>
                </a:cubicBezTo>
                <a:cubicBezTo>
                  <a:pt x="5356724" y="5001376"/>
                  <a:pt x="5371739" y="4986345"/>
                  <a:pt x="5386754" y="4971315"/>
                </a:cubicBezTo>
                <a:cubicBezTo>
                  <a:pt x="5379247" y="4967557"/>
                  <a:pt x="5375493" y="4963799"/>
                  <a:pt x="5367985" y="4960042"/>
                </a:cubicBezTo>
                <a:cubicBezTo>
                  <a:pt x="5371739" y="4952527"/>
                  <a:pt x="5379247" y="4948769"/>
                  <a:pt x="5383001" y="4945011"/>
                </a:cubicBezTo>
                <a:cubicBezTo>
                  <a:pt x="5386754" y="4933739"/>
                  <a:pt x="5394262" y="4929981"/>
                  <a:pt x="5409278" y="4926223"/>
                </a:cubicBezTo>
                <a:cubicBezTo>
                  <a:pt x="5420539" y="4922466"/>
                  <a:pt x="5431801" y="4911193"/>
                  <a:pt x="5435554" y="4899920"/>
                </a:cubicBezTo>
                <a:cubicBezTo>
                  <a:pt x="5446816" y="4881132"/>
                  <a:pt x="5461831" y="4877374"/>
                  <a:pt x="5480600" y="4877374"/>
                </a:cubicBezTo>
                <a:cubicBezTo>
                  <a:pt x="5480600" y="4877374"/>
                  <a:pt x="5480600" y="4877374"/>
                  <a:pt x="5484354" y="4877374"/>
                </a:cubicBezTo>
                <a:cubicBezTo>
                  <a:pt x="5476847" y="4873617"/>
                  <a:pt x="5473093" y="4869859"/>
                  <a:pt x="5469339" y="4869859"/>
                </a:cubicBezTo>
                <a:cubicBezTo>
                  <a:pt x="5469339" y="4866102"/>
                  <a:pt x="5469339" y="4866102"/>
                  <a:pt x="5469339" y="4866102"/>
                </a:cubicBezTo>
                <a:cubicBezTo>
                  <a:pt x="5480600" y="4866102"/>
                  <a:pt x="5488108" y="4866102"/>
                  <a:pt x="5503123" y="4866102"/>
                </a:cubicBezTo>
                <a:cubicBezTo>
                  <a:pt x="5480600" y="4836041"/>
                  <a:pt x="5506877" y="4821010"/>
                  <a:pt x="5514385" y="4805980"/>
                </a:cubicBezTo>
                <a:cubicBezTo>
                  <a:pt x="5529400" y="4802222"/>
                  <a:pt x="5536908" y="4798465"/>
                  <a:pt x="5544416" y="4798465"/>
                </a:cubicBezTo>
                <a:cubicBezTo>
                  <a:pt x="5551923" y="4798465"/>
                  <a:pt x="5563185" y="4802222"/>
                  <a:pt x="5563185" y="4798465"/>
                </a:cubicBezTo>
                <a:cubicBezTo>
                  <a:pt x="5566939" y="4790950"/>
                  <a:pt x="5566939" y="4783434"/>
                  <a:pt x="5563185" y="4775919"/>
                </a:cubicBezTo>
                <a:cubicBezTo>
                  <a:pt x="5563185" y="4772161"/>
                  <a:pt x="5548169" y="4772161"/>
                  <a:pt x="5548169" y="4775919"/>
                </a:cubicBezTo>
                <a:cubicBezTo>
                  <a:pt x="5536908" y="4790950"/>
                  <a:pt x="5521893" y="4787192"/>
                  <a:pt x="5503123" y="4783434"/>
                </a:cubicBezTo>
                <a:cubicBezTo>
                  <a:pt x="5499370" y="4783434"/>
                  <a:pt x="5495616" y="4779677"/>
                  <a:pt x="5488108" y="4772161"/>
                </a:cubicBezTo>
                <a:cubicBezTo>
                  <a:pt x="5533154" y="4753373"/>
                  <a:pt x="5544416" y="4749616"/>
                  <a:pt x="5563185" y="4749616"/>
                </a:cubicBezTo>
                <a:cubicBezTo>
                  <a:pt x="5574446" y="4727070"/>
                  <a:pt x="5585708" y="4719555"/>
                  <a:pt x="5604477" y="4730828"/>
                </a:cubicBezTo>
                <a:cubicBezTo>
                  <a:pt x="5615738" y="4723313"/>
                  <a:pt x="5623246" y="4712040"/>
                  <a:pt x="5634508" y="4704525"/>
                </a:cubicBezTo>
                <a:cubicBezTo>
                  <a:pt x="5634508" y="4700767"/>
                  <a:pt x="5634508" y="4700767"/>
                  <a:pt x="5634508" y="4700767"/>
                </a:cubicBezTo>
                <a:cubicBezTo>
                  <a:pt x="5627000" y="4700767"/>
                  <a:pt x="5623246" y="4700767"/>
                  <a:pt x="5615738" y="4704525"/>
                </a:cubicBezTo>
                <a:cubicBezTo>
                  <a:pt x="5615738" y="4697009"/>
                  <a:pt x="5619492" y="4693252"/>
                  <a:pt x="5623246" y="4689494"/>
                </a:cubicBezTo>
                <a:cubicBezTo>
                  <a:pt x="5611985" y="4689494"/>
                  <a:pt x="5604477" y="4689494"/>
                  <a:pt x="5596969" y="4693252"/>
                </a:cubicBezTo>
                <a:cubicBezTo>
                  <a:pt x="5593215" y="4697009"/>
                  <a:pt x="5593215" y="4704525"/>
                  <a:pt x="5593215" y="4708282"/>
                </a:cubicBezTo>
                <a:cubicBezTo>
                  <a:pt x="5593215" y="4708282"/>
                  <a:pt x="5585708" y="4712040"/>
                  <a:pt x="5581954" y="4708282"/>
                </a:cubicBezTo>
                <a:cubicBezTo>
                  <a:pt x="5578200" y="4708282"/>
                  <a:pt x="5578200" y="4700767"/>
                  <a:pt x="5578200" y="4697009"/>
                </a:cubicBezTo>
                <a:cubicBezTo>
                  <a:pt x="5570692" y="4697009"/>
                  <a:pt x="5566939" y="4697009"/>
                  <a:pt x="5559431" y="4697009"/>
                </a:cubicBezTo>
                <a:cubicBezTo>
                  <a:pt x="5559431" y="4719555"/>
                  <a:pt x="5548169" y="4727070"/>
                  <a:pt x="5525646" y="4730828"/>
                </a:cubicBezTo>
                <a:cubicBezTo>
                  <a:pt x="5503123" y="4734585"/>
                  <a:pt x="5476847" y="4742101"/>
                  <a:pt x="5454324" y="4745858"/>
                </a:cubicBezTo>
                <a:cubicBezTo>
                  <a:pt x="5446816" y="4745858"/>
                  <a:pt x="5439308" y="4745858"/>
                  <a:pt x="5428047" y="4745858"/>
                </a:cubicBezTo>
                <a:cubicBezTo>
                  <a:pt x="5439308" y="4738343"/>
                  <a:pt x="5450570" y="4730828"/>
                  <a:pt x="5461831" y="4723313"/>
                </a:cubicBezTo>
                <a:cubicBezTo>
                  <a:pt x="5461831" y="4723313"/>
                  <a:pt x="5461831" y="4719555"/>
                  <a:pt x="5461831" y="4719555"/>
                </a:cubicBezTo>
                <a:cubicBezTo>
                  <a:pt x="5450570" y="4719555"/>
                  <a:pt x="5443062" y="4727070"/>
                  <a:pt x="5435554" y="4723313"/>
                </a:cubicBezTo>
                <a:cubicBezTo>
                  <a:pt x="5428047" y="4723313"/>
                  <a:pt x="5424293" y="4712040"/>
                  <a:pt x="5416785" y="4704525"/>
                </a:cubicBezTo>
                <a:cubicBezTo>
                  <a:pt x="5431801" y="4700767"/>
                  <a:pt x="5439308" y="4697009"/>
                  <a:pt x="5450570" y="4697009"/>
                </a:cubicBezTo>
                <a:cubicBezTo>
                  <a:pt x="5454324" y="4693252"/>
                  <a:pt x="5458077" y="4700767"/>
                  <a:pt x="5465585" y="4708282"/>
                </a:cubicBezTo>
                <a:cubicBezTo>
                  <a:pt x="5488108" y="4704525"/>
                  <a:pt x="5488108" y="4704525"/>
                  <a:pt x="5476847" y="4670706"/>
                </a:cubicBezTo>
                <a:cubicBezTo>
                  <a:pt x="5469339" y="4670706"/>
                  <a:pt x="5461831" y="4670706"/>
                  <a:pt x="5450570" y="4670706"/>
                </a:cubicBezTo>
                <a:cubicBezTo>
                  <a:pt x="5458077" y="4663191"/>
                  <a:pt x="5465585" y="4655676"/>
                  <a:pt x="5469339" y="4648160"/>
                </a:cubicBezTo>
                <a:cubicBezTo>
                  <a:pt x="5469339" y="4644403"/>
                  <a:pt x="5465585" y="4640645"/>
                  <a:pt x="5461831" y="4636888"/>
                </a:cubicBezTo>
                <a:cubicBezTo>
                  <a:pt x="5465585" y="4636888"/>
                  <a:pt x="5473093" y="4633130"/>
                  <a:pt x="5476847" y="4633130"/>
                </a:cubicBezTo>
                <a:cubicBezTo>
                  <a:pt x="5476847" y="4640645"/>
                  <a:pt x="5476847" y="4644403"/>
                  <a:pt x="5476847" y="4651918"/>
                </a:cubicBezTo>
                <a:cubicBezTo>
                  <a:pt x="5480600" y="4655676"/>
                  <a:pt x="5488108" y="4659433"/>
                  <a:pt x="5488108" y="4663191"/>
                </a:cubicBezTo>
                <a:cubicBezTo>
                  <a:pt x="5499370" y="4674464"/>
                  <a:pt x="5518139" y="4674464"/>
                  <a:pt x="5521893" y="4659433"/>
                </a:cubicBezTo>
                <a:cubicBezTo>
                  <a:pt x="5525646" y="4648160"/>
                  <a:pt x="5529400" y="4648160"/>
                  <a:pt x="5536908" y="4644403"/>
                </a:cubicBezTo>
                <a:cubicBezTo>
                  <a:pt x="5540662" y="4644403"/>
                  <a:pt x="5548169" y="4636888"/>
                  <a:pt x="5551923" y="4633130"/>
                </a:cubicBezTo>
                <a:cubicBezTo>
                  <a:pt x="5559431" y="4636888"/>
                  <a:pt x="5566939" y="4636888"/>
                  <a:pt x="5574446" y="4640645"/>
                </a:cubicBezTo>
                <a:cubicBezTo>
                  <a:pt x="5574446" y="4644403"/>
                  <a:pt x="5574446" y="4644403"/>
                  <a:pt x="5570692" y="4648160"/>
                </a:cubicBezTo>
                <a:cubicBezTo>
                  <a:pt x="5563185" y="4644403"/>
                  <a:pt x="5559431" y="4644403"/>
                  <a:pt x="5551923" y="4640645"/>
                </a:cubicBezTo>
                <a:cubicBezTo>
                  <a:pt x="5551923" y="4648160"/>
                  <a:pt x="5551923" y="4655676"/>
                  <a:pt x="5555677" y="4663191"/>
                </a:cubicBezTo>
                <a:cubicBezTo>
                  <a:pt x="5551923" y="4663191"/>
                  <a:pt x="5548169" y="4666948"/>
                  <a:pt x="5544416" y="4674464"/>
                </a:cubicBezTo>
                <a:cubicBezTo>
                  <a:pt x="5548169" y="4674464"/>
                  <a:pt x="5548169" y="4674464"/>
                  <a:pt x="5551923" y="4678221"/>
                </a:cubicBezTo>
                <a:cubicBezTo>
                  <a:pt x="5563185" y="4663191"/>
                  <a:pt x="5585708" y="4659433"/>
                  <a:pt x="5589462" y="4640645"/>
                </a:cubicBezTo>
                <a:cubicBezTo>
                  <a:pt x="5604477" y="4633130"/>
                  <a:pt x="5619492" y="4621857"/>
                  <a:pt x="5630754" y="4614342"/>
                </a:cubicBezTo>
                <a:cubicBezTo>
                  <a:pt x="5642015" y="4606827"/>
                  <a:pt x="5649523" y="4603069"/>
                  <a:pt x="5660785" y="4610584"/>
                </a:cubicBezTo>
                <a:cubicBezTo>
                  <a:pt x="5675800" y="4621857"/>
                  <a:pt x="5698323" y="4618100"/>
                  <a:pt x="5713338" y="4603069"/>
                </a:cubicBezTo>
                <a:cubicBezTo>
                  <a:pt x="5717092" y="4599312"/>
                  <a:pt x="5724600" y="4599312"/>
                  <a:pt x="5728354" y="4599312"/>
                </a:cubicBezTo>
                <a:cubicBezTo>
                  <a:pt x="5747123" y="4595554"/>
                  <a:pt x="5762138" y="4588039"/>
                  <a:pt x="5769646" y="4569251"/>
                </a:cubicBezTo>
                <a:cubicBezTo>
                  <a:pt x="5773400" y="4561735"/>
                  <a:pt x="5780907" y="4554220"/>
                  <a:pt x="5784661" y="4550463"/>
                </a:cubicBezTo>
                <a:cubicBezTo>
                  <a:pt x="5792169" y="4542947"/>
                  <a:pt x="5799676" y="4539190"/>
                  <a:pt x="5803430" y="4531675"/>
                </a:cubicBezTo>
                <a:cubicBezTo>
                  <a:pt x="5807184" y="4531675"/>
                  <a:pt x="5810938" y="4535432"/>
                  <a:pt x="5814692" y="4539190"/>
                </a:cubicBezTo>
                <a:cubicBezTo>
                  <a:pt x="5814692" y="4535432"/>
                  <a:pt x="5814692" y="4535432"/>
                  <a:pt x="5814692" y="4531675"/>
                </a:cubicBezTo>
                <a:cubicBezTo>
                  <a:pt x="5825953" y="4531675"/>
                  <a:pt x="5833461" y="4527917"/>
                  <a:pt x="5840969" y="4527917"/>
                </a:cubicBezTo>
                <a:cubicBezTo>
                  <a:pt x="5852230" y="4531675"/>
                  <a:pt x="5859738" y="4535432"/>
                  <a:pt x="5859738" y="4524159"/>
                </a:cubicBezTo>
                <a:cubicBezTo>
                  <a:pt x="5863492" y="4516644"/>
                  <a:pt x="5855984" y="4509129"/>
                  <a:pt x="5852230" y="4501614"/>
                </a:cubicBezTo>
                <a:cubicBezTo>
                  <a:pt x="5863492" y="4497856"/>
                  <a:pt x="5867245" y="4475310"/>
                  <a:pt x="5893522" y="4486583"/>
                </a:cubicBezTo>
                <a:cubicBezTo>
                  <a:pt x="5893522" y="4486583"/>
                  <a:pt x="5901030" y="4479068"/>
                  <a:pt x="5904784" y="4475310"/>
                </a:cubicBezTo>
                <a:cubicBezTo>
                  <a:pt x="5897276" y="4471553"/>
                  <a:pt x="5893522" y="4467795"/>
                  <a:pt x="5886015" y="4464038"/>
                </a:cubicBezTo>
                <a:cubicBezTo>
                  <a:pt x="5897276" y="4460280"/>
                  <a:pt x="5904784" y="4449007"/>
                  <a:pt x="5912292" y="4449007"/>
                </a:cubicBezTo>
                <a:cubicBezTo>
                  <a:pt x="5931061" y="4449007"/>
                  <a:pt x="5938568" y="4441492"/>
                  <a:pt x="5946076" y="4426462"/>
                </a:cubicBezTo>
                <a:cubicBezTo>
                  <a:pt x="5953584" y="4415189"/>
                  <a:pt x="5964845" y="4407674"/>
                  <a:pt x="5976107" y="4400158"/>
                </a:cubicBezTo>
                <a:cubicBezTo>
                  <a:pt x="5979861" y="4396401"/>
                  <a:pt x="5987368" y="4392643"/>
                  <a:pt x="5991122" y="4388886"/>
                </a:cubicBezTo>
                <a:cubicBezTo>
                  <a:pt x="5991122" y="4388886"/>
                  <a:pt x="5987368" y="4385128"/>
                  <a:pt x="5987368" y="4381370"/>
                </a:cubicBezTo>
                <a:cubicBezTo>
                  <a:pt x="5983614" y="4381370"/>
                  <a:pt x="5976107" y="4381370"/>
                  <a:pt x="5976107" y="4385128"/>
                </a:cubicBezTo>
                <a:cubicBezTo>
                  <a:pt x="5968599" y="4392643"/>
                  <a:pt x="5957338" y="4392643"/>
                  <a:pt x="5949830" y="4388886"/>
                </a:cubicBezTo>
                <a:cubicBezTo>
                  <a:pt x="5946076" y="4385128"/>
                  <a:pt x="5938568" y="4388886"/>
                  <a:pt x="5931061" y="4388886"/>
                </a:cubicBezTo>
                <a:cubicBezTo>
                  <a:pt x="5923553" y="4396401"/>
                  <a:pt x="5912292" y="4400158"/>
                  <a:pt x="5901030" y="4403916"/>
                </a:cubicBezTo>
                <a:cubicBezTo>
                  <a:pt x="5882261" y="4411431"/>
                  <a:pt x="5863492" y="4418946"/>
                  <a:pt x="5844722" y="4422704"/>
                </a:cubicBezTo>
                <a:cubicBezTo>
                  <a:pt x="5833461" y="4426462"/>
                  <a:pt x="5822199" y="4422704"/>
                  <a:pt x="5814692" y="4418946"/>
                </a:cubicBezTo>
                <a:cubicBezTo>
                  <a:pt x="5799676" y="4411431"/>
                  <a:pt x="5788415" y="4411431"/>
                  <a:pt x="5777153" y="4418946"/>
                </a:cubicBezTo>
                <a:cubicBezTo>
                  <a:pt x="5773400" y="4422704"/>
                  <a:pt x="5773400" y="4430219"/>
                  <a:pt x="5769646" y="4437734"/>
                </a:cubicBezTo>
                <a:cubicBezTo>
                  <a:pt x="5758384" y="4433977"/>
                  <a:pt x="5739615" y="4460280"/>
                  <a:pt x="5720846" y="4437734"/>
                </a:cubicBezTo>
                <a:cubicBezTo>
                  <a:pt x="5717092" y="4437734"/>
                  <a:pt x="5709584" y="4437734"/>
                  <a:pt x="5705831" y="4437734"/>
                </a:cubicBezTo>
                <a:cubicBezTo>
                  <a:pt x="5675800" y="4445250"/>
                  <a:pt x="5642015" y="4452765"/>
                  <a:pt x="5608231" y="4460280"/>
                </a:cubicBezTo>
                <a:cubicBezTo>
                  <a:pt x="5604477" y="4460280"/>
                  <a:pt x="5600723" y="4464038"/>
                  <a:pt x="5596969" y="4467795"/>
                </a:cubicBezTo>
                <a:cubicBezTo>
                  <a:pt x="5596969" y="4471553"/>
                  <a:pt x="5596969" y="4471553"/>
                  <a:pt x="5596969" y="4475310"/>
                </a:cubicBezTo>
                <a:cubicBezTo>
                  <a:pt x="5615738" y="4471553"/>
                  <a:pt x="5630754" y="4471553"/>
                  <a:pt x="5645769" y="4471553"/>
                </a:cubicBezTo>
                <a:cubicBezTo>
                  <a:pt x="5645769" y="4471553"/>
                  <a:pt x="5645769" y="4471553"/>
                  <a:pt x="5645769" y="4475310"/>
                </a:cubicBezTo>
                <a:cubicBezTo>
                  <a:pt x="5611985" y="4482826"/>
                  <a:pt x="5578200" y="4490341"/>
                  <a:pt x="5544416" y="4497856"/>
                </a:cubicBezTo>
                <a:cubicBezTo>
                  <a:pt x="5544416" y="4497856"/>
                  <a:pt x="5544416" y="4494099"/>
                  <a:pt x="5544416" y="4494099"/>
                </a:cubicBezTo>
                <a:cubicBezTo>
                  <a:pt x="5555677" y="4486583"/>
                  <a:pt x="5566939" y="4482826"/>
                  <a:pt x="5578200" y="4475310"/>
                </a:cubicBezTo>
                <a:cubicBezTo>
                  <a:pt x="5578200" y="4475310"/>
                  <a:pt x="5578200" y="4475310"/>
                  <a:pt x="5578200" y="4471553"/>
                </a:cubicBezTo>
                <a:cubicBezTo>
                  <a:pt x="5570692" y="4471553"/>
                  <a:pt x="5563185" y="4467795"/>
                  <a:pt x="5555677" y="4471553"/>
                </a:cubicBezTo>
                <a:cubicBezTo>
                  <a:pt x="5540662" y="4475310"/>
                  <a:pt x="5525646" y="4479068"/>
                  <a:pt x="5514385" y="4486583"/>
                </a:cubicBezTo>
                <a:cubicBezTo>
                  <a:pt x="5499370" y="4490341"/>
                  <a:pt x="5499370" y="4497856"/>
                  <a:pt x="5514385" y="4505371"/>
                </a:cubicBezTo>
                <a:cubicBezTo>
                  <a:pt x="5503123" y="4505371"/>
                  <a:pt x="5499370" y="4509129"/>
                  <a:pt x="5491862" y="4509129"/>
                </a:cubicBezTo>
                <a:cubicBezTo>
                  <a:pt x="5488108" y="4486583"/>
                  <a:pt x="5488108" y="4486583"/>
                  <a:pt x="5465585" y="4494099"/>
                </a:cubicBezTo>
                <a:cubicBezTo>
                  <a:pt x="5435554" y="4501614"/>
                  <a:pt x="5405524" y="4505371"/>
                  <a:pt x="5375493" y="4512887"/>
                </a:cubicBezTo>
                <a:cubicBezTo>
                  <a:pt x="5352970" y="4516644"/>
                  <a:pt x="5326693" y="4524159"/>
                  <a:pt x="5304170" y="4527917"/>
                </a:cubicBezTo>
                <a:cubicBezTo>
                  <a:pt x="5277893" y="4531675"/>
                  <a:pt x="5251616" y="4535432"/>
                  <a:pt x="5225340" y="4542947"/>
                </a:cubicBezTo>
                <a:cubicBezTo>
                  <a:pt x="5217832" y="4542947"/>
                  <a:pt x="5214078" y="4550463"/>
                  <a:pt x="5206570" y="4550463"/>
                </a:cubicBezTo>
                <a:cubicBezTo>
                  <a:pt x="5127740" y="4565493"/>
                  <a:pt x="5048909" y="4580524"/>
                  <a:pt x="4970079" y="4591796"/>
                </a:cubicBezTo>
                <a:cubicBezTo>
                  <a:pt x="4962571" y="4591796"/>
                  <a:pt x="4951310" y="4584281"/>
                  <a:pt x="4943802" y="4584281"/>
                </a:cubicBezTo>
                <a:cubicBezTo>
                  <a:pt x="4936294" y="4603069"/>
                  <a:pt x="4917525" y="4606827"/>
                  <a:pt x="4898756" y="4606827"/>
                </a:cubicBezTo>
                <a:cubicBezTo>
                  <a:pt x="4876233" y="4610584"/>
                  <a:pt x="4853710" y="4610584"/>
                  <a:pt x="4831187" y="4614342"/>
                </a:cubicBezTo>
                <a:cubicBezTo>
                  <a:pt x="4827433" y="4614342"/>
                  <a:pt x="4823679" y="4610584"/>
                  <a:pt x="4819925" y="4610584"/>
                </a:cubicBezTo>
                <a:cubicBezTo>
                  <a:pt x="4812418" y="4606827"/>
                  <a:pt x="4804910" y="4606827"/>
                  <a:pt x="4801156" y="4610584"/>
                </a:cubicBezTo>
                <a:cubicBezTo>
                  <a:pt x="4774879" y="4625615"/>
                  <a:pt x="4748602" y="4629372"/>
                  <a:pt x="4718572" y="4614342"/>
                </a:cubicBezTo>
                <a:cubicBezTo>
                  <a:pt x="4699803" y="4606827"/>
                  <a:pt x="4703556" y="4625615"/>
                  <a:pt x="4703556" y="4633130"/>
                </a:cubicBezTo>
                <a:cubicBezTo>
                  <a:pt x="4699803" y="4633130"/>
                  <a:pt x="4699803" y="4633130"/>
                  <a:pt x="4699803" y="4633130"/>
                </a:cubicBezTo>
                <a:cubicBezTo>
                  <a:pt x="4677280" y="4618100"/>
                  <a:pt x="4677280" y="4621857"/>
                  <a:pt x="4651003" y="4636888"/>
                </a:cubicBezTo>
                <a:cubicBezTo>
                  <a:pt x="4643495" y="4644403"/>
                  <a:pt x="4632233" y="4648160"/>
                  <a:pt x="4624726" y="4648160"/>
                </a:cubicBezTo>
                <a:cubicBezTo>
                  <a:pt x="4590941" y="4651918"/>
                  <a:pt x="4557157" y="4655676"/>
                  <a:pt x="4523372" y="4659433"/>
                </a:cubicBezTo>
                <a:cubicBezTo>
                  <a:pt x="4478326" y="4666948"/>
                  <a:pt x="4437035" y="4666948"/>
                  <a:pt x="4391988" y="4674464"/>
                </a:cubicBezTo>
                <a:cubicBezTo>
                  <a:pt x="4358203" y="4678221"/>
                  <a:pt x="4324419" y="4689494"/>
                  <a:pt x="4290635" y="4693252"/>
                </a:cubicBezTo>
                <a:cubicBezTo>
                  <a:pt x="4271865" y="4697009"/>
                  <a:pt x="4253096" y="4693252"/>
                  <a:pt x="4230573" y="4693252"/>
                </a:cubicBezTo>
                <a:cubicBezTo>
                  <a:pt x="4226819" y="4693252"/>
                  <a:pt x="4223065" y="4693252"/>
                  <a:pt x="4219312" y="4697009"/>
                </a:cubicBezTo>
                <a:cubicBezTo>
                  <a:pt x="4170512" y="4715797"/>
                  <a:pt x="4117958" y="4712040"/>
                  <a:pt x="4069158" y="4719555"/>
                </a:cubicBezTo>
                <a:cubicBezTo>
                  <a:pt x="4050389" y="4723313"/>
                  <a:pt x="4031620" y="4727070"/>
                  <a:pt x="4016604" y="4730828"/>
                </a:cubicBezTo>
                <a:cubicBezTo>
                  <a:pt x="4009097" y="4730828"/>
                  <a:pt x="4005343" y="4730828"/>
                  <a:pt x="3997835" y="4734585"/>
                </a:cubicBezTo>
                <a:cubicBezTo>
                  <a:pt x="3949035" y="4738343"/>
                  <a:pt x="3896482" y="4738343"/>
                  <a:pt x="3847682" y="4749616"/>
                </a:cubicBezTo>
                <a:cubicBezTo>
                  <a:pt x="3780113" y="4764646"/>
                  <a:pt x="3712544" y="4764646"/>
                  <a:pt x="3644975" y="4779677"/>
                </a:cubicBezTo>
                <a:cubicBezTo>
                  <a:pt x="3637467" y="4779677"/>
                  <a:pt x="3626205" y="4779677"/>
                  <a:pt x="3622452" y="4794707"/>
                </a:cubicBezTo>
                <a:cubicBezTo>
                  <a:pt x="3622452" y="4798465"/>
                  <a:pt x="3614944" y="4798465"/>
                  <a:pt x="3614944" y="4802222"/>
                </a:cubicBezTo>
                <a:cubicBezTo>
                  <a:pt x="3611190" y="4798465"/>
                  <a:pt x="3611190" y="4798465"/>
                  <a:pt x="3611190" y="4798465"/>
                </a:cubicBezTo>
                <a:cubicBezTo>
                  <a:pt x="3614944" y="4794707"/>
                  <a:pt x="3614944" y="4790950"/>
                  <a:pt x="3618698" y="4787192"/>
                </a:cubicBezTo>
                <a:cubicBezTo>
                  <a:pt x="3618698" y="4787192"/>
                  <a:pt x="3614944" y="4783434"/>
                  <a:pt x="3614944" y="4783434"/>
                </a:cubicBezTo>
                <a:cubicBezTo>
                  <a:pt x="3588667" y="4787192"/>
                  <a:pt x="3566144" y="4790950"/>
                  <a:pt x="3539867" y="4790950"/>
                </a:cubicBezTo>
                <a:cubicBezTo>
                  <a:pt x="3513590" y="4794707"/>
                  <a:pt x="3487313" y="4794707"/>
                  <a:pt x="3461037" y="4798465"/>
                </a:cubicBezTo>
                <a:cubicBezTo>
                  <a:pt x="3438514" y="4802222"/>
                  <a:pt x="3419744" y="4805980"/>
                  <a:pt x="3397221" y="4809738"/>
                </a:cubicBezTo>
                <a:cubicBezTo>
                  <a:pt x="3367191" y="4813495"/>
                  <a:pt x="3337160" y="4813495"/>
                  <a:pt x="3310883" y="4821010"/>
                </a:cubicBezTo>
                <a:cubicBezTo>
                  <a:pt x="3284606" y="4824768"/>
                  <a:pt x="3258329" y="4832283"/>
                  <a:pt x="3232053" y="4836041"/>
                </a:cubicBezTo>
                <a:cubicBezTo>
                  <a:pt x="3209530" y="4839798"/>
                  <a:pt x="3187007" y="4839798"/>
                  <a:pt x="3164483" y="4843556"/>
                </a:cubicBezTo>
                <a:cubicBezTo>
                  <a:pt x="3141960" y="4847314"/>
                  <a:pt x="3123192" y="4847314"/>
                  <a:pt x="3100669" y="4847314"/>
                </a:cubicBezTo>
                <a:cubicBezTo>
                  <a:pt x="3085653" y="4851071"/>
                  <a:pt x="3066884" y="4854829"/>
                  <a:pt x="3051869" y="4858586"/>
                </a:cubicBezTo>
                <a:cubicBezTo>
                  <a:pt x="3040607" y="4866102"/>
                  <a:pt x="3029345" y="4866102"/>
                  <a:pt x="3018084" y="4862344"/>
                </a:cubicBezTo>
                <a:cubicBezTo>
                  <a:pt x="2984299" y="4862344"/>
                  <a:pt x="2950515" y="4866102"/>
                  <a:pt x="2920484" y="4884890"/>
                </a:cubicBezTo>
                <a:cubicBezTo>
                  <a:pt x="2927992" y="4884890"/>
                  <a:pt x="2935500" y="4884890"/>
                  <a:pt x="2939253" y="4881132"/>
                </a:cubicBezTo>
                <a:cubicBezTo>
                  <a:pt x="2954269" y="4873617"/>
                  <a:pt x="2969284" y="4869859"/>
                  <a:pt x="2980546" y="4884890"/>
                </a:cubicBezTo>
                <a:cubicBezTo>
                  <a:pt x="2965530" y="4899920"/>
                  <a:pt x="2946761" y="4899920"/>
                  <a:pt x="2924238" y="4896163"/>
                </a:cubicBezTo>
                <a:cubicBezTo>
                  <a:pt x="2912976" y="4896163"/>
                  <a:pt x="2905469" y="4899920"/>
                  <a:pt x="2897961" y="4911193"/>
                </a:cubicBezTo>
                <a:cubicBezTo>
                  <a:pt x="2882946" y="4929981"/>
                  <a:pt x="2871684" y="4929981"/>
                  <a:pt x="2856669" y="4911193"/>
                </a:cubicBezTo>
                <a:cubicBezTo>
                  <a:pt x="2852915" y="4907435"/>
                  <a:pt x="2849161" y="4903678"/>
                  <a:pt x="2845407" y="4903678"/>
                </a:cubicBezTo>
                <a:cubicBezTo>
                  <a:pt x="2830392" y="4914951"/>
                  <a:pt x="2819131" y="4929981"/>
                  <a:pt x="2807869" y="4941254"/>
                </a:cubicBezTo>
                <a:cubicBezTo>
                  <a:pt x="2800361" y="4933739"/>
                  <a:pt x="2774085" y="4922466"/>
                  <a:pt x="2762823" y="4929981"/>
                </a:cubicBezTo>
                <a:cubicBezTo>
                  <a:pt x="2744054" y="4941254"/>
                  <a:pt x="2729039" y="4922466"/>
                  <a:pt x="2710270" y="4922466"/>
                </a:cubicBezTo>
                <a:cubicBezTo>
                  <a:pt x="2710270" y="4922466"/>
                  <a:pt x="2710270" y="4922466"/>
                  <a:pt x="2710270" y="4918708"/>
                </a:cubicBezTo>
                <a:cubicBezTo>
                  <a:pt x="2725285" y="4914951"/>
                  <a:pt x="2736546" y="4911193"/>
                  <a:pt x="2755316" y="4907435"/>
                </a:cubicBezTo>
                <a:cubicBezTo>
                  <a:pt x="2744054" y="4896163"/>
                  <a:pt x="2736546" y="4892405"/>
                  <a:pt x="2729039" y="4888647"/>
                </a:cubicBezTo>
                <a:cubicBezTo>
                  <a:pt x="2736546" y="4888647"/>
                  <a:pt x="2751562" y="4888647"/>
                  <a:pt x="2751562" y="4884890"/>
                </a:cubicBezTo>
                <a:cubicBezTo>
                  <a:pt x="2759069" y="4866102"/>
                  <a:pt x="2770331" y="4869859"/>
                  <a:pt x="2781592" y="4869859"/>
                </a:cubicBezTo>
                <a:cubicBezTo>
                  <a:pt x="2781592" y="4866102"/>
                  <a:pt x="2781592" y="4862344"/>
                  <a:pt x="2781592" y="4851071"/>
                </a:cubicBezTo>
                <a:cubicBezTo>
                  <a:pt x="2789100" y="4858586"/>
                  <a:pt x="2796608" y="4862344"/>
                  <a:pt x="2800361" y="4866102"/>
                </a:cubicBezTo>
                <a:cubicBezTo>
                  <a:pt x="2804115" y="4866102"/>
                  <a:pt x="2811623" y="4866102"/>
                  <a:pt x="2819131" y="4866102"/>
                </a:cubicBezTo>
                <a:cubicBezTo>
                  <a:pt x="2826638" y="4862344"/>
                  <a:pt x="2830392" y="4854829"/>
                  <a:pt x="2837900" y="4854829"/>
                </a:cubicBezTo>
                <a:cubicBezTo>
                  <a:pt x="2852915" y="4851071"/>
                  <a:pt x="2871684" y="4847314"/>
                  <a:pt x="2890454" y="4843556"/>
                </a:cubicBezTo>
                <a:cubicBezTo>
                  <a:pt x="2890454" y="4843556"/>
                  <a:pt x="2890454" y="4839798"/>
                  <a:pt x="2890454" y="4839798"/>
                </a:cubicBezTo>
                <a:cubicBezTo>
                  <a:pt x="2886700" y="4836041"/>
                  <a:pt x="2882946" y="4836041"/>
                  <a:pt x="2879192" y="4836041"/>
                </a:cubicBezTo>
                <a:cubicBezTo>
                  <a:pt x="2864177" y="4836041"/>
                  <a:pt x="2849161" y="4836041"/>
                  <a:pt x="2841654" y="4824768"/>
                </a:cubicBezTo>
                <a:cubicBezTo>
                  <a:pt x="2837900" y="4824768"/>
                  <a:pt x="2834146" y="4824768"/>
                  <a:pt x="2830392" y="4824768"/>
                </a:cubicBezTo>
                <a:cubicBezTo>
                  <a:pt x="2811623" y="4828526"/>
                  <a:pt x="2792854" y="4832283"/>
                  <a:pt x="2777838" y="4836041"/>
                </a:cubicBezTo>
                <a:cubicBezTo>
                  <a:pt x="2774085" y="4832283"/>
                  <a:pt x="2770331" y="4828526"/>
                  <a:pt x="2766577" y="4821010"/>
                </a:cubicBezTo>
                <a:cubicBezTo>
                  <a:pt x="2774085" y="4821010"/>
                  <a:pt x="2777838" y="4817253"/>
                  <a:pt x="2785346" y="4817253"/>
                </a:cubicBezTo>
                <a:cubicBezTo>
                  <a:pt x="2792854" y="4817253"/>
                  <a:pt x="2804115" y="4817253"/>
                  <a:pt x="2811623" y="4809738"/>
                </a:cubicBezTo>
                <a:cubicBezTo>
                  <a:pt x="2815377" y="4805980"/>
                  <a:pt x="2822884" y="4805980"/>
                  <a:pt x="2830392" y="4809738"/>
                </a:cubicBezTo>
                <a:cubicBezTo>
                  <a:pt x="2841654" y="4817253"/>
                  <a:pt x="2849161" y="4817253"/>
                  <a:pt x="2860423" y="4809738"/>
                </a:cubicBezTo>
                <a:cubicBezTo>
                  <a:pt x="2867931" y="4805980"/>
                  <a:pt x="2875438" y="4805980"/>
                  <a:pt x="2886700" y="4805980"/>
                </a:cubicBezTo>
                <a:cubicBezTo>
                  <a:pt x="2897961" y="4802222"/>
                  <a:pt x="2909223" y="4802222"/>
                  <a:pt x="2924238" y="4798465"/>
                </a:cubicBezTo>
                <a:cubicBezTo>
                  <a:pt x="2943007" y="4790950"/>
                  <a:pt x="2965530" y="4783434"/>
                  <a:pt x="2984299" y="4779677"/>
                </a:cubicBezTo>
                <a:cubicBezTo>
                  <a:pt x="2980546" y="4772161"/>
                  <a:pt x="2976792" y="4764646"/>
                  <a:pt x="2976792" y="4760889"/>
                </a:cubicBezTo>
                <a:cubicBezTo>
                  <a:pt x="2976792" y="4757131"/>
                  <a:pt x="2980546" y="4753373"/>
                  <a:pt x="2984299" y="4753373"/>
                </a:cubicBezTo>
                <a:cubicBezTo>
                  <a:pt x="2988053" y="4749616"/>
                  <a:pt x="2991807" y="4753373"/>
                  <a:pt x="2995561" y="4757131"/>
                </a:cubicBezTo>
                <a:cubicBezTo>
                  <a:pt x="2995561" y="4760889"/>
                  <a:pt x="2995561" y="4772161"/>
                  <a:pt x="2995561" y="4772161"/>
                </a:cubicBezTo>
                <a:cubicBezTo>
                  <a:pt x="2988053" y="4779677"/>
                  <a:pt x="2988053" y="4779677"/>
                  <a:pt x="2995561" y="4783434"/>
                </a:cubicBezTo>
                <a:cubicBezTo>
                  <a:pt x="2995561" y="4783434"/>
                  <a:pt x="2999315" y="4787192"/>
                  <a:pt x="2999315" y="4787192"/>
                </a:cubicBezTo>
                <a:cubicBezTo>
                  <a:pt x="3021838" y="4783434"/>
                  <a:pt x="3048115" y="4787192"/>
                  <a:pt x="3063130" y="4779677"/>
                </a:cubicBezTo>
                <a:cubicBezTo>
                  <a:pt x="3093161" y="4760889"/>
                  <a:pt x="3130699" y="4760889"/>
                  <a:pt x="3160730" y="4745858"/>
                </a:cubicBezTo>
                <a:cubicBezTo>
                  <a:pt x="3179499" y="4734585"/>
                  <a:pt x="3198269" y="4730828"/>
                  <a:pt x="3217037" y="4723313"/>
                </a:cubicBezTo>
                <a:cubicBezTo>
                  <a:pt x="3220792" y="4723313"/>
                  <a:pt x="3224546" y="4727070"/>
                  <a:pt x="3228299" y="4730828"/>
                </a:cubicBezTo>
                <a:cubicBezTo>
                  <a:pt x="3239560" y="4708282"/>
                  <a:pt x="3254576" y="4700767"/>
                  <a:pt x="3277099" y="4697009"/>
                </a:cubicBezTo>
                <a:cubicBezTo>
                  <a:pt x="3299622" y="4693252"/>
                  <a:pt x="3322145" y="4685737"/>
                  <a:pt x="3344668" y="4681979"/>
                </a:cubicBezTo>
                <a:cubicBezTo>
                  <a:pt x="3344668" y="4678221"/>
                  <a:pt x="3344668" y="4678221"/>
                  <a:pt x="3344668" y="4674464"/>
                </a:cubicBezTo>
                <a:cubicBezTo>
                  <a:pt x="3333406" y="4674464"/>
                  <a:pt x="3318391" y="4670706"/>
                  <a:pt x="3303375" y="4670706"/>
                </a:cubicBezTo>
                <a:cubicBezTo>
                  <a:pt x="3307129" y="4666948"/>
                  <a:pt x="3307129" y="4663191"/>
                  <a:pt x="3310883" y="4659433"/>
                </a:cubicBezTo>
                <a:cubicBezTo>
                  <a:pt x="3292114" y="4644403"/>
                  <a:pt x="3288360" y="4644403"/>
                  <a:pt x="3269591" y="4666948"/>
                </a:cubicBezTo>
                <a:cubicBezTo>
                  <a:pt x="3273345" y="4666948"/>
                  <a:pt x="3277099" y="4666948"/>
                  <a:pt x="3284606" y="4670706"/>
                </a:cubicBezTo>
                <a:cubicBezTo>
                  <a:pt x="3280852" y="4674464"/>
                  <a:pt x="3277099" y="4681979"/>
                  <a:pt x="3273345" y="4685737"/>
                </a:cubicBezTo>
                <a:cubicBezTo>
                  <a:pt x="3269591" y="4681979"/>
                  <a:pt x="3265837" y="4678221"/>
                  <a:pt x="3262083" y="4674464"/>
                </a:cubicBezTo>
                <a:cubicBezTo>
                  <a:pt x="3258329" y="4666948"/>
                  <a:pt x="3250822" y="4659433"/>
                  <a:pt x="3239560" y="4663191"/>
                </a:cubicBezTo>
                <a:cubicBezTo>
                  <a:pt x="3235806" y="4666948"/>
                  <a:pt x="3232053" y="4663191"/>
                  <a:pt x="3224546" y="4659433"/>
                </a:cubicBezTo>
                <a:cubicBezTo>
                  <a:pt x="3262083" y="4636888"/>
                  <a:pt x="3299622" y="4636888"/>
                  <a:pt x="3337160" y="4644403"/>
                </a:cubicBezTo>
                <a:cubicBezTo>
                  <a:pt x="3340914" y="4636888"/>
                  <a:pt x="3348421" y="4633130"/>
                  <a:pt x="3348421" y="4629372"/>
                </a:cubicBezTo>
                <a:cubicBezTo>
                  <a:pt x="3359683" y="4629372"/>
                  <a:pt x="3370944" y="4629372"/>
                  <a:pt x="3378452" y="4633130"/>
                </a:cubicBezTo>
                <a:cubicBezTo>
                  <a:pt x="3385960" y="4633130"/>
                  <a:pt x="3389714" y="4640645"/>
                  <a:pt x="3397221" y="4640645"/>
                </a:cubicBezTo>
                <a:cubicBezTo>
                  <a:pt x="3400975" y="4640645"/>
                  <a:pt x="3404729" y="4640645"/>
                  <a:pt x="3408483" y="4640645"/>
                </a:cubicBezTo>
                <a:cubicBezTo>
                  <a:pt x="3404729" y="4621857"/>
                  <a:pt x="3423498" y="4621857"/>
                  <a:pt x="3434760" y="4606827"/>
                </a:cubicBezTo>
                <a:cubicBezTo>
                  <a:pt x="3412237" y="4610584"/>
                  <a:pt x="3393467" y="4610584"/>
                  <a:pt x="3374698" y="4614342"/>
                </a:cubicBezTo>
                <a:cubicBezTo>
                  <a:pt x="3367191" y="4614342"/>
                  <a:pt x="3355929" y="4621857"/>
                  <a:pt x="3352175" y="4606827"/>
                </a:cubicBezTo>
                <a:cubicBezTo>
                  <a:pt x="3348421" y="4603069"/>
                  <a:pt x="3337160" y="4599312"/>
                  <a:pt x="3333406" y="4599312"/>
                </a:cubicBezTo>
                <a:cubicBezTo>
                  <a:pt x="3310883" y="4595554"/>
                  <a:pt x="3288360" y="4603069"/>
                  <a:pt x="3265837" y="4614342"/>
                </a:cubicBezTo>
                <a:cubicBezTo>
                  <a:pt x="3273345" y="4618100"/>
                  <a:pt x="3277099" y="4618100"/>
                  <a:pt x="3280852" y="4621857"/>
                </a:cubicBezTo>
                <a:cubicBezTo>
                  <a:pt x="3179499" y="4636888"/>
                  <a:pt x="3078145" y="4651918"/>
                  <a:pt x="2976792" y="4666948"/>
                </a:cubicBezTo>
                <a:cubicBezTo>
                  <a:pt x="2980546" y="4674464"/>
                  <a:pt x="2976792" y="4681979"/>
                  <a:pt x="2988053" y="4678221"/>
                </a:cubicBezTo>
                <a:cubicBezTo>
                  <a:pt x="3006822" y="4674464"/>
                  <a:pt x="3029345" y="4663191"/>
                  <a:pt x="3048115" y="4678221"/>
                </a:cubicBezTo>
                <a:cubicBezTo>
                  <a:pt x="3051869" y="4678221"/>
                  <a:pt x="3051869" y="4681979"/>
                  <a:pt x="3055622" y="4685737"/>
                </a:cubicBezTo>
                <a:cubicBezTo>
                  <a:pt x="3044361" y="4685737"/>
                  <a:pt x="3036853" y="4681979"/>
                  <a:pt x="3029345" y="4681979"/>
                </a:cubicBezTo>
                <a:cubicBezTo>
                  <a:pt x="3025592" y="4689494"/>
                  <a:pt x="3021838" y="4697009"/>
                  <a:pt x="3018084" y="4708282"/>
                </a:cubicBezTo>
                <a:cubicBezTo>
                  <a:pt x="3006822" y="4704525"/>
                  <a:pt x="2995561" y="4704525"/>
                  <a:pt x="2988053" y="4704525"/>
                </a:cubicBezTo>
                <a:cubicBezTo>
                  <a:pt x="2984299" y="4700767"/>
                  <a:pt x="2980546" y="4697009"/>
                  <a:pt x="2976792" y="4693252"/>
                </a:cubicBezTo>
                <a:cubicBezTo>
                  <a:pt x="2973038" y="4689494"/>
                  <a:pt x="2973038" y="4681979"/>
                  <a:pt x="2969284" y="4678221"/>
                </a:cubicBezTo>
                <a:cubicBezTo>
                  <a:pt x="2965530" y="4678221"/>
                  <a:pt x="2954269" y="4674464"/>
                  <a:pt x="2954269" y="4678221"/>
                </a:cubicBezTo>
                <a:cubicBezTo>
                  <a:pt x="2950515" y="4681979"/>
                  <a:pt x="2950515" y="4689494"/>
                  <a:pt x="2950515" y="4700767"/>
                </a:cubicBezTo>
                <a:cubicBezTo>
                  <a:pt x="2939253" y="4700767"/>
                  <a:pt x="2924238" y="4704525"/>
                  <a:pt x="2916730" y="4723313"/>
                </a:cubicBezTo>
                <a:cubicBezTo>
                  <a:pt x="2912976" y="4727070"/>
                  <a:pt x="2901715" y="4723313"/>
                  <a:pt x="2890454" y="4727070"/>
                </a:cubicBezTo>
                <a:cubicBezTo>
                  <a:pt x="2886700" y="4708282"/>
                  <a:pt x="2871684" y="4712040"/>
                  <a:pt x="2860423" y="4715797"/>
                </a:cubicBezTo>
                <a:cubicBezTo>
                  <a:pt x="2849161" y="4715797"/>
                  <a:pt x="2837900" y="4723313"/>
                  <a:pt x="2830392" y="4734585"/>
                </a:cubicBezTo>
                <a:cubicBezTo>
                  <a:pt x="2822884" y="4738343"/>
                  <a:pt x="2815377" y="4715797"/>
                  <a:pt x="2807869" y="4738343"/>
                </a:cubicBezTo>
                <a:cubicBezTo>
                  <a:pt x="2807869" y="4738343"/>
                  <a:pt x="2804115" y="4738343"/>
                  <a:pt x="2804115" y="4738343"/>
                </a:cubicBezTo>
                <a:cubicBezTo>
                  <a:pt x="2800361" y="4738343"/>
                  <a:pt x="2796608" y="4734585"/>
                  <a:pt x="2796608" y="4734585"/>
                </a:cubicBezTo>
                <a:cubicBezTo>
                  <a:pt x="2800361" y="4730828"/>
                  <a:pt x="2800361" y="4727070"/>
                  <a:pt x="2804115" y="4727070"/>
                </a:cubicBezTo>
                <a:cubicBezTo>
                  <a:pt x="2815377" y="4723313"/>
                  <a:pt x="2826638" y="4719555"/>
                  <a:pt x="2841654" y="4712040"/>
                </a:cubicBezTo>
                <a:cubicBezTo>
                  <a:pt x="2837900" y="4708282"/>
                  <a:pt x="2837900" y="4700767"/>
                  <a:pt x="2834146" y="4693252"/>
                </a:cubicBezTo>
                <a:cubicBezTo>
                  <a:pt x="2804115" y="4723313"/>
                  <a:pt x="2762823" y="4708282"/>
                  <a:pt x="2732793" y="4734585"/>
                </a:cubicBezTo>
                <a:cubicBezTo>
                  <a:pt x="2747808" y="4760889"/>
                  <a:pt x="2766577" y="4734585"/>
                  <a:pt x="2781592" y="4742101"/>
                </a:cubicBezTo>
                <a:cubicBezTo>
                  <a:pt x="2762823" y="4764646"/>
                  <a:pt x="2740300" y="4764646"/>
                  <a:pt x="2717777" y="4760889"/>
                </a:cubicBezTo>
                <a:cubicBezTo>
                  <a:pt x="2702762" y="4760889"/>
                  <a:pt x="2687747" y="4764646"/>
                  <a:pt x="2676485" y="4764646"/>
                </a:cubicBezTo>
                <a:cubicBezTo>
                  <a:pt x="2657716" y="4764646"/>
                  <a:pt x="2642701" y="4760889"/>
                  <a:pt x="2623931" y="4764646"/>
                </a:cubicBezTo>
                <a:cubicBezTo>
                  <a:pt x="2582639" y="4772161"/>
                  <a:pt x="2537593" y="4779677"/>
                  <a:pt x="2492547" y="4790950"/>
                </a:cubicBezTo>
                <a:cubicBezTo>
                  <a:pt x="2485039" y="4790950"/>
                  <a:pt x="2477532" y="4794707"/>
                  <a:pt x="2470024" y="4798465"/>
                </a:cubicBezTo>
                <a:cubicBezTo>
                  <a:pt x="2470024" y="4802222"/>
                  <a:pt x="2470024" y="4805980"/>
                  <a:pt x="2470024" y="4809738"/>
                </a:cubicBezTo>
                <a:cubicBezTo>
                  <a:pt x="2492547" y="4805980"/>
                  <a:pt x="2511316" y="4802222"/>
                  <a:pt x="2530085" y="4798465"/>
                </a:cubicBezTo>
                <a:cubicBezTo>
                  <a:pt x="2530085" y="4798465"/>
                  <a:pt x="2530085" y="4802222"/>
                  <a:pt x="2533839" y="4802222"/>
                </a:cubicBezTo>
                <a:cubicBezTo>
                  <a:pt x="2530085" y="4805980"/>
                  <a:pt x="2522578" y="4809738"/>
                  <a:pt x="2518824" y="4809738"/>
                </a:cubicBezTo>
                <a:cubicBezTo>
                  <a:pt x="2488793" y="4809738"/>
                  <a:pt x="2458763" y="4809738"/>
                  <a:pt x="2424978" y="4813495"/>
                </a:cubicBezTo>
                <a:cubicBezTo>
                  <a:pt x="2413717" y="4813495"/>
                  <a:pt x="2406209" y="4817253"/>
                  <a:pt x="2394947" y="4821010"/>
                </a:cubicBezTo>
                <a:cubicBezTo>
                  <a:pt x="2383686" y="4821010"/>
                  <a:pt x="2372424" y="4824768"/>
                  <a:pt x="2364917" y="4824768"/>
                </a:cubicBezTo>
                <a:cubicBezTo>
                  <a:pt x="2342394" y="4828526"/>
                  <a:pt x="2319871" y="4832283"/>
                  <a:pt x="2304855" y="4851071"/>
                </a:cubicBezTo>
                <a:cubicBezTo>
                  <a:pt x="2338640" y="4854829"/>
                  <a:pt x="2372424" y="4862344"/>
                  <a:pt x="2406209" y="4862344"/>
                </a:cubicBezTo>
                <a:cubicBezTo>
                  <a:pt x="2439993" y="4862344"/>
                  <a:pt x="2473778" y="4858586"/>
                  <a:pt x="2507562" y="4854829"/>
                </a:cubicBezTo>
                <a:cubicBezTo>
                  <a:pt x="2522578" y="4877374"/>
                  <a:pt x="2545101" y="4858586"/>
                  <a:pt x="2563870" y="4866102"/>
                </a:cubicBezTo>
                <a:cubicBezTo>
                  <a:pt x="2560116" y="4877374"/>
                  <a:pt x="2575132" y="4881132"/>
                  <a:pt x="2578885" y="4877374"/>
                </a:cubicBezTo>
                <a:cubicBezTo>
                  <a:pt x="2590147" y="4862344"/>
                  <a:pt x="2605162" y="4866102"/>
                  <a:pt x="2616424" y="4862344"/>
                </a:cubicBezTo>
                <a:cubicBezTo>
                  <a:pt x="2627685" y="4862344"/>
                  <a:pt x="2638947" y="4858586"/>
                  <a:pt x="2653962" y="4858586"/>
                </a:cubicBezTo>
                <a:cubicBezTo>
                  <a:pt x="2653962" y="4858586"/>
                  <a:pt x="2657716" y="4858586"/>
                  <a:pt x="2657716" y="4862344"/>
                </a:cubicBezTo>
                <a:cubicBezTo>
                  <a:pt x="2638947" y="4888647"/>
                  <a:pt x="2593901" y="4899920"/>
                  <a:pt x="2560116" y="4888647"/>
                </a:cubicBezTo>
                <a:cubicBezTo>
                  <a:pt x="2552608" y="4884890"/>
                  <a:pt x="2537593" y="4877374"/>
                  <a:pt x="2537593" y="4896163"/>
                </a:cubicBezTo>
                <a:cubicBezTo>
                  <a:pt x="2526332" y="4884890"/>
                  <a:pt x="2485039" y="4892405"/>
                  <a:pt x="2470024" y="4907435"/>
                </a:cubicBezTo>
                <a:cubicBezTo>
                  <a:pt x="2455009" y="4896163"/>
                  <a:pt x="2439993" y="4884890"/>
                  <a:pt x="2424978" y="4873617"/>
                </a:cubicBezTo>
                <a:cubicBezTo>
                  <a:pt x="2417470" y="4884890"/>
                  <a:pt x="2413717" y="4903678"/>
                  <a:pt x="2394947" y="4892405"/>
                </a:cubicBezTo>
                <a:cubicBezTo>
                  <a:pt x="2391194" y="4892405"/>
                  <a:pt x="2387440" y="4896163"/>
                  <a:pt x="2383686" y="4896163"/>
                </a:cubicBezTo>
                <a:cubicBezTo>
                  <a:pt x="2372424" y="4903678"/>
                  <a:pt x="2364917" y="4914951"/>
                  <a:pt x="2349901" y="4903678"/>
                </a:cubicBezTo>
                <a:cubicBezTo>
                  <a:pt x="2346148" y="4903678"/>
                  <a:pt x="2346148" y="4903678"/>
                  <a:pt x="2342394" y="4907435"/>
                </a:cubicBezTo>
                <a:cubicBezTo>
                  <a:pt x="2323624" y="4918708"/>
                  <a:pt x="2301101" y="4914951"/>
                  <a:pt x="2278578" y="4911193"/>
                </a:cubicBezTo>
                <a:cubicBezTo>
                  <a:pt x="2271071" y="4911193"/>
                  <a:pt x="2267317" y="4914951"/>
                  <a:pt x="2259809" y="4918708"/>
                </a:cubicBezTo>
                <a:cubicBezTo>
                  <a:pt x="2244794" y="4918708"/>
                  <a:pt x="2226025" y="4922466"/>
                  <a:pt x="2211009" y="4918708"/>
                </a:cubicBezTo>
                <a:cubicBezTo>
                  <a:pt x="2199748" y="4918708"/>
                  <a:pt x="2192240" y="4918708"/>
                  <a:pt x="2180978" y="4922466"/>
                </a:cubicBezTo>
                <a:cubicBezTo>
                  <a:pt x="2169717" y="4926223"/>
                  <a:pt x="2150948" y="4922466"/>
                  <a:pt x="2139687" y="4918708"/>
                </a:cubicBezTo>
                <a:cubicBezTo>
                  <a:pt x="2128425" y="4918708"/>
                  <a:pt x="2120917" y="4911193"/>
                  <a:pt x="2109656" y="4907435"/>
                </a:cubicBezTo>
                <a:cubicBezTo>
                  <a:pt x="2098394" y="4903678"/>
                  <a:pt x="2087133" y="4911193"/>
                  <a:pt x="2090887" y="4929981"/>
                </a:cubicBezTo>
                <a:cubicBezTo>
                  <a:pt x="2075871" y="4929981"/>
                  <a:pt x="2057102" y="4926223"/>
                  <a:pt x="2038333" y="4926223"/>
                </a:cubicBezTo>
                <a:cubicBezTo>
                  <a:pt x="2045841" y="4922466"/>
                  <a:pt x="2049594" y="4918708"/>
                  <a:pt x="2053348" y="4918708"/>
                </a:cubicBezTo>
                <a:cubicBezTo>
                  <a:pt x="2053348" y="4914951"/>
                  <a:pt x="2053348" y="4914951"/>
                  <a:pt x="2053348" y="4911193"/>
                </a:cubicBezTo>
                <a:cubicBezTo>
                  <a:pt x="2042087" y="4911193"/>
                  <a:pt x="2027071" y="4914951"/>
                  <a:pt x="2015810" y="4914951"/>
                </a:cubicBezTo>
                <a:cubicBezTo>
                  <a:pt x="2012056" y="4914951"/>
                  <a:pt x="2008302" y="4922466"/>
                  <a:pt x="2008302" y="4922466"/>
                </a:cubicBezTo>
                <a:cubicBezTo>
                  <a:pt x="2012056" y="4926223"/>
                  <a:pt x="2015810" y="4929981"/>
                  <a:pt x="2019564" y="4933739"/>
                </a:cubicBezTo>
                <a:cubicBezTo>
                  <a:pt x="2012056" y="4929981"/>
                  <a:pt x="2000795" y="4922466"/>
                  <a:pt x="1993287" y="4918708"/>
                </a:cubicBezTo>
                <a:cubicBezTo>
                  <a:pt x="1982025" y="4918708"/>
                  <a:pt x="1970764" y="4918708"/>
                  <a:pt x="1963256" y="4922466"/>
                </a:cubicBezTo>
                <a:cubicBezTo>
                  <a:pt x="1951995" y="4929981"/>
                  <a:pt x="1944487" y="4937496"/>
                  <a:pt x="1929472" y="4933739"/>
                </a:cubicBezTo>
                <a:cubicBezTo>
                  <a:pt x="1918210" y="4929981"/>
                  <a:pt x="1906949" y="4937496"/>
                  <a:pt x="1891933" y="4941254"/>
                </a:cubicBezTo>
                <a:cubicBezTo>
                  <a:pt x="1888179" y="4918708"/>
                  <a:pt x="1876918" y="4926223"/>
                  <a:pt x="1861903" y="4929981"/>
                </a:cubicBezTo>
                <a:cubicBezTo>
                  <a:pt x="1865656" y="4933739"/>
                  <a:pt x="1869410" y="4933739"/>
                  <a:pt x="1869410" y="4937496"/>
                </a:cubicBezTo>
                <a:cubicBezTo>
                  <a:pt x="1861903" y="4937496"/>
                  <a:pt x="1846887" y="4960042"/>
                  <a:pt x="1850641" y="4929981"/>
                </a:cubicBezTo>
                <a:cubicBezTo>
                  <a:pt x="1835626" y="4933739"/>
                  <a:pt x="1824364" y="4937496"/>
                  <a:pt x="1813103" y="4937496"/>
                </a:cubicBezTo>
                <a:cubicBezTo>
                  <a:pt x="1809349" y="4941254"/>
                  <a:pt x="1809349" y="4948769"/>
                  <a:pt x="1805595" y="4952527"/>
                </a:cubicBezTo>
                <a:cubicBezTo>
                  <a:pt x="1794334" y="4948769"/>
                  <a:pt x="1786826" y="4933739"/>
                  <a:pt x="1775564" y="4952527"/>
                </a:cubicBezTo>
                <a:cubicBezTo>
                  <a:pt x="1786826" y="4960042"/>
                  <a:pt x="1798087" y="4963799"/>
                  <a:pt x="1809349" y="4956284"/>
                </a:cubicBezTo>
                <a:cubicBezTo>
                  <a:pt x="1813103" y="4956284"/>
                  <a:pt x="1816857" y="4956284"/>
                  <a:pt x="1820610" y="4960042"/>
                </a:cubicBezTo>
                <a:cubicBezTo>
                  <a:pt x="1790580" y="4971315"/>
                  <a:pt x="1768057" y="4982587"/>
                  <a:pt x="1738026" y="4982587"/>
                </a:cubicBezTo>
                <a:cubicBezTo>
                  <a:pt x="1730518" y="4982587"/>
                  <a:pt x="1726765" y="4975072"/>
                  <a:pt x="1719257" y="4971315"/>
                </a:cubicBezTo>
                <a:cubicBezTo>
                  <a:pt x="1726765" y="4963799"/>
                  <a:pt x="1726765" y="4937496"/>
                  <a:pt x="1745534" y="4971315"/>
                </a:cubicBezTo>
                <a:cubicBezTo>
                  <a:pt x="1753041" y="4963799"/>
                  <a:pt x="1760549" y="4956284"/>
                  <a:pt x="1771811" y="4948769"/>
                </a:cubicBezTo>
                <a:cubicBezTo>
                  <a:pt x="1764303" y="4945011"/>
                  <a:pt x="1756795" y="4941254"/>
                  <a:pt x="1749288" y="4937496"/>
                </a:cubicBezTo>
                <a:cubicBezTo>
                  <a:pt x="1764303" y="4937496"/>
                  <a:pt x="1775564" y="4933739"/>
                  <a:pt x="1764303" y="4914951"/>
                </a:cubicBezTo>
                <a:cubicBezTo>
                  <a:pt x="1749288" y="4933739"/>
                  <a:pt x="1726765" y="4926223"/>
                  <a:pt x="1707995" y="4926223"/>
                </a:cubicBezTo>
                <a:cubicBezTo>
                  <a:pt x="1700488" y="4926223"/>
                  <a:pt x="1696734" y="4929981"/>
                  <a:pt x="1689226" y="4933739"/>
                </a:cubicBezTo>
                <a:cubicBezTo>
                  <a:pt x="1689226" y="4933739"/>
                  <a:pt x="1692980" y="4937496"/>
                  <a:pt x="1692980" y="4937496"/>
                </a:cubicBezTo>
                <a:cubicBezTo>
                  <a:pt x="1700488" y="4937496"/>
                  <a:pt x="1707995" y="4937496"/>
                  <a:pt x="1715503" y="4937496"/>
                </a:cubicBezTo>
                <a:cubicBezTo>
                  <a:pt x="1726765" y="4956284"/>
                  <a:pt x="1681718" y="4945011"/>
                  <a:pt x="1704241" y="4963799"/>
                </a:cubicBezTo>
                <a:cubicBezTo>
                  <a:pt x="1692980" y="4971315"/>
                  <a:pt x="1681718" y="4975072"/>
                  <a:pt x="1674211" y="4978830"/>
                </a:cubicBezTo>
                <a:cubicBezTo>
                  <a:pt x="1662949" y="4978830"/>
                  <a:pt x="1651688" y="4990103"/>
                  <a:pt x="1647934" y="4967557"/>
                </a:cubicBezTo>
                <a:cubicBezTo>
                  <a:pt x="1647934" y="4960042"/>
                  <a:pt x="1617903" y="4963799"/>
                  <a:pt x="1610395" y="4975072"/>
                </a:cubicBezTo>
                <a:cubicBezTo>
                  <a:pt x="1606642" y="4982587"/>
                  <a:pt x="1602888" y="4986345"/>
                  <a:pt x="1599134" y="4993860"/>
                </a:cubicBezTo>
                <a:cubicBezTo>
                  <a:pt x="1595380" y="4997618"/>
                  <a:pt x="1595380" y="5005133"/>
                  <a:pt x="1595380" y="5016406"/>
                </a:cubicBezTo>
                <a:cubicBezTo>
                  <a:pt x="1610395" y="5008891"/>
                  <a:pt x="1617903" y="5005133"/>
                  <a:pt x="1629165" y="5001376"/>
                </a:cubicBezTo>
                <a:cubicBezTo>
                  <a:pt x="1629165" y="5012648"/>
                  <a:pt x="1629165" y="5020164"/>
                  <a:pt x="1629165" y="5031436"/>
                </a:cubicBezTo>
                <a:cubicBezTo>
                  <a:pt x="1632918" y="5031436"/>
                  <a:pt x="1640426" y="5038952"/>
                  <a:pt x="1647934" y="5046467"/>
                </a:cubicBezTo>
                <a:cubicBezTo>
                  <a:pt x="1659195" y="5031436"/>
                  <a:pt x="1666703" y="5008891"/>
                  <a:pt x="1689226" y="5016406"/>
                </a:cubicBezTo>
                <a:cubicBezTo>
                  <a:pt x="1692980" y="5016406"/>
                  <a:pt x="1696734" y="5008891"/>
                  <a:pt x="1700488" y="5008891"/>
                </a:cubicBezTo>
                <a:cubicBezTo>
                  <a:pt x="1715503" y="5008891"/>
                  <a:pt x="1734272" y="5005133"/>
                  <a:pt x="1749288" y="5005133"/>
                </a:cubicBezTo>
                <a:cubicBezTo>
                  <a:pt x="1749288" y="5023921"/>
                  <a:pt x="1753041" y="5031436"/>
                  <a:pt x="1779318" y="5027679"/>
                </a:cubicBezTo>
                <a:cubicBezTo>
                  <a:pt x="1790580" y="5023921"/>
                  <a:pt x="1801841" y="5027679"/>
                  <a:pt x="1820610" y="5027679"/>
                </a:cubicBezTo>
                <a:cubicBezTo>
                  <a:pt x="1813103" y="5031436"/>
                  <a:pt x="1813103" y="5035194"/>
                  <a:pt x="1809349" y="5035194"/>
                </a:cubicBezTo>
                <a:cubicBezTo>
                  <a:pt x="1790580" y="5038952"/>
                  <a:pt x="1779318" y="5050224"/>
                  <a:pt x="1771811" y="5069012"/>
                </a:cubicBezTo>
                <a:cubicBezTo>
                  <a:pt x="1771811" y="5072770"/>
                  <a:pt x="1764303" y="5076528"/>
                  <a:pt x="1756795" y="5076528"/>
                </a:cubicBezTo>
                <a:cubicBezTo>
                  <a:pt x="1745534" y="5080285"/>
                  <a:pt x="1734272" y="5076528"/>
                  <a:pt x="1715503" y="5076528"/>
                </a:cubicBezTo>
                <a:cubicBezTo>
                  <a:pt x="1723011" y="5072770"/>
                  <a:pt x="1723011" y="5072770"/>
                  <a:pt x="1726765" y="5072770"/>
                </a:cubicBezTo>
                <a:cubicBezTo>
                  <a:pt x="1723011" y="5065255"/>
                  <a:pt x="1674211" y="5057740"/>
                  <a:pt x="1662949" y="5061497"/>
                </a:cubicBezTo>
                <a:cubicBezTo>
                  <a:pt x="1666703" y="5080285"/>
                  <a:pt x="1666703" y="5095316"/>
                  <a:pt x="1655442" y="5099073"/>
                </a:cubicBezTo>
                <a:cubicBezTo>
                  <a:pt x="1651688" y="5080285"/>
                  <a:pt x="1644180" y="5061497"/>
                  <a:pt x="1636672" y="5038952"/>
                </a:cubicBezTo>
                <a:cubicBezTo>
                  <a:pt x="1621657" y="5046467"/>
                  <a:pt x="1610395" y="5050224"/>
                  <a:pt x="1595380" y="5038952"/>
                </a:cubicBezTo>
                <a:cubicBezTo>
                  <a:pt x="1587872" y="5031436"/>
                  <a:pt x="1565350" y="5050224"/>
                  <a:pt x="1565350" y="5061497"/>
                </a:cubicBezTo>
                <a:cubicBezTo>
                  <a:pt x="1565350" y="5069012"/>
                  <a:pt x="1565350" y="5072770"/>
                  <a:pt x="1565350" y="5080285"/>
                </a:cubicBezTo>
                <a:cubicBezTo>
                  <a:pt x="1565350" y="5084043"/>
                  <a:pt x="1561596" y="5087800"/>
                  <a:pt x="1557842" y="5087800"/>
                </a:cubicBezTo>
                <a:cubicBezTo>
                  <a:pt x="1554088" y="5087800"/>
                  <a:pt x="1550334" y="5084043"/>
                  <a:pt x="1546580" y="5084043"/>
                </a:cubicBezTo>
                <a:cubicBezTo>
                  <a:pt x="1546580" y="5080285"/>
                  <a:pt x="1542827" y="5072770"/>
                  <a:pt x="1546580" y="5069012"/>
                </a:cubicBezTo>
                <a:cubicBezTo>
                  <a:pt x="1546580" y="5042709"/>
                  <a:pt x="1539073" y="5031436"/>
                  <a:pt x="1512796" y="5035194"/>
                </a:cubicBezTo>
                <a:cubicBezTo>
                  <a:pt x="1509042" y="5035194"/>
                  <a:pt x="1509042" y="5035194"/>
                  <a:pt x="1501534" y="5035194"/>
                </a:cubicBezTo>
                <a:cubicBezTo>
                  <a:pt x="1520304" y="5027679"/>
                  <a:pt x="1535319" y="5023921"/>
                  <a:pt x="1546580" y="5016406"/>
                </a:cubicBezTo>
                <a:cubicBezTo>
                  <a:pt x="1550334" y="5016406"/>
                  <a:pt x="1554088" y="5016406"/>
                  <a:pt x="1554088" y="5012648"/>
                </a:cubicBezTo>
                <a:cubicBezTo>
                  <a:pt x="1557842" y="4997618"/>
                  <a:pt x="1572857" y="4990103"/>
                  <a:pt x="1587872" y="4986345"/>
                </a:cubicBezTo>
                <a:cubicBezTo>
                  <a:pt x="1584119" y="4986345"/>
                  <a:pt x="1580365" y="4982587"/>
                  <a:pt x="1572857" y="4978830"/>
                </a:cubicBezTo>
                <a:cubicBezTo>
                  <a:pt x="1595380" y="4971315"/>
                  <a:pt x="1614149" y="4960042"/>
                  <a:pt x="1636672" y="4952527"/>
                </a:cubicBezTo>
                <a:cubicBezTo>
                  <a:pt x="1629165" y="4948769"/>
                  <a:pt x="1621657" y="4948769"/>
                  <a:pt x="1617903" y="4945011"/>
                </a:cubicBezTo>
                <a:cubicBezTo>
                  <a:pt x="1614149" y="4933739"/>
                  <a:pt x="1621657" y="4929981"/>
                  <a:pt x="1632918" y="4926223"/>
                </a:cubicBezTo>
                <a:cubicBezTo>
                  <a:pt x="1647934" y="4922466"/>
                  <a:pt x="1662949" y="4922466"/>
                  <a:pt x="1659195" y="4896163"/>
                </a:cubicBezTo>
                <a:cubicBezTo>
                  <a:pt x="1659195" y="4896163"/>
                  <a:pt x="1670457" y="4892405"/>
                  <a:pt x="1677965" y="4892405"/>
                </a:cubicBezTo>
                <a:cubicBezTo>
                  <a:pt x="1700488" y="4892405"/>
                  <a:pt x="1726765" y="4892405"/>
                  <a:pt x="1749288" y="4888647"/>
                </a:cubicBezTo>
                <a:cubicBezTo>
                  <a:pt x="1753041" y="4888647"/>
                  <a:pt x="1753041" y="4881132"/>
                  <a:pt x="1756795" y="4877374"/>
                </a:cubicBezTo>
                <a:cubicBezTo>
                  <a:pt x="1749288" y="4869859"/>
                  <a:pt x="1730518" y="4884890"/>
                  <a:pt x="1730518" y="4866102"/>
                </a:cubicBezTo>
                <a:cubicBezTo>
                  <a:pt x="1749288" y="4866102"/>
                  <a:pt x="1749288" y="4854829"/>
                  <a:pt x="1749288" y="4843556"/>
                </a:cubicBezTo>
                <a:cubicBezTo>
                  <a:pt x="1749288" y="4839798"/>
                  <a:pt x="1738026" y="4836041"/>
                  <a:pt x="1730518" y="4828526"/>
                </a:cubicBezTo>
                <a:cubicBezTo>
                  <a:pt x="1726765" y="4802222"/>
                  <a:pt x="1674211" y="4775919"/>
                  <a:pt x="1647934" y="4790950"/>
                </a:cubicBezTo>
                <a:cubicBezTo>
                  <a:pt x="1640426" y="4779677"/>
                  <a:pt x="1629165" y="4779677"/>
                  <a:pt x="1621657" y="4790950"/>
                </a:cubicBezTo>
                <a:cubicBezTo>
                  <a:pt x="1610395" y="4787192"/>
                  <a:pt x="1599134" y="4779677"/>
                  <a:pt x="1591626" y="4779677"/>
                </a:cubicBezTo>
                <a:cubicBezTo>
                  <a:pt x="1576611" y="4783434"/>
                  <a:pt x="1561596" y="4783434"/>
                  <a:pt x="1546580" y="4790950"/>
                </a:cubicBezTo>
                <a:cubicBezTo>
                  <a:pt x="1527811" y="4798465"/>
                  <a:pt x="1509042" y="4828526"/>
                  <a:pt x="1479011" y="4805980"/>
                </a:cubicBezTo>
                <a:cubicBezTo>
                  <a:pt x="1494027" y="4802222"/>
                  <a:pt x="1505288" y="4798465"/>
                  <a:pt x="1524057" y="4794707"/>
                </a:cubicBezTo>
                <a:cubicBezTo>
                  <a:pt x="1520304" y="4787192"/>
                  <a:pt x="1516550" y="4783434"/>
                  <a:pt x="1516550" y="4779677"/>
                </a:cubicBezTo>
                <a:cubicBezTo>
                  <a:pt x="1520304" y="4775919"/>
                  <a:pt x="1527811" y="4772161"/>
                  <a:pt x="1531565" y="4768404"/>
                </a:cubicBezTo>
                <a:cubicBezTo>
                  <a:pt x="1527811" y="4760889"/>
                  <a:pt x="1524057" y="4753373"/>
                  <a:pt x="1520304" y="4749616"/>
                </a:cubicBezTo>
                <a:cubicBezTo>
                  <a:pt x="1557842" y="4742101"/>
                  <a:pt x="1591626" y="4742101"/>
                  <a:pt x="1621657" y="4719555"/>
                </a:cubicBezTo>
                <a:cubicBezTo>
                  <a:pt x="1610395" y="4712040"/>
                  <a:pt x="1595380" y="4704525"/>
                  <a:pt x="1584119" y="4697009"/>
                </a:cubicBezTo>
                <a:cubicBezTo>
                  <a:pt x="1580365" y="4697009"/>
                  <a:pt x="1580365" y="4693252"/>
                  <a:pt x="1576611" y="4689494"/>
                </a:cubicBezTo>
                <a:cubicBezTo>
                  <a:pt x="1569103" y="4678221"/>
                  <a:pt x="1565350" y="4670706"/>
                  <a:pt x="1557842" y="4663191"/>
                </a:cubicBezTo>
                <a:cubicBezTo>
                  <a:pt x="1554088" y="4670706"/>
                  <a:pt x="1546580" y="4674464"/>
                  <a:pt x="1542827" y="4678221"/>
                </a:cubicBezTo>
                <a:cubicBezTo>
                  <a:pt x="1542827" y="4678221"/>
                  <a:pt x="1546580" y="4678221"/>
                  <a:pt x="1550334" y="4681979"/>
                </a:cubicBezTo>
                <a:cubicBezTo>
                  <a:pt x="1539073" y="4697009"/>
                  <a:pt x="1527811" y="4712040"/>
                  <a:pt x="1509042" y="4719555"/>
                </a:cubicBezTo>
                <a:cubicBezTo>
                  <a:pt x="1509042" y="4715797"/>
                  <a:pt x="1505288" y="4715797"/>
                  <a:pt x="1505288" y="4712040"/>
                </a:cubicBezTo>
                <a:cubicBezTo>
                  <a:pt x="1512796" y="4700767"/>
                  <a:pt x="1520304" y="4689494"/>
                  <a:pt x="1531565" y="4678221"/>
                </a:cubicBezTo>
                <a:cubicBezTo>
                  <a:pt x="1520304" y="4678221"/>
                  <a:pt x="1509042" y="4678221"/>
                  <a:pt x="1501534" y="4678221"/>
                </a:cubicBezTo>
                <a:cubicBezTo>
                  <a:pt x="1501534" y="4678221"/>
                  <a:pt x="1501534" y="4674464"/>
                  <a:pt x="1497781" y="4674464"/>
                </a:cubicBezTo>
                <a:cubicBezTo>
                  <a:pt x="1490273" y="4685737"/>
                  <a:pt x="1479011" y="4700767"/>
                  <a:pt x="1467750" y="4712040"/>
                </a:cubicBezTo>
                <a:cubicBezTo>
                  <a:pt x="1467750" y="4704525"/>
                  <a:pt x="1467750" y="4693252"/>
                  <a:pt x="1471504" y="4689494"/>
                </a:cubicBezTo>
                <a:cubicBezTo>
                  <a:pt x="1475258" y="4678221"/>
                  <a:pt x="1479011" y="4666948"/>
                  <a:pt x="1490273" y="4663191"/>
                </a:cubicBezTo>
                <a:cubicBezTo>
                  <a:pt x="1509042" y="4651918"/>
                  <a:pt x="1531565" y="4640645"/>
                  <a:pt x="1554088" y="4629372"/>
                </a:cubicBezTo>
                <a:cubicBezTo>
                  <a:pt x="1554088" y="4629372"/>
                  <a:pt x="1554088" y="4625615"/>
                  <a:pt x="1554088" y="4621857"/>
                </a:cubicBezTo>
                <a:cubicBezTo>
                  <a:pt x="1542827" y="4621857"/>
                  <a:pt x="1535319" y="4618100"/>
                  <a:pt x="1524057" y="4614342"/>
                </a:cubicBezTo>
                <a:cubicBezTo>
                  <a:pt x="1531565" y="4610584"/>
                  <a:pt x="1542827" y="4606827"/>
                  <a:pt x="1546580" y="4599312"/>
                </a:cubicBezTo>
                <a:cubicBezTo>
                  <a:pt x="1554088" y="4599312"/>
                  <a:pt x="1554088" y="4591796"/>
                  <a:pt x="1557842" y="4588039"/>
                </a:cubicBezTo>
                <a:cubicBezTo>
                  <a:pt x="1554088" y="4588039"/>
                  <a:pt x="1550334" y="4588039"/>
                  <a:pt x="1546580" y="4584281"/>
                </a:cubicBezTo>
                <a:cubicBezTo>
                  <a:pt x="1542827" y="4584281"/>
                  <a:pt x="1542827" y="4584281"/>
                  <a:pt x="1539073" y="4584281"/>
                </a:cubicBezTo>
                <a:cubicBezTo>
                  <a:pt x="1550334" y="4573008"/>
                  <a:pt x="1550334" y="4573008"/>
                  <a:pt x="1561596" y="4584281"/>
                </a:cubicBezTo>
                <a:cubicBezTo>
                  <a:pt x="1572857" y="4591796"/>
                  <a:pt x="1580365" y="4591796"/>
                  <a:pt x="1587872" y="4580524"/>
                </a:cubicBezTo>
                <a:cubicBezTo>
                  <a:pt x="1595380" y="4573008"/>
                  <a:pt x="1606642" y="4569251"/>
                  <a:pt x="1614149" y="4561735"/>
                </a:cubicBezTo>
                <a:cubicBezTo>
                  <a:pt x="1599134" y="4550463"/>
                  <a:pt x="1606642" y="4546705"/>
                  <a:pt x="1621657" y="4539190"/>
                </a:cubicBezTo>
                <a:cubicBezTo>
                  <a:pt x="1632918" y="4535432"/>
                  <a:pt x="1640426" y="4527917"/>
                  <a:pt x="1647934" y="4520402"/>
                </a:cubicBezTo>
                <a:cubicBezTo>
                  <a:pt x="1666703" y="4509129"/>
                  <a:pt x="1689226" y="4501614"/>
                  <a:pt x="1711749" y="4501614"/>
                </a:cubicBezTo>
                <a:cubicBezTo>
                  <a:pt x="1715503" y="4501614"/>
                  <a:pt x="1723011" y="4497856"/>
                  <a:pt x="1726765" y="4494099"/>
                </a:cubicBezTo>
                <a:cubicBezTo>
                  <a:pt x="1704241" y="4486583"/>
                  <a:pt x="1681718" y="4475310"/>
                  <a:pt x="1659195" y="4471553"/>
                </a:cubicBezTo>
                <a:cubicBezTo>
                  <a:pt x="1644180" y="4467795"/>
                  <a:pt x="1625411" y="4471553"/>
                  <a:pt x="1610395" y="4490341"/>
                </a:cubicBezTo>
                <a:cubicBezTo>
                  <a:pt x="1614149" y="4482826"/>
                  <a:pt x="1614149" y="4479068"/>
                  <a:pt x="1614149" y="4471553"/>
                </a:cubicBezTo>
                <a:cubicBezTo>
                  <a:pt x="1602888" y="4479068"/>
                  <a:pt x="1591626" y="4482826"/>
                  <a:pt x="1580365" y="4486583"/>
                </a:cubicBezTo>
                <a:cubicBezTo>
                  <a:pt x="1584119" y="4494099"/>
                  <a:pt x="1584119" y="4501614"/>
                  <a:pt x="1587872" y="4509129"/>
                </a:cubicBezTo>
                <a:cubicBezTo>
                  <a:pt x="1584119" y="4509129"/>
                  <a:pt x="1584119" y="4509129"/>
                  <a:pt x="1580365" y="4509129"/>
                </a:cubicBezTo>
                <a:cubicBezTo>
                  <a:pt x="1576611" y="4505371"/>
                  <a:pt x="1576611" y="4501614"/>
                  <a:pt x="1572857" y="4494099"/>
                </a:cubicBezTo>
                <a:cubicBezTo>
                  <a:pt x="1565350" y="4497856"/>
                  <a:pt x="1554088" y="4501614"/>
                  <a:pt x="1546580" y="4501614"/>
                </a:cubicBezTo>
                <a:cubicBezTo>
                  <a:pt x="1546580" y="4505371"/>
                  <a:pt x="1546580" y="4505371"/>
                  <a:pt x="1550334" y="4509129"/>
                </a:cubicBezTo>
                <a:cubicBezTo>
                  <a:pt x="1542827" y="4516644"/>
                  <a:pt x="1535319" y="4524159"/>
                  <a:pt x="1527811" y="4535432"/>
                </a:cubicBezTo>
                <a:cubicBezTo>
                  <a:pt x="1520304" y="4531675"/>
                  <a:pt x="1520304" y="4527917"/>
                  <a:pt x="1512796" y="4524159"/>
                </a:cubicBezTo>
                <a:cubicBezTo>
                  <a:pt x="1509042" y="4527917"/>
                  <a:pt x="1501534" y="4531675"/>
                  <a:pt x="1497781" y="4535432"/>
                </a:cubicBezTo>
                <a:cubicBezTo>
                  <a:pt x="1501534" y="4539190"/>
                  <a:pt x="1509042" y="4546705"/>
                  <a:pt x="1516550" y="4550463"/>
                </a:cubicBezTo>
                <a:cubicBezTo>
                  <a:pt x="1501534" y="4554220"/>
                  <a:pt x="1494027" y="4557978"/>
                  <a:pt x="1482765" y="4561735"/>
                </a:cubicBezTo>
                <a:cubicBezTo>
                  <a:pt x="1486519" y="4565493"/>
                  <a:pt x="1490273" y="4569251"/>
                  <a:pt x="1497781" y="4573008"/>
                </a:cubicBezTo>
                <a:cubicBezTo>
                  <a:pt x="1494027" y="4576766"/>
                  <a:pt x="1490273" y="4576766"/>
                  <a:pt x="1486519" y="4576766"/>
                </a:cubicBezTo>
                <a:cubicBezTo>
                  <a:pt x="1475258" y="4573008"/>
                  <a:pt x="1463996" y="4573008"/>
                  <a:pt x="1460242" y="4591796"/>
                </a:cubicBezTo>
                <a:cubicBezTo>
                  <a:pt x="1452734" y="4603069"/>
                  <a:pt x="1437719" y="4606827"/>
                  <a:pt x="1422704" y="4599312"/>
                </a:cubicBezTo>
                <a:cubicBezTo>
                  <a:pt x="1426458" y="4591796"/>
                  <a:pt x="1430211" y="4584281"/>
                  <a:pt x="1433965" y="4576766"/>
                </a:cubicBezTo>
                <a:cubicBezTo>
                  <a:pt x="1426458" y="4580524"/>
                  <a:pt x="1418950" y="4580524"/>
                  <a:pt x="1407688" y="4580524"/>
                </a:cubicBezTo>
                <a:cubicBezTo>
                  <a:pt x="1426458" y="4569251"/>
                  <a:pt x="1448981" y="4561735"/>
                  <a:pt x="1433965" y="4535432"/>
                </a:cubicBezTo>
                <a:cubicBezTo>
                  <a:pt x="1460242" y="4512887"/>
                  <a:pt x="1490273" y="4501614"/>
                  <a:pt x="1531565" y="4509129"/>
                </a:cubicBezTo>
                <a:cubicBezTo>
                  <a:pt x="1520304" y="4494099"/>
                  <a:pt x="1554088" y="4479068"/>
                  <a:pt x="1524057" y="4467795"/>
                </a:cubicBezTo>
                <a:cubicBezTo>
                  <a:pt x="1546580" y="4460280"/>
                  <a:pt x="1550334" y="4456522"/>
                  <a:pt x="1550334" y="4422704"/>
                </a:cubicBezTo>
                <a:cubicBezTo>
                  <a:pt x="1561596" y="4430219"/>
                  <a:pt x="1576611" y="4433977"/>
                  <a:pt x="1587872" y="4422704"/>
                </a:cubicBezTo>
                <a:cubicBezTo>
                  <a:pt x="1595380" y="4415189"/>
                  <a:pt x="1606642" y="4411431"/>
                  <a:pt x="1617903" y="4403916"/>
                </a:cubicBezTo>
                <a:cubicBezTo>
                  <a:pt x="1614149" y="4403916"/>
                  <a:pt x="1614149" y="4400158"/>
                  <a:pt x="1610395" y="4396401"/>
                </a:cubicBezTo>
                <a:cubicBezTo>
                  <a:pt x="1614149" y="4388886"/>
                  <a:pt x="1621657" y="4381370"/>
                  <a:pt x="1629165" y="4377613"/>
                </a:cubicBezTo>
                <a:cubicBezTo>
                  <a:pt x="1629165" y="4377613"/>
                  <a:pt x="1629165" y="4377613"/>
                  <a:pt x="1629165" y="4381370"/>
                </a:cubicBezTo>
                <a:cubicBezTo>
                  <a:pt x="1640426" y="4377613"/>
                  <a:pt x="1647934" y="4373855"/>
                  <a:pt x="1659195" y="4370097"/>
                </a:cubicBezTo>
                <a:cubicBezTo>
                  <a:pt x="1674211" y="4366340"/>
                  <a:pt x="1685472" y="4358825"/>
                  <a:pt x="1692980" y="4381370"/>
                </a:cubicBezTo>
                <a:cubicBezTo>
                  <a:pt x="1692980" y="4388886"/>
                  <a:pt x="1711749" y="4392643"/>
                  <a:pt x="1719257" y="4400158"/>
                </a:cubicBezTo>
                <a:cubicBezTo>
                  <a:pt x="1723011" y="4381370"/>
                  <a:pt x="1741780" y="4381370"/>
                  <a:pt x="1764303" y="4381370"/>
                </a:cubicBezTo>
                <a:cubicBezTo>
                  <a:pt x="1768057" y="4377613"/>
                  <a:pt x="1771811" y="4373855"/>
                  <a:pt x="1775564" y="4370097"/>
                </a:cubicBezTo>
                <a:cubicBezTo>
                  <a:pt x="1771811" y="4370097"/>
                  <a:pt x="1768057" y="4366340"/>
                  <a:pt x="1764303" y="4366340"/>
                </a:cubicBezTo>
                <a:cubicBezTo>
                  <a:pt x="1749288" y="4362582"/>
                  <a:pt x="1734272" y="4358825"/>
                  <a:pt x="1715503" y="4355067"/>
                </a:cubicBezTo>
                <a:cubicBezTo>
                  <a:pt x="1711749" y="4328764"/>
                  <a:pt x="1692980" y="4347552"/>
                  <a:pt x="1677965" y="4347552"/>
                </a:cubicBezTo>
                <a:cubicBezTo>
                  <a:pt x="1674211" y="4347552"/>
                  <a:pt x="1674211" y="4343794"/>
                  <a:pt x="1670457" y="4340037"/>
                </a:cubicBezTo>
                <a:cubicBezTo>
                  <a:pt x="1677965" y="4336279"/>
                  <a:pt x="1689226" y="4336279"/>
                  <a:pt x="1704241" y="4332521"/>
                </a:cubicBezTo>
                <a:cubicBezTo>
                  <a:pt x="1700488" y="4328764"/>
                  <a:pt x="1696734" y="4325006"/>
                  <a:pt x="1692980" y="4321249"/>
                </a:cubicBezTo>
                <a:cubicBezTo>
                  <a:pt x="1677965" y="4317491"/>
                  <a:pt x="1662949" y="4313733"/>
                  <a:pt x="1647934" y="4309976"/>
                </a:cubicBezTo>
                <a:cubicBezTo>
                  <a:pt x="1636672" y="4306218"/>
                  <a:pt x="1625411" y="4306218"/>
                  <a:pt x="1621657" y="4321249"/>
                </a:cubicBezTo>
                <a:cubicBezTo>
                  <a:pt x="1617903" y="4332521"/>
                  <a:pt x="1606642" y="4328764"/>
                  <a:pt x="1595380" y="4325006"/>
                </a:cubicBezTo>
                <a:cubicBezTo>
                  <a:pt x="1602888" y="4317491"/>
                  <a:pt x="1606642" y="4313733"/>
                  <a:pt x="1614149" y="4309976"/>
                </a:cubicBezTo>
                <a:cubicBezTo>
                  <a:pt x="1610395" y="4309976"/>
                  <a:pt x="1610395" y="4309976"/>
                  <a:pt x="1610395" y="4306218"/>
                </a:cubicBezTo>
                <a:cubicBezTo>
                  <a:pt x="1602888" y="4306218"/>
                  <a:pt x="1595380" y="4309976"/>
                  <a:pt x="1584119" y="4309976"/>
                </a:cubicBezTo>
                <a:cubicBezTo>
                  <a:pt x="1587872" y="4313733"/>
                  <a:pt x="1587872" y="4317491"/>
                  <a:pt x="1591626" y="4325006"/>
                </a:cubicBezTo>
                <a:cubicBezTo>
                  <a:pt x="1561596" y="4302461"/>
                  <a:pt x="1542827" y="4309976"/>
                  <a:pt x="1524057" y="4343794"/>
                </a:cubicBezTo>
                <a:cubicBezTo>
                  <a:pt x="1520304" y="4332521"/>
                  <a:pt x="1520304" y="4328764"/>
                  <a:pt x="1516550" y="4321249"/>
                </a:cubicBezTo>
                <a:cubicBezTo>
                  <a:pt x="1512796" y="4321249"/>
                  <a:pt x="1505288" y="4317491"/>
                  <a:pt x="1497781" y="4317491"/>
                </a:cubicBezTo>
                <a:cubicBezTo>
                  <a:pt x="1505288" y="4313733"/>
                  <a:pt x="1509042" y="4309976"/>
                  <a:pt x="1512796" y="4306218"/>
                </a:cubicBezTo>
                <a:cubicBezTo>
                  <a:pt x="1520304" y="4309976"/>
                  <a:pt x="1524057" y="4313733"/>
                  <a:pt x="1531565" y="4317491"/>
                </a:cubicBezTo>
                <a:cubicBezTo>
                  <a:pt x="1531565" y="4317491"/>
                  <a:pt x="1531565" y="4317491"/>
                  <a:pt x="1531565" y="4313733"/>
                </a:cubicBezTo>
                <a:cubicBezTo>
                  <a:pt x="1527811" y="4309976"/>
                  <a:pt x="1527811" y="4306218"/>
                  <a:pt x="1524057" y="4302461"/>
                </a:cubicBezTo>
                <a:cubicBezTo>
                  <a:pt x="1531565" y="4294945"/>
                  <a:pt x="1546580" y="4294945"/>
                  <a:pt x="1539073" y="4276157"/>
                </a:cubicBezTo>
                <a:cubicBezTo>
                  <a:pt x="1531565" y="4279915"/>
                  <a:pt x="1524057" y="4279915"/>
                  <a:pt x="1524057" y="4283673"/>
                </a:cubicBezTo>
                <a:cubicBezTo>
                  <a:pt x="1512796" y="4276157"/>
                  <a:pt x="1509042" y="4268642"/>
                  <a:pt x="1501534" y="4268642"/>
                </a:cubicBezTo>
                <a:cubicBezTo>
                  <a:pt x="1497781" y="4264884"/>
                  <a:pt x="1490273" y="4268642"/>
                  <a:pt x="1482765" y="4268642"/>
                </a:cubicBezTo>
                <a:cubicBezTo>
                  <a:pt x="1482765" y="4264884"/>
                  <a:pt x="1482765" y="4261127"/>
                  <a:pt x="1482765" y="4261127"/>
                </a:cubicBezTo>
                <a:cubicBezTo>
                  <a:pt x="1490273" y="4257369"/>
                  <a:pt x="1494027" y="4257369"/>
                  <a:pt x="1501534" y="4253612"/>
                </a:cubicBezTo>
                <a:cubicBezTo>
                  <a:pt x="1497781" y="4246096"/>
                  <a:pt x="1494027" y="4242339"/>
                  <a:pt x="1490273" y="4234824"/>
                </a:cubicBezTo>
                <a:cubicBezTo>
                  <a:pt x="1512796" y="4227308"/>
                  <a:pt x="1531565" y="4219793"/>
                  <a:pt x="1550334" y="4212278"/>
                </a:cubicBezTo>
                <a:cubicBezTo>
                  <a:pt x="1527811" y="4201005"/>
                  <a:pt x="1501534" y="4185975"/>
                  <a:pt x="1475258" y="4174702"/>
                </a:cubicBezTo>
                <a:cubicBezTo>
                  <a:pt x="1482765" y="4159671"/>
                  <a:pt x="1490273" y="4155914"/>
                  <a:pt x="1505288" y="4155914"/>
                </a:cubicBezTo>
                <a:cubicBezTo>
                  <a:pt x="1509042" y="4155914"/>
                  <a:pt x="1512796" y="4152156"/>
                  <a:pt x="1516550" y="4148399"/>
                </a:cubicBezTo>
                <a:cubicBezTo>
                  <a:pt x="1520304" y="4144641"/>
                  <a:pt x="1524057" y="4140883"/>
                  <a:pt x="1531565" y="4140883"/>
                </a:cubicBezTo>
                <a:cubicBezTo>
                  <a:pt x="1520304" y="4125853"/>
                  <a:pt x="1542827" y="4099550"/>
                  <a:pt x="1509042" y="4099550"/>
                </a:cubicBezTo>
                <a:cubicBezTo>
                  <a:pt x="1512796" y="4092034"/>
                  <a:pt x="1512796" y="4088277"/>
                  <a:pt x="1516550" y="4084519"/>
                </a:cubicBezTo>
                <a:cubicBezTo>
                  <a:pt x="1509042" y="4080762"/>
                  <a:pt x="1501534" y="4073246"/>
                  <a:pt x="1497781" y="4069489"/>
                </a:cubicBezTo>
                <a:cubicBezTo>
                  <a:pt x="1486519" y="4065731"/>
                  <a:pt x="1486519" y="4043186"/>
                  <a:pt x="1494027" y="4035670"/>
                </a:cubicBezTo>
                <a:cubicBezTo>
                  <a:pt x="1509042" y="4020640"/>
                  <a:pt x="1509042" y="4013125"/>
                  <a:pt x="1494027" y="3994337"/>
                </a:cubicBezTo>
                <a:cubicBezTo>
                  <a:pt x="1509042" y="3994337"/>
                  <a:pt x="1524057" y="3998094"/>
                  <a:pt x="1539073" y="3998094"/>
                </a:cubicBezTo>
                <a:cubicBezTo>
                  <a:pt x="1554088" y="3979306"/>
                  <a:pt x="1535319" y="3979306"/>
                  <a:pt x="1527811" y="3968033"/>
                </a:cubicBezTo>
                <a:cubicBezTo>
                  <a:pt x="1539073" y="3964276"/>
                  <a:pt x="1546580" y="3956761"/>
                  <a:pt x="1557842" y="3968033"/>
                </a:cubicBezTo>
                <a:cubicBezTo>
                  <a:pt x="1572857" y="3979306"/>
                  <a:pt x="1584119" y="3968033"/>
                  <a:pt x="1591626" y="3945488"/>
                </a:cubicBezTo>
                <a:cubicBezTo>
                  <a:pt x="1610395" y="3941730"/>
                  <a:pt x="1632918" y="3937973"/>
                  <a:pt x="1651688" y="3930457"/>
                </a:cubicBezTo>
                <a:cubicBezTo>
                  <a:pt x="1666703" y="3930457"/>
                  <a:pt x="1670457" y="3911669"/>
                  <a:pt x="1662949" y="3900396"/>
                </a:cubicBezTo>
                <a:cubicBezTo>
                  <a:pt x="1651688" y="3900396"/>
                  <a:pt x="1640426" y="3900396"/>
                  <a:pt x="1636672" y="3900396"/>
                </a:cubicBezTo>
                <a:cubicBezTo>
                  <a:pt x="1629165" y="3892881"/>
                  <a:pt x="1621657" y="3885366"/>
                  <a:pt x="1617903" y="3885366"/>
                </a:cubicBezTo>
                <a:cubicBezTo>
                  <a:pt x="1610395" y="3885366"/>
                  <a:pt x="1599134" y="3885366"/>
                  <a:pt x="1602888" y="3900396"/>
                </a:cubicBezTo>
                <a:cubicBezTo>
                  <a:pt x="1602888" y="3904154"/>
                  <a:pt x="1584119" y="3911669"/>
                  <a:pt x="1576611" y="3915427"/>
                </a:cubicBezTo>
                <a:cubicBezTo>
                  <a:pt x="1572857" y="3915427"/>
                  <a:pt x="1565350" y="3915427"/>
                  <a:pt x="1561596" y="3911669"/>
                </a:cubicBezTo>
                <a:cubicBezTo>
                  <a:pt x="1557842" y="3904154"/>
                  <a:pt x="1554088" y="3896639"/>
                  <a:pt x="1550334" y="3889124"/>
                </a:cubicBezTo>
                <a:cubicBezTo>
                  <a:pt x="1557842" y="3877851"/>
                  <a:pt x="1569103" y="3892881"/>
                  <a:pt x="1584119" y="3900396"/>
                </a:cubicBezTo>
                <a:cubicBezTo>
                  <a:pt x="1584119" y="3892881"/>
                  <a:pt x="1587872" y="3889124"/>
                  <a:pt x="1591626" y="3885366"/>
                </a:cubicBezTo>
                <a:cubicBezTo>
                  <a:pt x="1584119" y="3885366"/>
                  <a:pt x="1580365" y="3885366"/>
                  <a:pt x="1572857" y="3885366"/>
                </a:cubicBezTo>
                <a:cubicBezTo>
                  <a:pt x="1565350" y="3866578"/>
                  <a:pt x="1565350" y="3866578"/>
                  <a:pt x="1584119" y="3862820"/>
                </a:cubicBezTo>
                <a:cubicBezTo>
                  <a:pt x="1587872" y="3862820"/>
                  <a:pt x="1591626" y="3859063"/>
                  <a:pt x="1591626" y="3855305"/>
                </a:cubicBezTo>
                <a:cubicBezTo>
                  <a:pt x="1591626" y="3851548"/>
                  <a:pt x="1591626" y="3847790"/>
                  <a:pt x="1591626" y="3836517"/>
                </a:cubicBezTo>
                <a:cubicBezTo>
                  <a:pt x="1561596" y="3851548"/>
                  <a:pt x="1535319" y="3866578"/>
                  <a:pt x="1505288" y="3881608"/>
                </a:cubicBezTo>
                <a:cubicBezTo>
                  <a:pt x="1509042" y="3885366"/>
                  <a:pt x="1509042" y="3889124"/>
                  <a:pt x="1516550" y="3900396"/>
                </a:cubicBezTo>
                <a:cubicBezTo>
                  <a:pt x="1505288" y="3896639"/>
                  <a:pt x="1497781" y="3892881"/>
                  <a:pt x="1494027" y="3892881"/>
                </a:cubicBezTo>
                <a:cubicBezTo>
                  <a:pt x="1479011" y="3904154"/>
                  <a:pt x="1463996" y="3915427"/>
                  <a:pt x="1448981" y="3922942"/>
                </a:cubicBezTo>
                <a:cubicBezTo>
                  <a:pt x="1426458" y="3911669"/>
                  <a:pt x="1407688" y="3900396"/>
                  <a:pt x="1388919" y="3889124"/>
                </a:cubicBezTo>
                <a:cubicBezTo>
                  <a:pt x="1388919" y="3889124"/>
                  <a:pt x="1392673" y="3881608"/>
                  <a:pt x="1396427" y="3870336"/>
                </a:cubicBezTo>
                <a:cubicBezTo>
                  <a:pt x="1381412" y="3870336"/>
                  <a:pt x="1362642" y="3870336"/>
                  <a:pt x="1355135" y="3877851"/>
                </a:cubicBezTo>
                <a:cubicBezTo>
                  <a:pt x="1336366" y="3896639"/>
                  <a:pt x="1355135" y="3907912"/>
                  <a:pt x="1370150" y="3919184"/>
                </a:cubicBezTo>
                <a:cubicBezTo>
                  <a:pt x="1355135" y="3919184"/>
                  <a:pt x="1343873" y="3926700"/>
                  <a:pt x="1340119" y="3907912"/>
                </a:cubicBezTo>
                <a:cubicBezTo>
                  <a:pt x="1336366" y="3896639"/>
                  <a:pt x="1321350" y="3896639"/>
                  <a:pt x="1310089" y="3907912"/>
                </a:cubicBezTo>
                <a:cubicBezTo>
                  <a:pt x="1298827" y="3915427"/>
                  <a:pt x="1287566" y="3926700"/>
                  <a:pt x="1272550" y="3930457"/>
                </a:cubicBezTo>
                <a:cubicBezTo>
                  <a:pt x="1265043" y="3934215"/>
                  <a:pt x="1253781" y="3926700"/>
                  <a:pt x="1242520" y="3919184"/>
                </a:cubicBezTo>
                <a:cubicBezTo>
                  <a:pt x="1238766" y="3926700"/>
                  <a:pt x="1231258" y="3930457"/>
                  <a:pt x="1227504" y="3937973"/>
                </a:cubicBezTo>
                <a:cubicBezTo>
                  <a:pt x="1227504" y="3937973"/>
                  <a:pt x="1231258" y="3937973"/>
                  <a:pt x="1231258" y="3937973"/>
                </a:cubicBezTo>
                <a:cubicBezTo>
                  <a:pt x="1231258" y="3945488"/>
                  <a:pt x="1231258" y="3956761"/>
                  <a:pt x="1231258" y="3971791"/>
                </a:cubicBezTo>
                <a:cubicBezTo>
                  <a:pt x="1216243" y="3960518"/>
                  <a:pt x="1208735" y="3956761"/>
                  <a:pt x="1197474" y="3949245"/>
                </a:cubicBezTo>
                <a:cubicBezTo>
                  <a:pt x="1219997" y="3930457"/>
                  <a:pt x="1242520" y="3915427"/>
                  <a:pt x="1268797" y="3896639"/>
                </a:cubicBezTo>
                <a:cubicBezTo>
                  <a:pt x="1265043" y="3904154"/>
                  <a:pt x="1265043" y="3907912"/>
                  <a:pt x="1265043" y="3907912"/>
                </a:cubicBezTo>
                <a:cubicBezTo>
                  <a:pt x="1287566" y="3922942"/>
                  <a:pt x="1336366" y="3892881"/>
                  <a:pt x="1340119" y="3859063"/>
                </a:cubicBezTo>
                <a:cubicBezTo>
                  <a:pt x="1347627" y="3859063"/>
                  <a:pt x="1355135" y="3859063"/>
                  <a:pt x="1362642" y="3859063"/>
                </a:cubicBezTo>
                <a:cubicBezTo>
                  <a:pt x="1347627" y="3847790"/>
                  <a:pt x="1336366" y="3847790"/>
                  <a:pt x="1321350" y="3851548"/>
                </a:cubicBezTo>
                <a:cubicBezTo>
                  <a:pt x="1265043" y="3874093"/>
                  <a:pt x="1216243" y="3915427"/>
                  <a:pt x="1163689" y="3949245"/>
                </a:cubicBezTo>
                <a:cubicBezTo>
                  <a:pt x="1159935" y="3949245"/>
                  <a:pt x="1159935" y="3953003"/>
                  <a:pt x="1156181" y="3953003"/>
                </a:cubicBezTo>
                <a:cubicBezTo>
                  <a:pt x="1171197" y="3956761"/>
                  <a:pt x="1186212" y="3960518"/>
                  <a:pt x="1201227" y="3964276"/>
                </a:cubicBezTo>
                <a:cubicBezTo>
                  <a:pt x="1201227" y="3968033"/>
                  <a:pt x="1201227" y="3971791"/>
                  <a:pt x="1201227" y="3971791"/>
                </a:cubicBezTo>
                <a:cubicBezTo>
                  <a:pt x="1174951" y="3986821"/>
                  <a:pt x="1148674" y="4001852"/>
                  <a:pt x="1122397" y="4013125"/>
                </a:cubicBezTo>
                <a:cubicBezTo>
                  <a:pt x="1114889" y="4016882"/>
                  <a:pt x="1107381" y="4024398"/>
                  <a:pt x="1099874" y="4028155"/>
                </a:cubicBezTo>
                <a:cubicBezTo>
                  <a:pt x="1092366" y="4035670"/>
                  <a:pt x="1088612" y="4043186"/>
                  <a:pt x="1073597" y="4035670"/>
                </a:cubicBezTo>
                <a:cubicBezTo>
                  <a:pt x="1073597" y="4035670"/>
                  <a:pt x="1066089" y="4035670"/>
                  <a:pt x="1062335" y="4039428"/>
                </a:cubicBezTo>
                <a:cubicBezTo>
                  <a:pt x="1036059" y="4061974"/>
                  <a:pt x="1006028" y="4084519"/>
                  <a:pt x="979751" y="4103307"/>
                </a:cubicBezTo>
                <a:cubicBezTo>
                  <a:pt x="960982" y="4114580"/>
                  <a:pt x="938459" y="4125853"/>
                  <a:pt x="919690" y="4137126"/>
                </a:cubicBezTo>
                <a:cubicBezTo>
                  <a:pt x="919690" y="4137126"/>
                  <a:pt x="915936" y="4133368"/>
                  <a:pt x="915936" y="4133368"/>
                </a:cubicBezTo>
                <a:cubicBezTo>
                  <a:pt x="927197" y="4122095"/>
                  <a:pt x="938459" y="4114580"/>
                  <a:pt x="949721" y="4103307"/>
                </a:cubicBezTo>
                <a:cubicBezTo>
                  <a:pt x="949721" y="4099550"/>
                  <a:pt x="945967" y="4095792"/>
                  <a:pt x="942213" y="4095792"/>
                </a:cubicBezTo>
                <a:cubicBezTo>
                  <a:pt x="930951" y="4103307"/>
                  <a:pt x="919690" y="4107065"/>
                  <a:pt x="912182" y="4114580"/>
                </a:cubicBezTo>
                <a:cubicBezTo>
                  <a:pt x="908428" y="4099550"/>
                  <a:pt x="908428" y="4088277"/>
                  <a:pt x="904674" y="4088277"/>
                </a:cubicBezTo>
                <a:cubicBezTo>
                  <a:pt x="897167" y="4084519"/>
                  <a:pt x="885905" y="4088277"/>
                  <a:pt x="878398" y="4099550"/>
                </a:cubicBezTo>
                <a:cubicBezTo>
                  <a:pt x="874644" y="4114580"/>
                  <a:pt x="882151" y="4118338"/>
                  <a:pt x="889659" y="4125853"/>
                </a:cubicBezTo>
                <a:cubicBezTo>
                  <a:pt x="859628" y="4140883"/>
                  <a:pt x="859628" y="4140883"/>
                  <a:pt x="825844" y="4095792"/>
                </a:cubicBezTo>
                <a:cubicBezTo>
                  <a:pt x="844613" y="4080762"/>
                  <a:pt x="867136" y="4069489"/>
                  <a:pt x="885905" y="4054458"/>
                </a:cubicBezTo>
                <a:cubicBezTo>
                  <a:pt x="900921" y="4035670"/>
                  <a:pt x="912182" y="4016882"/>
                  <a:pt x="927197" y="3994337"/>
                </a:cubicBezTo>
                <a:cubicBezTo>
                  <a:pt x="904674" y="3986821"/>
                  <a:pt x="885905" y="3979306"/>
                  <a:pt x="867136" y="3975549"/>
                </a:cubicBezTo>
                <a:cubicBezTo>
                  <a:pt x="867136" y="3971791"/>
                  <a:pt x="863382" y="3975549"/>
                  <a:pt x="863382" y="3975549"/>
                </a:cubicBezTo>
                <a:cubicBezTo>
                  <a:pt x="852121" y="3990579"/>
                  <a:pt x="833352" y="3990579"/>
                  <a:pt x="822090" y="3994337"/>
                </a:cubicBezTo>
                <a:cubicBezTo>
                  <a:pt x="814582" y="3998094"/>
                  <a:pt x="810829" y="4001852"/>
                  <a:pt x="803321" y="4005609"/>
                </a:cubicBezTo>
                <a:cubicBezTo>
                  <a:pt x="799567" y="4009367"/>
                  <a:pt x="795813" y="4013125"/>
                  <a:pt x="788306" y="4013125"/>
                </a:cubicBezTo>
                <a:cubicBezTo>
                  <a:pt x="792059" y="4009367"/>
                  <a:pt x="795813" y="4005609"/>
                  <a:pt x="799567" y="4001852"/>
                </a:cubicBezTo>
                <a:cubicBezTo>
                  <a:pt x="784552" y="4005609"/>
                  <a:pt x="769536" y="4013125"/>
                  <a:pt x="758275" y="4016882"/>
                </a:cubicBezTo>
                <a:cubicBezTo>
                  <a:pt x="765783" y="4005609"/>
                  <a:pt x="773290" y="3994337"/>
                  <a:pt x="780798" y="3975549"/>
                </a:cubicBezTo>
                <a:cubicBezTo>
                  <a:pt x="784552" y="3975549"/>
                  <a:pt x="792059" y="3971791"/>
                  <a:pt x="799567" y="3968033"/>
                </a:cubicBezTo>
                <a:cubicBezTo>
                  <a:pt x="799567" y="3968033"/>
                  <a:pt x="799567" y="3964276"/>
                  <a:pt x="799567" y="3960518"/>
                </a:cubicBezTo>
                <a:cubicBezTo>
                  <a:pt x="788306" y="3956761"/>
                  <a:pt x="780798" y="3949245"/>
                  <a:pt x="769536" y="3953003"/>
                </a:cubicBezTo>
                <a:cubicBezTo>
                  <a:pt x="754521" y="3956761"/>
                  <a:pt x="735752" y="3964276"/>
                  <a:pt x="720736" y="3971791"/>
                </a:cubicBezTo>
                <a:cubicBezTo>
                  <a:pt x="713229" y="3975549"/>
                  <a:pt x="709475" y="3975549"/>
                  <a:pt x="701967" y="3979306"/>
                </a:cubicBezTo>
                <a:cubicBezTo>
                  <a:pt x="701967" y="3979306"/>
                  <a:pt x="701967" y="3975549"/>
                  <a:pt x="701967" y="3975549"/>
                </a:cubicBezTo>
                <a:cubicBezTo>
                  <a:pt x="709475" y="3968033"/>
                  <a:pt x="716983" y="3960518"/>
                  <a:pt x="728244" y="3953003"/>
                </a:cubicBezTo>
                <a:cubicBezTo>
                  <a:pt x="705721" y="3945488"/>
                  <a:pt x="698213" y="3956761"/>
                  <a:pt x="668183" y="3990579"/>
                </a:cubicBezTo>
                <a:cubicBezTo>
                  <a:pt x="675690" y="3990579"/>
                  <a:pt x="679444" y="3994337"/>
                  <a:pt x="686952" y="3994337"/>
                </a:cubicBezTo>
                <a:cubicBezTo>
                  <a:pt x="679444" y="3998094"/>
                  <a:pt x="675690" y="4005609"/>
                  <a:pt x="668183" y="4005609"/>
                </a:cubicBezTo>
                <a:cubicBezTo>
                  <a:pt x="660675" y="4009367"/>
                  <a:pt x="649413" y="4009367"/>
                  <a:pt x="641906" y="4009367"/>
                </a:cubicBezTo>
                <a:cubicBezTo>
                  <a:pt x="634398" y="4013125"/>
                  <a:pt x="623137" y="4016882"/>
                  <a:pt x="619383" y="4020640"/>
                </a:cubicBezTo>
                <a:cubicBezTo>
                  <a:pt x="608121" y="4031913"/>
                  <a:pt x="581844" y="4035670"/>
                  <a:pt x="574337" y="4020640"/>
                </a:cubicBezTo>
                <a:cubicBezTo>
                  <a:pt x="566829" y="4013125"/>
                  <a:pt x="566829" y="4001852"/>
                  <a:pt x="566829" y="3998094"/>
                </a:cubicBezTo>
                <a:cubicBezTo>
                  <a:pt x="570583" y="3983064"/>
                  <a:pt x="578091" y="3971791"/>
                  <a:pt x="581844" y="3964276"/>
                </a:cubicBezTo>
                <a:cubicBezTo>
                  <a:pt x="589352" y="3953003"/>
                  <a:pt x="600614" y="3941730"/>
                  <a:pt x="608121" y="3934215"/>
                </a:cubicBezTo>
                <a:cubicBezTo>
                  <a:pt x="600614" y="3930457"/>
                  <a:pt x="596860" y="3922942"/>
                  <a:pt x="589352" y="3919184"/>
                </a:cubicBezTo>
                <a:cubicBezTo>
                  <a:pt x="596860" y="3911669"/>
                  <a:pt x="623137" y="3930457"/>
                  <a:pt x="619383" y="3900396"/>
                </a:cubicBezTo>
                <a:cubicBezTo>
                  <a:pt x="608121" y="3904154"/>
                  <a:pt x="596860" y="3904154"/>
                  <a:pt x="589352" y="3911669"/>
                </a:cubicBezTo>
                <a:cubicBezTo>
                  <a:pt x="559321" y="3934215"/>
                  <a:pt x="533045" y="3956761"/>
                  <a:pt x="503014" y="3979306"/>
                </a:cubicBezTo>
                <a:cubicBezTo>
                  <a:pt x="499260" y="3983064"/>
                  <a:pt x="495506" y="3986821"/>
                  <a:pt x="487999" y="3990579"/>
                </a:cubicBezTo>
                <a:cubicBezTo>
                  <a:pt x="503014" y="3968033"/>
                  <a:pt x="514275" y="3953003"/>
                  <a:pt x="529291" y="3934215"/>
                </a:cubicBezTo>
                <a:cubicBezTo>
                  <a:pt x="506768" y="3926700"/>
                  <a:pt x="503014" y="3941730"/>
                  <a:pt x="503014" y="3956761"/>
                </a:cubicBezTo>
                <a:cubicBezTo>
                  <a:pt x="476737" y="3949245"/>
                  <a:pt x="446706" y="3968033"/>
                  <a:pt x="435445" y="3930457"/>
                </a:cubicBezTo>
                <a:cubicBezTo>
                  <a:pt x="439199" y="3922942"/>
                  <a:pt x="442952" y="3915427"/>
                  <a:pt x="446706" y="3904154"/>
                </a:cubicBezTo>
                <a:cubicBezTo>
                  <a:pt x="442952" y="3900396"/>
                  <a:pt x="439199" y="3896639"/>
                  <a:pt x="431691" y="3892881"/>
                </a:cubicBezTo>
                <a:cubicBezTo>
                  <a:pt x="439199" y="3889124"/>
                  <a:pt x="446706" y="3885366"/>
                  <a:pt x="454214" y="3881608"/>
                </a:cubicBezTo>
                <a:cubicBezTo>
                  <a:pt x="457968" y="3877851"/>
                  <a:pt x="442952" y="3862820"/>
                  <a:pt x="465476" y="3866578"/>
                </a:cubicBezTo>
                <a:cubicBezTo>
                  <a:pt x="461722" y="3862820"/>
                  <a:pt x="461722" y="3855305"/>
                  <a:pt x="457968" y="3847790"/>
                </a:cubicBezTo>
                <a:cubicBezTo>
                  <a:pt x="465476" y="3844032"/>
                  <a:pt x="469229" y="3844032"/>
                  <a:pt x="472983" y="3836517"/>
                </a:cubicBezTo>
                <a:cubicBezTo>
                  <a:pt x="476737" y="3832760"/>
                  <a:pt x="480491" y="3825244"/>
                  <a:pt x="480491" y="3821487"/>
                </a:cubicBezTo>
                <a:cubicBezTo>
                  <a:pt x="476737" y="3821487"/>
                  <a:pt x="469229" y="3817729"/>
                  <a:pt x="465476" y="3821487"/>
                </a:cubicBezTo>
                <a:cubicBezTo>
                  <a:pt x="446706" y="3829002"/>
                  <a:pt x="424183" y="3829002"/>
                  <a:pt x="412922" y="3847790"/>
                </a:cubicBezTo>
                <a:cubicBezTo>
                  <a:pt x="409168" y="3855305"/>
                  <a:pt x="401660" y="3855305"/>
                  <a:pt x="397907" y="3855305"/>
                </a:cubicBezTo>
                <a:cubicBezTo>
                  <a:pt x="401660" y="3847790"/>
                  <a:pt x="401660" y="3840275"/>
                  <a:pt x="405414" y="3832760"/>
                </a:cubicBezTo>
                <a:cubicBezTo>
                  <a:pt x="409168" y="3825244"/>
                  <a:pt x="412922" y="3821487"/>
                  <a:pt x="420429" y="3821487"/>
                </a:cubicBezTo>
                <a:cubicBezTo>
                  <a:pt x="439199" y="3813971"/>
                  <a:pt x="442952" y="3810214"/>
                  <a:pt x="435445" y="3783911"/>
                </a:cubicBezTo>
                <a:cubicBezTo>
                  <a:pt x="416676" y="3795183"/>
                  <a:pt x="401660" y="3806456"/>
                  <a:pt x="386645" y="3821487"/>
                </a:cubicBezTo>
                <a:cubicBezTo>
                  <a:pt x="386645" y="3817729"/>
                  <a:pt x="386645" y="3817729"/>
                  <a:pt x="386645" y="3817729"/>
                </a:cubicBezTo>
                <a:cubicBezTo>
                  <a:pt x="394153" y="3806456"/>
                  <a:pt x="397907" y="3791426"/>
                  <a:pt x="409168" y="3780153"/>
                </a:cubicBezTo>
                <a:cubicBezTo>
                  <a:pt x="420429" y="3772638"/>
                  <a:pt x="420429" y="3768880"/>
                  <a:pt x="416676" y="3757607"/>
                </a:cubicBezTo>
                <a:cubicBezTo>
                  <a:pt x="412922" y="3746335"/>
                  <a:pt x="412922" y="3735062"/>
                  <a:pt x="431691" y="3735062"/>
                </a:cubicBezTo>
                <a:cubicBezTo>
                  <a:pt x="427937" y="3727547"/>
                  <a:pt x="420429" y="3723789"/>
                  <a:pt x="416676" y="3716274"/>
                </a:cubicBezTo>
                <a:cubicBezTo>
                  <a:pt x="401660" y="3727547"/>
                  <a:pt x="382891" y="3738819"/>
                  <a:pt x="371630" y="3750092"/>
                </a:cubicBezTo>
                <a:cubicBezTo>
                  <a:pt x="364122" y="3761365"/>
                  <a:pt x="356614" y="3776395"/>
                  <a:pt x="360368" y="3791426"/>
                </a:cubicBezTo>
                <a:cubicBezTo>
                  <a:pt x="364122" y="3795183"/>
                  <a:pt x="364122" y="3798941"/>
                  <a:pt x="364122" y="3802699"/>
                </a:cubicBezTo>
                <a:cubicBezTo>
                  <a:pt x="364122" y="3806456"/>
                  <a:pt x="367876" y="3813971"/>
                  <a:pt x="367876" y="3821487"/>
                </a:cubicBezTo>
                <a:cubicBezTo>
                  <a:pt x="364122" y="3825244"/>
                  <a:pt x="352861" y="3825244"/>
                  <a:pt x="337845" y="3825244"/>
                </a:cubicBezTo>
                <a:cubicBezTo>
                  <a:pt x="345353" y="3817729"/>
                  <a:pt x="349107" y="3810214"/>
                  <a:pt x="352861" y="3802699"/>
                </a:cubicBezTo>
                <a:cubicBezTo>
                  <a:pt x="345353" y="3802699"/>
                  <a:pt x="341599" y="3806456"/>
                  <a:pt x="330338" y="3810214"/>
                </a:cubicBezTo>
                <a:cubicBezTo>
                  <a:pt x="334091" y="3795183"/>
                  <a:pt x="337845" y="3787668"/>
                  <a:pt x="341599" y="3776395"/>
                </a:cubicBezTo>
                <a:cubicBezTo>
                  <a:pt x="341599" y="3776395"/>
                  <a:pt x="345353" y="3780153"/>
                  <a:pt x="345353" y="3780153"/>
                </a:cubicBezTo>
                <a:cubicBezTo>
                  <a:pt x="345353" y="3768880"/>
                  <a:pt x="341599" y="3761365"/>
                  <a:pt x="337845" y="3746335"/>
                </a:cubicBezTo>
                <a:cubicBezTo>
                  <a:pt x="319076" y="3757607"/>
                  <a:pt x="296553" y="3768880"/>
                  <a:pt x="277784" y="3780153"/>
                </a:cubicBezTo>
                <a:cubicBezTo>
                  <a:pt x="270276" y="3783911"/>
                  <a:pt x="266522" y="3787668"/>
                  <a:pt x="262769" y="3791426"/>
                </a:cubicBezTo>
                <a:cubicBezTo>
                  <a:pt x="259015" y="3795183"/>
                  <a:pt x="259015" y="3798941"/>
                  <a:pt x="255261" y="3802699"/>
                </a:cubicBezTo>
                <a:cubicBezTo>
                  <a:pt x="259015" y="3806456"/>
                  <a:pt x="262769" y="3806456"/>
                  <a:pt x="270276" y="3806456"/>
                </a:cubicBezTo>
                <a:cubicBezTo>
                  <a:pt x="270276" y="3806456"/>
                  <a:pt x="274030" y="3806456"/>
                  <a:pt x="277784" y="3802699"/>
                </a:cubicBezTo>
                <a:cubicBezTo>
                  <a:pt x="277784" y="3806456"/>
                  <a:pt x="277784" y="3806456"/>
                  <a:pt x="277784" y="3810214"/>
                </a:cubicBezTo>
                <a:cubicBezTo>
                  <a:pt x="259015" y="3813971"/>
                  <a:pt x="240245" y="3821487"/>
                  <a:pt x="217722" y="3829002"/>
                </a:cubicBezTo>
                <a:cubicBezTo>
                  <a:pt x="225230" y="3806456"/>
                  <a:pt x="232738" y="3791426"/>
                  <a:pt x="240245" y="3772638"/>
                </a:cubicBezTo>
                <a:cubicBezTo>
                  <a:pt x="232738" y="3761365"/>
                  <a:pt x="225230" y="3750092"/>
                  <a:pt x="236492" y="3735062"/>
                </a:cubicBezTo>
                <a:cubicBezTo>
                  <a:pt x="232738" y="3735062"/>
                  <a:pt x="225230" y="3735062"/>
                  <a:pt x="217722" y="3735062"/>
                </a:cubicBezTo>
                <a:cubicBezTo>
                  <a:pt x="206461" y="3723789"/>
                  <a:pt x="217722" y="3708758"/>
                  <a:pt x="225230" y="3697486"/>
                </a:cubicBezTo>
                <a:cubicBezTo>
                  <a:pt x="228984" y="3682455"/>
                  <a:pt x="240245" y="3671182"/>
                  <a:pt x="228984" y="3656152"/>
                </a:cubicBezTo>
                <a:cubicBezTo>
                  <a:pt x="228984" y="3656152"/>
                  <a:pt x="232738" y="3648637"/>
                  <a:pt x="232738" y="3644879"/>
                </a:cubicBezTo>
                <a:cubicBezTo>
                  <a:pt x="228984" y="3641122"/>
                  <a:pt x="221476" y="3637364"/>
                  <a:pt x="217722" y="3633606"/>
                </a:cubicBezTo>
                <a:cubicBezTo>
                  <a:pt x="228984" y="3633606"/>
                  <a:pt x="236492" y="3633606"/>
                  <a:pt x="247753" y="3629849"/>
                </a:cubicBezTo>
                <a:cubicBezTo>
                  <a:pt x="240245" y="3622334"/>
                  <a:pt x="236492" y="3614818"/>
                  <a:pt x="232738" y="3611061"/>
                </a:cubicBezTo>
                <a:cubicBezTo>
                  <a:pt x="251507" y="3603545"/>
                  <a:pt x="270276" y="3592273"/>
                  <a:pt x="285292" y="3584757"/>
                </a:cubicBezTo>
                <a:cubicBezTo>
                  <a:pt x="285292" y="3581000"/>
                  <a:pt x="285292" y="3577242"/>
                  <a:pt x="285292" y="3577242"/>
                </a:cubicBezTo>
                <a:cubicBezTo>
                  <a:pt x="274030" y="3577242"/>
                  <a:pt x="262769" y="3573485"/>
                  <a:pt x="251507" y="3573485"/>
                </a:cubicBezTo>
                <a:cubicBezTo>
                  <a:pt x="251507" y="3573485"/>
                  <a:pt x="251507" y="3569727"/>
                  <a:pt x="251507" y="3569727"/>
                </a:cubicBezTo>
                <a:cubicBezTo>
                  <a:pt x="255261" y="3569727"/>
                  <a:pt x="262769" y="3569727"/>
                  <a:pt x="270276" y="3565969"/>
                </a:cubicBezTo>
                <a:cubicBezTo>
                  <a:pt x="270276" y="3547181"/>
                  <a:pt x="262769" y="3528393"/>
                  <a:pt x="292799" y="3528393"/>
                </a:cubicBezTo>
                <a:cubicBezTo>
                  <a:pt x="251507" y="3513363"/>
                  <a:pt x="213969" y="3535909"/>
                  <a:pt x="180184" y="3547181"/>
                </a:cubicBezTo>
                <a:cubicBezTo>
                  <a:pt x="142646" y="3558454"/>
                  <a:pt x="112615" y="3592273"/>
                  <a:pt x="78830" y="3614818"/>
                </a:cubicBezTo>
                <a:cubicBezTo>
                  <a:pt x="78830" y="3603545"/>
                  <a:pt x="75077" y="3596030"/>
                  <a:pt x="75077" y="3581000"/>
                </a:cubicBezTo>
                <a:cubicBezTo>
                  <a:pt x="93846" y="3577242"/>
                  <a:pt x="112615" y="3573485"/>
                  <a:pt x="131384" y="3569727"/>
                </a:cubicBezTo>
                <a:cubicBezTo>
                  <a:pt x="127630" y="3554697"/>
                  <a:pt x="120123" y="3539666"/>
                  <a:pt x="116369" y="3524636"/>
                </a:cubicBezTo>
                <a:cubicBezTo>
                  <a:pt x="135138" y="3520878"/>
                  <a:pt x="146400" y="3520878"/>
                  <a:pt x="146400" y="3502090"/>
                </a:cubicBezTo>
                <a:cubicBezTo>
                  <a:pt x="146400" y="3490817"/>
                  <a:pt x="157661" y="3479544"/>
                  <a:pt x="161415" y="3468272"/>
                </a:cubicBezTo>
                <a:cubicBezTo>
                  <a:pt x="165169" y="3464514"/>
                  <a:pt x="176430" y="3456999"/>
                  <a:pt x="176430" y="3453241"/>
                </a:cubicBezTo>
                <a:cubicBezTo>
                  <a:pt x="176430" y="3449484"/>
                  <a:pt x="168923" y="3441968"/>
                  <a:pt x="165169" y="3438211"/>
                </a:cubicBezTo>
                <a:cubicBezTo>
                  <a:pt x="172676" y="3415665"/>
                  <a:pt x="180184" y="3389362"/>
                  <a:pt x="191446" y="3359301"/>
                </a:cubicBezTo>
                <a:cubicBezTo>
                  <a:pt x="176430" y="3359301"/>
                  <a:pt x="168923" y="3359301"/>
                  <a:pt x="157661" y="3359301"/>
                </a:cubicBezTo>
                <a:cubicBezTo>
                  <a:pt x="161415" y="3370574"/>
                  <a:pt x="165169" y="3374331"/>
                  <a:pt x="168923" y="3385604"/>
                </a:cubicBezTo>
                <a:cubicBezTo>
                  <a:pt x="153907" y="3381847"/>
                  <a:pt x="142646" y="3381847"/>
                  <a:pt x="131384" y="3378089"/>
                </a:cubicBezTo>
                <a:cubicBezTo>
                  <a:pt x="138892" y="3359301"/>
                  <a:pt x="135138" y="3355543"/>
                  <a:pt x="112615" y="3355543"/>
                </a:cubicBezTo>
                <a:cubicBezTo>
                  <a:pt x="108861" y="3355543"/>
                  <a:pt x="105107" y="3359301"/>
                  <a:pt x="101353" y="3366816"/>
                </a:cubicBezTo>
                <a:cubicBezTo>
                  <a:pt x="97600" y="3370574"/>
                  <a:pt x="93846" y="3378089"/>
                  <a:pt x="90092" y="3385604"/>
                </a:cubicBezTo>
                <a:cubicBezTo>
                  <a:pt x="101353" y="3396877"/>
                  <a:pt x="90092" y="3411908"/>
                  <a:pt x="86338" y="3423180"/>
                </a:cubicBezTo>
                <a:cubicBezTo>
                  <a:pt x="75077" y="3445726"/>
                  <a:pt x="60061" y="3460756"/>
                  <a:pt x="45046" y="3479544"/>
                </a:cubicBezTo>
                <a:cubicBezTo>
                  <a:pt x="45046" y="3483302"/>
                  <a:pt x="33784" y="3483302"/>
                  <a:pt x="30031" y="3483302"/>
                </a:cubicBezTo>
                <a:cubicBezTo>
                  <a:pt x="26277" y="3483302"/>
                  <a:pt x="26277" y="3472029"/>
                  <a:pt x="22523" y="3464514"/>
                </a:cubicBezTo>
                <a:cubicBezTo>
                  <a:pt x="18769" y="3456999"/>
                  <a:pt x="7508" y="3449484"/>
                  <a:pt x="0" y="3441968"/>
                </a:cubicBezTo>
                <a:cubicBezTo>
                  <a:pt x="7508" y="3434453"/>
                  <a:pt x="11261" y="3430696"/>
                  <a:pt x="15015" y="3430696"/>
                </a:cubicBezTo>
                <a:cubicBezTo>
                  <a:pt x="26277" y="3430696"/>
                  <a:pt x="37538" y="3434453"/>
                  <a:pt x="48800" y="3434453"/>
                </a:cubicBezTo>
                <a:cubicBezTo>
                  <a:pt x="52554" y="3419423"/>
                  <a:pt x="56307" y="3404392"/>
                  <a:pt x="60061" y="3385604"/>
                </a:cubicBezTo>
                <a:cubicBezTo>
                  <a:pt x="56307" y="3381847"/>
                  <a:pt x="48800" y="3374331"/>
                  <a:pt x="41292" y="3366816"/>
                </a:cubicBezTo>
                <a:cubicBezTo>
                  <a:pt x="56307" y="3359301"/>
                  <a:pt x="75077" y="3355543"/>
                  <a:pt x="90092" y="3344271"/>
                </a:cubicBezTo>
                <a:cubicBezTo>
                  <a:pt x="105107" y="3336755"/>
                  <a:pt x="116369" y="3321725"/>
                  <a:pt x="131384" y="3306695"/>
                </a:cubicBezTo>
                <a:cubicBezTo>
                  <a:pt x="101353" y="3306695"/>
                  <a:pt x="78830" y="3310452"/>
                  <a:pt x="63815" y="3336755"/>
                </a:cubicBezTo>
                <a:cubicBezTo>
                  <a:pt x="63815" y="3325483"/>
                  <a:pt x="63815" y="3317967"/>
                  <a:pt x="63815" y="3310452"/>
                </a:cubicBezTo>
                <a:cubicBezTo>
                  <a:pt x="90092" y="3299179"/>
                  <a:pt x="120123" y="3284149"/>
                  <a:pt x="153907" y="3269118"/>
                </a:cubicBezTo>
                <a:cubicBezTo>
                  <a:pt x="142646" y="3261603"/>
                  <a:pt x="135138" y="3257846"/>
                  <a:pt x="127630" y="3254088"/>
                </a:cubicBezTo>
                <a:cubicBezTo>
                  <a:pt x="135138" y="3250330"/>
                  <a:pt x="142646" y="3246573"/>
                  <a:pt x="150153" y="3242815"/>
                </a:cubicBezTo>
                <a:cubicBezTo>
                  <a:pt x="142646" y="3239058"/>
                  <a:pt x="135138" y="3235300"/>
                  <a:pt x="127630" y="3231542"/>
                </a:cubicBezTo>
                <a:cubicBezTo>
                  <a:pt x="146400" y="3216512"/>
                  <a:pt x="165169" y="3208997"/>
                  <a:pt x="187692" y="3216512"/>
                </a:cubicBezTo>
                <a:cubicBezTo>
                  <a:pt x="206461" y="3224027"/>
                  <a:pt x="221476" y="3212754"/>
                  <a:pt x="236492" y="3197724"/>
                </a:cubicBezTo>
                <a:cubicBezTo>
                  <a:pt x="255261" y="3178936"/>
                  <a:pt x="274030" y="3160148"/>
                  <a:pt x="292799" y="3141360"/>
                </a:cubicBezTo>
                <a:cubicBezTo>
                  <a:pt x="300307" y="3133845"/>
                  <a:pt x="315322" y="3133845"/>
                  <a:pt x="322830" y="3126329"/>
                </a:cubicBezTo>
                <a:cubicBezTo>
                  <a:pt x="315322" y="3103784"/>
                  <a:pt x="296553" y="3115057"/>
                  <a:pt x="281538" y="3115057"/>
                </a:cubicBezTo>
                <a:cubicBezTo>
                  <a:pt x="281538" y="3118814"/>
                  <a:pt x="281538" y="3118814"/>
                  <a:pt x="281538" y="3118814"/>
                </a:cubicBezTo>
                <a:cubicBezTo>
                  <a:pt x="285292" y="3103784"/>
                  <a:pt x="281538" y="3096269"/>
                  <a:pt x="266522" y="3096269"/>
                </a:cubicBezTo>
                <a:cubicBezTo>
                  <a:pt x="259015" y="3092511"/>
                  <a:pt x="251507" y="3092511"/>
                  <a:pt x="247753" y="3088753"/>
                </a:cubicBezTo>
                <a:cubicBezTo>
                  <a:pt x="247753" y="3081238"/>
                  <a:pt x="247753" y="3073723"/>
                  <a:pt x="247753" y="3066208"/>
                </a:cubicBezTo>
                <a:cubicBezTo>
                  <a:pt x="240245" y="3062450"/>
                  <a:pt x="232738" y="3062450"/>
                  <a:pt x="225230" y="3062450"/>
                </a:cubicBezTo>
                <a:cubicBezTo>
                  <a:pt x="225230" y="3062450"/>
                  <a:pt x="221476" y="3062450"/>
                  <a:pt x="217722" y="3062450"/>
                </a:cubicBezTo>
                <a:cubicBezTo>
                  <a:pt x="228984" y="3051177"/>
                  <a:pt x="236492" y="3039904"/>
                  <a:pt x="247753" y="3024874"/>
                </a:cubicBezTo>
                <a:cubicBezTo>
                  <a:pt x="221476" y="3017359"/>
                  <a:pt x="198953" y="3006086"/>
                  <a:pt x="172676" y="2998571"/>
                </a:cubicBezTo>
                <a:cubicBezTo>
                  <a:pt x="176430" y="2987298"/>
                  <a:pt x="180184" y="2987298"/>
                  <a:pt x="195199" y="2991056"/>
                </a:cubicBezTo>
                <a:cubicBezTo>
                  <a:pt x="202707" y="2991056"/>
                  <a:pt x="213969" y="2991056"/>
                  <a:pt x="217722" y="2987298"/>
                </a:cubicBezTo>
                <a:cubicBezTo>
                  <a:pt x="232738" y="2957237"/>
                  <a:pt x="262769" y="2942207"/>
                  <a:pt x="289045" y="2919661"/>
                </a:cubicBezTo>
                <a:cubicBezTo>
                  <a:pt x="292799" y="2919661"/>
                  <a:pt x="292799" y="2915903"/>
                  <a:pt x="296553" y="2912146"/>
                </a:cubicBezTo>
                <a:cubicBezTo>
                  <a:pt x="285292" y="2915903"/>
                  <a:pt x="277784" y="2915903"/>
                  <a:pt x="274030" y="2915903"/>
                </a:cubicBezTo>
                <a:cubicBezTo>
                  <a:pt x="270276" y="2900873"/>
                  <a:pt x="266522" y="2889600"/>
                  <a:pt x="262769" y="2878327"/>
                </a:cubicBezTo>
                <a:cubicBezTo>
                  <a:pt x="255261" y="2870812"/>
                  <a:pt x="243999" y="2863297"/>
                  <a:pt x="236492" y="2855782"/>
                </a:cubicBezTo>
                <a:cubicBezTo>
                  <a:pt x="206461" y="2859539"/>
                  <a:pt x="198953" y="2870812"/>
                  <a:pt x="206461" y="2897115"/>
                </a:cubicBezTo>
                <a:cubicBezTo>
                  <a:pt x="210215" y="2900873"/>
                  <a:pt x="206461" y="2908388"/>
                  <a:pt x="202707" y="2908388"/>
                </a:cubicBezTo>
                <a:cubicBezTo>
                  <a:pt x="198953" y="2912146"/>
                  <a:pt x="191446" y="2908388"/>
                  <a:pt x="187692" y="2908388"/>
                </a:cubicBezTo>
                <a:cubicBezTo>
                  <a:pt x="187692" y="2900873"/>
                  <a:pt x="187692" y="2897115"/>
                  <a:pt x="191446" y="2889600"/>
                </a:cubicBezTo>
                <a:cubicBezTo>
                  <a:pt x="191446" y="2889600"/>
                  <a:pt x="195199" y="2889600"/>
                  <a:pt x="195199" y="2889600"/>
                </a:cubicBezTo>
                <a:cubicBezTo>
                  <a:pt x="183938" y="2870812"/>
                  <a:pt x="183938" y="2870812"/>
                  <a:pt x="202707" y="2852024"/>
                </a:cubicBezTo>
                <a:cubicBezTo>
                  <a:pt x="198953" y="2848266"/>
                  <a:pt x="191446" y="2844509"/>
                  <a:pt x="183938" y="2840751"/>
                </a:cubicBezTo>
                <a:cubicBezTo>
                  <a:pt x="191446" y="2836994"/>
                  <a:pt x="198953" y="2833236"/>
                  <a:pt x="202707" y="2833236"/>
                </a:cubicBezTo>
                <a:cubicBezTo>
                  <a:pt x="210215" y="2825721"/>
                  <a:pt x="213969" y="2821963"/>
                  <a:pt x="221476" y="2814448"/>
                </a:cubicBezTo>
                <a:cubicBezTo>
                  <a:pt x="228984" y="2806933"/>
                  <a:pt x="236492" y="2795660"/>
                  <a:pt x="243999" y="2791902"/>
                </a:cubicBezTo>
                <a:cubicBezTo>
                  <a:pt x="266522" y="2780629"/>
                  <a:pt x="289045" y="2776872"/>
                  <a:pt x="307815" y="2765599"/>
                </a:cubicBezTo>
                <a:cubicBezTo>
                  <a:pt x="345353" y="2743053"/>
                  <a:pt x="379137" y="2720508"/>
                  <a:pt x="412922" y="2697962"/>
                </a:cubicBezTo>
                <a:cubicBezTo>
                  <a:pt x="416676" y="2694205"/>
                  <a:pt x="420429" y="2686689"/>
                  <a:pt x="424183" y="2682932"/>
                </a:cubicBezTo>
                <a:cubicBezTo>
                  <a:pt x="431691" y="2682932"/>
                  <a:pt x="439199" y="2686689"/>
                  <a:pt x="442952" y="2686689"/>
                </a:cubicBezTo>
                <a:cubicBezTo>
                  <a:pt x="450460" y="2682932"/>
                  <a:pt x="457968" y="2675417"/>
                  <a:pt x="465476" y="2671659"/>
                </a:cubicBezTo>
                <a:cubicBezTo>
                  <a:pt x="469229" y="2667902"/>
                  <a:pt x="484245" y="2649113"/>
                  <a:pt x="484245" y="2641598"/>
                </a:cubicBezTo>
                <a:cubicBezTo>
                  <a:pt x="487999" y="2637840"/>
                  <a:pt x="495506" y="2630325"/>
                  <a:pt x="499260" y="2634083"/>
                </a:cubicBezTo>
                <a:cubicBezTo>
                  <a:pt x="514275" y="2634083"/>
                  <a:pt x="525537" y="2626568"/>
                  <a:pt x="536798" y="2622810"/>
                </a:cubicBezTo>
                <a:cubicBezTo>
                  <a:pt x="566829" y="2611537"/>
                  <a:pt x="593106" y="2600265"/>
                  <a:pt x="623137" y="2585234"/>
                </a:cubicBezTo>
                <a:cubicBezTo>
                  <a:pt x="634398" y="2577719"/>
                  <a:pt x="641906" y="2566446"/>
                  <a:pt x="660675" y="2573961"/>
                </a:cubicBezTo>
                <a:cubicBezTo>
                  <a:pt x="664429" y="2573961"/>
                  <a:pt x="671936" y="2566446"/>
                  <a:pt x="675690" y="2562688"/>
                </a:cubicBezTo>
                <a:cubicBezTo>
                  <a:pt x="675690" y="2558931"/>
                  <a:pt x="671936" y="2558931"/>
                  <a:pt x="671936" y="2555173"/>
                </a:cubicBezTo>
                <a:cubicBezTo>
                  <a:pt x="660675" y="2555173"/>
                  <a:pt x="649413" y="2555173"/>
                  <a:pt x="634398" y="2555173"/>
                </a:cubicBezTo>
                <a:cubicBezTo>
                  <a:pt x="634398" y="2551416"/>
                  <a:pt x="634398" y="2551416"/>
                  <a:pt x="634398" y="2547658"/>
                </a:cubicBezTo>
                <a:cubicBezTo>
                  <a:pt x="649413" y="2547658"/>
                  <a:pt x="664429" y="2547658"/>
                  <a:pt x="675690" y="2543900"/>
                </a:cubicBezTo>
                <a:cubicBezTo>
                  <a:pt x="709475" y="2532627"/>
                  <a:pt x="747013" y="2521355"/>
                  <a:pt x="780798" y="2510082"/>
                </a:cubicBezTo>
                <a:cubicBezTo>
                  <a:pt x="799567" y="2502567"/>
                  <a:pt x="799567" y="2487536"/>
                  <a:pt x="792059" y="2472506"/>
                </a:cubicBezTo>
                <a:cubicBezTo>
                  <a:pt x="792059" y="2472506"/>
                  <a:pt x="795813" y="2468748"/>
                  <a:pt x="795813" y="2468748"/>
                </a:cubicBezTo>
                <a:cubicBezTo>
                  <a:pt x="799567" y="2472506"/>
                  <a:pt x="803321" y="2476264"/>
                  <a:pt x="803321" y="2480021"/>
                </a:cubicBezTo>
                <a:cubicBezTo>
                  <a:pt x="810829" y="2483779"/>
                  <a:pt x="814582" y="2483779"/>
                  <a:pt x="818336" y="2487536"/>
                </a:cubicBezTo>
                <a:cubicBezTo>
                  <a:pt x="822090" y="2483779"/>
                  <a:pt x="822090" y="2480021"/>
                  <a:pt x="825844" y="2476264"/>
                </a:cubicBezTo>
                <a:cubicBezTo>
                  <a:pt x="829598" y="2468748"/>
                  <a:pt x="833352" y="2464990"/>
                  <a:pt x="840859" y="2457475"/>
                </a:cubicBezTo>
                <a:cubicBezTo>
                  <a:pt x="852121" y="2461233"/>
                  <a:pt x="863382" y="2476264"/>
                  <a:pt x="874644" y="2457475"/>
                </a:cubicBezTo>
                <a:cubicBezTo>
                  <a:pt x="867136" y="2453718"/>
                  <a:pt x="859628" y="2449960"/>
                  <a:pt x="852121" y="2449960"/>
                </a:cubicBezTo>
                <a:cubicBezTo>
                  <a:pt x="840859" y="2446202"/>
                  <a:pt x="825844" y="2449960"/>
                  <a:pt x="818336" y="2446202"/>
                </a:cubicBezTo>
                <a:cubicBezTo>
                  <a:pt x="780798" y="2427414"/>
                  <a:pt x="743259" y="2438687"/>
                  <a:pt x="709475" y="2431172"/>
                </a:cubicBezTo>
                <a:cubicBezTo>
                  <a:pt x="705721" y="2431172"/>
                  <a:pt x="705721" y="2427414"/>
                  <a:pt x="701967" y="2423657"/>
                </a:cubicBezTo>
                <a:cubicBezTo>
                  <a:pt x="701967" y="2423657"/>
                  <a:pt x="701967" y="2419899"/>
                  <a:pt x="698213" y="2419899"/>
                </a:cubicBezTo>
                <a:cubicBezTo>
                  <a:pt x="683198" y="2416142"/>
                  <a:pt x="668183" y="2408627"/>
                  <a:pt x="649413" y="2416142"/>
                </a:cubicBezTo>
                <a:cubicBezTo>
                  <a:pt x="638152" y="2423657"/>
                  <a:pt x="623137" y="2434930"/>
                  <a:pt x="604367" y="2427414"/>
                </a:cubicBezTo>
                <a:cubicBezTo>
                  <a:pt x="604367" y="2423657"/>
                  <a:pt x="600614" y="2431172"/>
                  <a:pt x="596860" y="2431172"/>
                </a:cubicBezTo>
                <a:cubicBezTo>
                  <a:pt x="593106" y="2434930"/>
                  <a:pt x="589352" y="2438687"/>
                  <a:pt x="585598" y="2438687"/>
                </a:cubicBezTo>
                <a:cubicBezTo>
                  <a:pt x="551814" y="2434930"/>
                  <a:pt x="544306" y="2461233"/>
                  <a:pt x="525537" y="2476264"/>
                </a:cubicBezTo>
                <a:cubicBezTo>
                  <a:pt x="525537" y="2476264"/>
                  <a:pt x="529291" y="2480021"/>
                  <a:pt x="529291" y="2480021"/>
                </a:cubicBezTo>
                <a:cubicBezTo>
                  <a:pt x="536798" y="2480021"/>
                  <a:pt x="544306" y="2480021"/>
                  <a:pt x="551814" y="2480021"/>
                </a:cubicBezTo>
                <a:cubicBezTo>
                  <a:pt x="563075" y="2487536"/>
                  <a:pt x="570583" y="2495051"/>
                  <a:pt x="581844" y="2506324"/>
                </a:cubicBezTo>
                <a:cubicBezTo>
                  <a:pt x="536798" y="2476264"/>
                  <a:pt x="487999" y="2483779"/>
                  <a:pt x="442952" y="2502567"/>
                </a:cubicBezTo>
                <a:cubicBezTo>
                  <a:pt x="446706" y="2506324"/>
                  <a:pt x="446706" y="2506324"/>
                  <a:pt x="450460" y="2506324"/>
                </a:cubicBezTo>
                <a:cubicBezTo>
                  <a:pt x="450460" y="2506324"/>
                  <a:pt x="454214" y="2506324"/>
                  <a:pt x="457968" y="2506324"/>
                </a:cubicBezTo>
                <a:cubicBezTo>
                  <a:pt x="450460" y="2525112"/>
                  <a:pt x="439199" y="2517597"/>
                  <a:pt x="427937" y="2513839"/>
                </a:cubicBezTo>
                <a:cubicBezTo>
                  <a:pt x="412922" y="2506324"/>
                  <a:pt x="386645" y="2517597"/>
                  <a:pt x="375384" y="2532627"/>
                </a:cubicBezTo>
                <a:cubicBezTo>
                  <a:pt x="367876" y="2536385"/>
                  <a:pt x="360368" y="2543900"/>
                  <a:pt x="352861" y="2547658"/>
                </a:cubicBezTo>
                <a:cubicBezTo>
                  <a:pt x="330338" y="2555173"/>
                  <a:pt x="326584" y="2573961"/>
                  <a:pt x="315322" y="2592749"/>
                </a:cubicBezTo>
                <a:cubicBezTo>
                  <a:pt x="311568" y="2592749"/>
                  <a:pt x="304061" y="2592749"/>
                  <a:pt x="300307" y="2596507"/>
                </a:cubicBezTo>
                <a:cubicBezTo>
                  <a:pt x="289045" y="2600265"/>
                  <a:pt x="277784" y="2604022"/>
                  <a:pt x="270276" y="2607780"/>
                </a:cubicBezTo>
                <a:cubicBezTo>
                  <a:pt x="240245" y="2619052"/>
                  <a:pt x="240245" y="2619052"/>
                  <a:pt x="225230" y="2596507"/>
                </a:cubicBezTo>
                <a:cubicBezTo>
                  <a:pt x="240245" y="2588992"/>
                  <a:pt x="251507" y="2581476"/>
                  <a:pt x="270276" y="2570203"/>
                </a:cubicBezTo>
                <a:cubicBezTo>
                  <a:pt x="247753" y="2558931"/>
                  <a:pt x="232738" y="2551416"/>
                  <a:pt x="213969" y="2540143"/>
                </a:cubicBezTo>
                <a:cubicBezTo>
                  <a:pt x="225230" y="2543900"/>
                  <a:pt x="228984" y="2543900"/>
                  <a:pt x="240245" y="2547658"/>
                </a:cubicBezTo>
                <a:cubicBezTo>
                  <a:pt x="240245" y="2536385"/>
                  <a:pt x="236492" y="2528870"/>
                  <a:pt x="236492" y="2521355"/>
                </a:cubicBezTo>
                <a:cubicBezTo>
                  <a:pt x="247753" y="2517597"/>
                  <a:pt x="259015" y="2513839"/>
                  <a:pt x="274030" y="2510082"/>
                </a:cubicBezTo>
                <a:cubicBezTo>
                  <a:pt x="274030" y="2513839"/>
                  <a:pt x="277784" y="2521355"/>
                  <a:pt x="277784" y="2525112"/>
                </a:cubicBezTo>
                <a:cubicBezTo>
                  <a:pt x="292799" y="2528870"/>
                  <a:pt x="300307" y="2536385"/>
                  <a:pt x="311568" y="2532627"/>
                </a:cubicBezTo>
                <a:cubicBezTo>
                  <a:pt x="322830" y="2532627"/>
                  <a:pt x="337845" y="2528870"/>
                  <a:pt x="349107" y="2525112"/>
                </a:cubicBezTo>
                <a:cubicBezTo>
                  <a:pt x="345353" y="2513839"/>
                  <a:pt x="345353" y="2510082"/>
                  <a:pt x="341599" y="2502567"/>
                </a:cubicBezTo>
                <a:cubicBezTo>
                  <a:pt x="349107" y="2498809"/>
                  <a:pt x="356614" y="2495051"/>
                  <a:pt x="367876" y="2491294"/>
                </a:cubicBezTo>
                <a:cubicBezTo>
                  <a:pt x="367876" y="2487536"/>
                  <a:pt x="364122" y="2483779"/>
                  <a:pt x="364122" y="2480021"/>
                </a:cubicBezTo>
                <a:cubicBezTo>
                  <a:pt x="367876" y="2480021"/>
                  <a:pt x="371630" y="2476264"/>
                  <a:pt x="379137" y="2476264"/>
                </a:cubicBezTo>
                <a:cubicBezTo>
                  <a:pt x="379137" y="2472506"/>
                  <a:pt x="379137" y="2464990"/>
                  <a:pt x="379137" y="2461233"/>
                </a:cubicBezTo>
                <a:cubicBezTo>
                  <a:pt x="394153" y="2461233"/>
                  <a:pt x="409168" y="2468748"/>
                  <a:pt x="412922" y="2442445"/>
                </a:cubicBezTo>
                <a:cubicBezTo>
                  <a:pt x="412922" y="2434930"/>
                  <a:pt x="435445" y="2431172"/>
                  <a:pt x="446706" y="2427414"/>
                </a:cubicBezTo>
                <a:cubicBezTo>
                  <a:pt x="457968" y="2427414"/>
                  <a:pt x="465476" y="2431172"/>
                  <a:pt x="476737" y="2431172"/>
                </a:cubicBezTo>
                <a:cubicBezTo>
                  <a:pt x="469229" y="2412384"/>
                  <a:pt x="442952" y="2412384"/>
                  <a:pt x="442952" y="2389838"/>
                </a:cubicBezTo>
                <a:cubicBezTo>
                  <a:pt x="446706" y="2386081"/>
                  <a:pt x="450460" y="2386081"/>
                  <a:pt x="454214" y="2382323"/>
                </a:cubicBezTo>
                <a:cubicBezTo>
                  <a:pt x="461722" y="2389838"/>
                  <a:pt x="461722" y="2397354"/>
                  <a:pt x="469229" y="2401111"/>
                </a:cubicBezTo>
                <a:cubicBezTo>
                  <a:pt x="472983" y="2404869"/>
                  <a:pt x="480491" y="2397354"/>
                  <a:pt x="491752" y="2393596"/>
                </a:cubicBezTo>
                <a:cubicBezTo>
                  <a:pt x="484245" y="2389838"/>
                  <a:pt x="476737" y="2386081"/>
                  <a:pt x="472983" y="2378566"/>
                </a:cubicBezTo>
                <a:cubicBezTo>
                  <a:pt x="480491" y="2378566"/>
                  <a:pt x="484245" y="2378566"/>
                  <a:pt x="491752" y="2378566"/>
                </a:cubicBezTo>
                <a:cubicBezTo>
                  <a:pt x="491752" y="2378566"/>
                  <a:pt x="491752" y="2374808"/>
                  <a:pt x="491752" y="2374808"/>
                </a:cubicBezTo>
                <a:cubicBezTo>
                  <a:pt x="484245" y="2371050"/>
                  <a:pt x="476737" y="2363535"/>
                  <a:pt x="469229" y="2359778"/>
                </a:cubicBezTo>
                <a:cubicBezTo>
                  <a:pt x="472983" y="2348505"/>
                  <a:pt x="480491" y="2337232"/>
                  <a:pt x="495506" y="2337232"/>
                </a:cubicBezTo>
                <a:cubicBezTo>
                  <a:pt x="495506" y="2337232"/>
                  <a:pt x="499260" y="2333474"/>
                  <a:pt x="503014" y="2329717"/>
                </a:cubicBezTo>
                <a:cubicBezTo>
                  <a:pt x="506768" y="2325959"/>
                  <a:pt x="510522" y="2322201"/>
                  <a:pt x="518029" y="2314686"/>
                </a:cubicBezTo>
                <a:cubicBezTo>
                  <a:pt x="521783" y="2322201"/>
                  <a:pt x="525537" y="2325959"/>
                  <a:pt x="525537" y="2333474"/>
                </a:cubicBezTo>
                <a:cubicBezTo>
                  <a:pt x="533045" y="2310929"/>
                  <a:pt x="548060" y="2318444"/>
                  <a:pt x="563075" y="2318444"/>
                </a:cubicBezTo>
                <a:cubicBezTo>
                  <a:pt x="570583" y="2314686"/>
                  <a:pt x="581844" y="2314686"/>
                  <a:pt x="589352" y="2310929"/>
                </a:cubicBezTo>
                <a:cubicBezTo>
                  <a:pt x="600614" y="2303413"/>
                  <a:pt x="619383" y="2310929"/>
                  <a:pt x="623137" y="2292141"/>
                </a:cubicBezTo>
                <a:cubicBezTo>
                  <a:pt x="626890" y="2288383"/>
                  <a:pt x="623137" y="2280868"/>
                  <a:pt x="623137" y="2273353"/>
                </a:cubicBezTo>
                <a:cubicBezTo>
                  <a:pt x="623137" y="2273353"/>
                  <a:pt x="623137" y="2273353"/>
                  <a:pt x="619383" y="2273353"/>
                </a:cubicBezTo>
                <a:cubicBezTo>
                  <a:pt x="615629" y="2277110"/>
                  <a:pt x="615629" y="2280868"/>
                  <a:pt x="611875" y="2284626"/>
                </a:cubicBezTo>
                <a:cubicBezTo>
                  <a:pt x="611875" y="2284626"/>
                  <a:pt x="604367" y="2288383"/>
                  <a:pt x="604367" y="2288383"/>
                </a:cubicBezTo>
                <a:cubicBezTo>
                  <a:pt x="600614" y="2284626"/>
                  <a:pt x="596860" y="2280868"/>
                  <a:pt x="596860" y="2280868"/>
                </a:cubicBezTo>
                <a:cubicBezTo>
                  <a:pt x="596860" y="2277110"/>
                  <a:pt x="600614" y="2273353"/>
                  <a:pt x="604367" y="2269595"/>
                </a:cubicBezTo>
                <a:cubicBezTo>
                  <a:pt x="619383" y="2262080"/>
                  <a:pt x="638152" y="2262080"/>
                  <a:pt x="649413" y="2269595"/>
                </a:cubicBezTo>
                <a:cubicBezTo>
                  <a:pt x="660675" y="2262080"/>
                  <a:pt x="664429" y="2258322"/>
                  <a:pt x="671936" y="2254564"/>
                </a:cubicBezTo>
                <a:cubicBezTo>
                  <a:pt x="698213" y="2247049"/>
                  <a:pt x="720736" y="2239534"/>
                  <a:pt x="747013" y="2228261"/>
                </a:cubicBezTo>
                <a:cubicBezTo>
                  <a:pt x="747013" y="2228261"/>
                  <a:pt x="750767" y="2228261"/>
                  <a:pt x="754521" y="2224504"/>
                </a:cubicBezTo>
                <a:cubicBezTo>
                  <a:pt x="735752" y="2220746"/>
                  <a:pt x="720736" y="2220746"/>
                  <a:pt x="705721" y="2216989"/>
                </a:cubicBezTo>
                <a:cubicBezTo>
                  <a:pt x="701967" y="2209473"/>
                  <a:pt x="698213" y="2201958"/>
                  <a:pt x="694459" y="2190685"/>
                </a:cubicBezTo>
                <a:cubicBezTo>
                  <a:pt x="675690" y="2205716"/>
                  <a:pt x="645660" y="2186928"/>
                  <a:pt x="634398" y="2216989"/>
                </a:cubicBezTo>
                <a:cubicBezTo>
                  <a:pt x="645660" y="2224504"/>
                  <a:pt x="653167" y="2224504"/>
                  <a:pt x="668183" y="2232019"/>
                </a:cubicBezTo>
                <a:cubicBezTo>
                  <a:pt x="653167" y="2232019"/>
                  <a:pt x="645660" y="2235776"/>
                  <a:pt x="641906" y="2235776"/>
                </a:cubicBezTo>
                <a:cubicBezTo>
                  <a:pt x="638152" y="2243292"/>
                  <a:pt x="638152" y="2250807"/>
                  <a:pt x="634398" y="2258322"/>
                </a:cubicBezTo>
                <a:cubicBezTo>
                  <a:pt x="634398" y="2258322"/>
                  <a:pt x="630644" y="2258322"/>
                  <a:pt x="630644" y="2258322"/>
                </a:cubicBezTo>
                <a:cubicBezTo>
                  <a:pt x="630644" y="2250807"/>
                  <a:pt x="626890" y="2247049"/>
                  <a:pt x="626890" y="2239534"/>
                </a:cubicBezTo>
                <a:cubicBezTo>
                  <a:pt x="615629" y="2243292"/>
                  <a:pt x="608121" y="2247049"/>
                  <a:pt x="596860" y="2247049"/>
                </a:cubicBezTo>
                <a:cubicBezTo>
                  <a:pt x="593106" y="2250807"/>
                  <a:pt x="585598" y="2250807"/>
                  <a:pt x="581844" y="2250807"/>
                </a:cubicBezTo>
                <a:cubicBezTo>
                  <a:pt x="570583" y="2243292"/>
                  <a:pt x="566829" y="2250807"/>
                  <a:pt x="566829" y="2262080"/>
                </a:cubicBezTo>
                <a:cubicBezTo>
                  <a:pt x="563075" y="2265837"/>
                  <a:pt x="559321" y="2269595"/>
                  <a:pt x="559321" y="2273353"/>
                </a:cubicBezTo>
                <a:cubicBezTo>
                  <a:pt x="518029" y="2277110"/>
                  <a:pt x="484245" y="2299656"/>
                  <a:pt x="446706" y="2314686"/>
                </a:cubicBezTo>
                <a:cubicBezTo>
                  <a:pt x="439199" y="2318444"/>
                  <a:pt x="431691" y="2318444"/>
                  <a:pt x="416676" y="2318444"/>
                </a:cubicBezTo>
                <a:cubicBezTo>
                  <a:pt x="424183" y="2310929"/>
                  <a:pt x="424183" y="2310929"/>
                  <a:pt x="427937" y="2303413"/>
                </a:cubicBezTo>
                <a:cubicBezTo>
                  <a:pt x="416676" y="2307171"/>
                  <a:pt x="405414" y="2307171"/>
                  <a:pt x="394153" y="2307171"/>
                </a:cubicBezTo>
                <a:cubicBezTo>
                  <a:pt x="394153" y="2314686"/>
                  <a:pt x="394153" y="2318444"/>
                  <a:pt x="394153" y="2322201"/>
                </a:cubicBezTo>
                <a:cubicBezTo>
                  <a:pt x="382891" y="2325959"/>
                  <a:pt x="375384" y="2325959"/>
                  <a:pt x="367876" y="2329717"/>
                </a:cubicBezTo>
                <a:cubicBezTo>
                  <a:pt x="360368" y="2333474"/>
                  <a:pt x="360368" y="2340989"/>
                  <a:pt x="352861" y="2348505"/>
                </a:cubicBezTo>
                <a:cubicBezTo>
                  <a:pt x="364122" y="2367293"/>
                  <a:pt x="379137" y="2337232"/>
                  <a:pt x="390399" y="2352263"/>
                </a:cubicBezTo>
                <a:cubicBezTo>
                  <a:pt x="382891" y="2356020"/>
                  <a:pt x="375384" y="2363535"/>
                  <a:pt x="364122" y="2371050"/>
                </a:cubicBezTo>
                <a:cubicBezTo>
                  <a:pt x="382891" y="2382323"/>
                  <a:pt x="382891" y="2382323"/>
                  <a:pt x="416676" y="2374808"/>
                </a:cubicBezTo>
                <a:cubicBezTo>
                  <a:pt x="405414" y="2382323"/>
                  <a:pt x="394153" y="2386081"/>
                  <a:pt x="382891" y="2397354"/>
                </a:cubicBezTo>
                <a:cubicBezTo>
                  <a:pt x="379137" y="2393596"/>
                  <a:pt x="375384" y="2389838"/>
                  <a:pt x="371630" y="2389838"/>
                </a:cubicBezTo>
                <a:cubicBezTo>
                  <a:pt x="352861" y="2374808"/>
                  <a:pt x="345353" y="2374808"/>
                  <a:pt x="326584" y="2386081"/>
                </a:cubicBezTo>
                <a:cubicBezTo>
                  <a:pt x="319076" y="2393596"/>
                  <a:pt x="307815" y="2393596"/>
                  <a:pt x="300307" y="2393596"/>
                </a:cubicBezTo>
                <a:cubicBezTo>
                  <a:pt x="289045" y="2393596"/>
                  <a:pt x="277784" y="2389838"/>
                  <a:pt x="266522" y="2386081"/>
                </a:cubicBezTo>
                <a:cubicBezTo>
                  <a:pt x="255261" y="2386081"/>
                  <a:pt x="251507" y="2386081"/>
                  <a:pt x="247753" y="2397354"/>
                </a:cubicBezTo>
                <a:cubicBezTo>
                  <a:pt x="243999" y="2404869"/>
                  <a:pt x="232738" y="2408627"/>
                  <a:pt x="228984" y="2412384"/>
                </a:cubicBezTo>
                <a:cubicBezTo>
                  <a:pt x="221476" y="2412384"/>
                  <a:pt x="213969" y="2408627"/>
                  <a:pt x="206461" y="2412384"/>
                </a:cubicBezTo>
                <a:cubicBezTo>
                  <a:pt x="198953" y="2408627"/>
                  <a:pt x="191446" y="2404869"/>
                  <a:pt x="183938" y="2397354"/>
                </a:cubicBezTo>
                <a:cubicBezTo>
                  <a:pt x="191446" y="2393596"/>
                  <a:pt x="198953" y="2386081"/>
                  <a:pt x="206461" y="2382323"/>
                </a:cubicBezTo>
                <a:cubicBezTo>
                  <a:pt x="206461" y="2371050"/>
                  <a:pt x="206461" y="2363535"/>
                  <a:pt x="206461" y="2356020"/>
                </a:cubicBezTo>
                <a:cubicBezTo>
                  <a:pt x="202707" y="2352263"/>
                  <a:pt x="198953" y="2348505"/>
                  <a:pt x="195199" y="2344747"/>
                </a:cubicBezTo>
                <a:cubicBezTo>
                  <a:pt x="191446" y="2344747"/>
                  <a:pt x="183938" y="2348505"/>
                  <a:pt x="180184" y="2348505"/>
                </a:cubicBezTo>
                <a:cubicBezTo>
                  <a:pt x="180184" y="2340989"/>
                  <a:pt x="180184" y="2333474"/>
                  <a:pt x="180184" y="2325959"/>
                </a:cubicBezTo>
                <a:cubicBezTo>
                  <a:pt x="172676" y="2314686"/>
                  <a:pt x="153907" y="2325959"/>
                  <a:pt x="150153" y="2307171"/>
                </a:cubicBezTo>
                <a:cubicBezTo>
                  <a:pt x="150153" y="2299656"/>
                  <a:pt x="131384" y="2295898"/>
                  <a:pt x="123876" y="2292141"/>
                </a:cubicBezTo>
                <a:cubicBezTo>
                  <a:pt x="123876" y="2284626"/>
                  <a:pt x="127630" y="2277110"/>
                  <a:pt x="127630" y="2273353"/>
                </a:cubicBezTo>
                <a:cubicBezTo>
                  <a:pt x="120123" y="2273353"/>
                  <a:pt x="112615" y="2273353"/>
                  <a:pt x="101353" y="2273353"/>
                </a:cubicBezTo>
                <a:cubicBezTo>
                  <a:pt x="93846" y="2265837"/>
                  <a:pt x="82584" y="2258322"/>
                  <a:pt x="67569" y="2247049"/>
                </a:cubicBezTo>
                <a:cubicBezTo>
                  <a:pt x="56307" y="2254564"/>
                  <a:pt x="48800" y="2265837"/>
                  <a:pt x="37538" y="2277110"/>
                </a:cubicBezTo>
                <a:cubicBezTo>
                  <a:pt x="41292" y="2269595"/>
                  <a:pt x="41292" y="2262080"/>
                  <a:pt x="45046" y="2254564"/>
                </a:cubicBezTo>
                <a:cubicBezTo>
                  <a:pt x="33784" y="2250807"/>
                  <a:pt x="22523" y="2247049"/>
                  <a:pt x="11261" y="2239534"/>
                </a:cubicBezTo>
                <a:cubicBezTo>
                  <a:pt x="7508" y="2235776"/>
                  <a:pt x="11261" y="2224504"/>
                  <a:pt x="11261" y="2220746"/>
                </a:cubicBezTo>
                <a:cubicBezTo>
                  <a:pt x="22523" y="2220746"/>
                  <a:pt x="30031" y="2224504"/>
                  <a:pt x="37538" y="2224504"/>
                </a:cubicBezTo>
                <a:cubicBezTo>
                  <a:pt x="45046" y="2224504"/>
                  <a:pt x="48800" y="2220746"/>
                  <a:pt x="60061" y="2216989"/>
                </a:cubicBezTo>
                <a:cubicBezTo>
                  <a:pt x="33784" y="2190685"/>
                  <a:pt x="-7508" y="2183170"/>
                  <a:pt x="11261" y="2138079"/>
                </a:cubicBezTo>
                <a:cubicBezTo>
                  <a:pt x="22523" y="2145594"/>
                  <a:pt x="37538" y="2149351"/>
                  <a:pt x="41292" y="2126806"/>
                </a:cubicBezTo>
                <a:cubicBezTo>
                  <a:pt x="45046" y="2138079"/>
                  <a:pt x="48800" y="2153109"/>
                  <a:pt x="52554" y="2168140"/>
                </a:cubicBezTo>
                <a:cubicBezTo>
                  <a:pt x="56307" y="2183170"/>
                  <a:pt x="60061" y="2198200"/>
                  <a:pt x="63815" y="2213231"/>
                </a:cubicBezTo>
                <a:cubicBezTo>
                  <a:pt x="86338" y="2201958"/>
                  <a:pt x="97600" y="2190685"/>
                  <a:pt x="93846" y="2175655"/>
                </a:cubicBezTo>
                <a:cubicBezTo>
                  <a:pt x="105107" y="2171897"/>
                  <a:pt x="112615" y="2168140"/>
                  <a:pt x="123876" y="2164382"/>
                </a:cubicBezTo>
                <a:cubicBezTo>
                  <a:pt x="135138" y="2156867"/>
                  <a:pt x="150153" y="2149351"/>
                  <a:pt x="161415" y="2141836"/>
                </a:cubicBezTo>
                <a:cubicBezTo>
                  <a:pt x="172676" y="2130563"/>
                  <a:pt x="180184" y="2123048"/>
                  <a:pt x="195199" y="2134321"/>
                </a:cubicBezTo>
                <a:cubicBezTo>
                  <a:pt x="202707" y="2130563"/>
                  <a:pt x="206461" y="2123048"/>
                  <a:pt x="213969" y="2119291"/>
                </a:cubicBezTo>
                <a:cubicBezTo>
                  <a:pt x="225230" y="2115533"/>
                  <a:pt x="232738" y="2111775"/>
                  <a:pt x="232738" y="2092988"/>
                </a:cubicBezTo>
                <a:cubicBezTo>
                  <a:pt x="251507" y="2104260"/>
                  <a:pt x="266522" y="2115533"/>
                  <a:pt x="281538" y="2123048"/>
                </a:cubicBezTo>
                <a:cubicBezTo>
                  <a:pt x="289045" y="2126806"/>
                  <a:pt x="292799" y="2126806"/>
                  <a:pt x="300307" y="2126806"/>
                </a:cubicBezTo>
                <a:cubicBezTo>
                  <a:pt x="296553" y="2119291"/>
                  <a:pt x="296553" y="2115533"/>
                  <a:pt x="296553" y="2108018"/>
                </a:cubicBezTo>
                <a:cubicBezTo>
                  <a:pt x="296553" y="2104260"/>
                  <a:pt x="300307" y="2104260"/>
                  <a:pt x="300307" y="2100503"/>
                </a:cubicBezTo>
                <a:cubicBezTo>
                  <a:pt x="311568" y="2108018"/>
                  <a:pt x="322830" y="2111775"/>
                  <a:pt x="330338" y="2115533"/>
                </a:cubicBezTo>
                <a:cubicBezTo>
                  <a:pt x="341599" y="2123048"/>
                  <a:pt x="349107" y="2126806"/>
                  <a:pt x="360368" y="2115533"/>
                </a:cubicBezTo>
                <a:cubicBezTo>
                  <a:pt x="337845" y="2100503"/>
                  <a:pt x="319076" y="2089230"/>
                  <a:pt x="300307" y="2077957"/>
                </a:cubicBezTo>
                <a:cubicBezTo>
                  <a:pt x="300307" y="2077957"/>
                  <a:pt x="300307" y="2074199"/>
                  <a:pt x="300307" y="2074199"/>
                </a:cubicBezTo>
                <a:cubicBezTo>
                  <a:pt x="319076" y="2077957"/>
                  <a:pt x="337845" y="2081715"/>
                  <a:pt x="356614" y="2085472"/>
                </a:cubicBezTo>
                <a:cubicBezTo>
                  <a:pt x="360368" y="2085472"/>
                  <a:pt x="364122" y="2085472"/>
                  <a:pt x="367876" y="2081715"/>
                </a:cubicBezTo>
                <a:cubicBezTo>
                  <a:pt x="379137" y="2074199"/>
                  <a:pt x="397907" y="2077957"/>
                  <a:pt x="390399" y="2055411"/>
                </a:cubicBezTo>
                <a:cubicBezTo>
                  <a:pt x="386645" y="2047896"/>
                  <a:pt x="382891" y="2044139"/>
                  <a:pt x="375384" y="2032866"/>
                </a:cubicBezTo>
                <a:cubicBezTo>
                  <a:pt x="367876" y="2055411"/>
                  <a:pt x="360368" y="2055411"/>
                  <a:pt x="349107" y="2047896"/>
                </a:cubicBezTo>
                <a:cubicBezTo>
                  <a:pt x="345353" y="2036623"/>
                  <a:pt x="349107" y="2029108"/>
                  <a:pt x="360368" y="2029108"/>
                </a:cubicBezTo>
                <a:cubicBezTo>
                  <a:pt x="367876" y="2029108"/>
                  <a:pt x="375384" y="2025351"/>
                  <a:pt x="382891" y="2025351"/>
                </a:cubicBezTo>
                <a:cubicBezTo>
                  <a:pt x="394153" y="2025351"/>
                  <a:pt x="401660" y="2021593"/>
                  <a:pt x="405414" y="2036623"/>
                </a:cubicBezTo>
                <a:cubicBezTo>
                  <a:pt x="405414" y="2047896"/>
                  <a:pt x="420429" y="2051654"/>
                  <a:pt x="427937" y="2040381"/>
                </a:cubicBezTo>
                <a:cubicBezTo>
                  <a:pt x="435445" y="2036623"/>
                  <a:pt x="442952" y="2032866"/>
                  <a:pt x="446706" y="2029108"/>
                </a:cubicBezTo>
                <a:cubicBezTo>
                  <a:pt x="469229" y="2021593"/>
                  <a:pt x="491752" y="2017835"/>
                  <a:pt x="514275" y="2010320"/>
                </a:cubicBezTo>
                <a:cubicBezTo>
                  <a:pt x="536798" y="2006562"/>
                  <a:pt x="555568" y="1999047"/>
                  <a:pt x="574337" y="1995290"/>
                </a:cubicBezTo>
                <a:cubicBezTo>
                  <a:pt x="585598" y="2017835"/>
                  <a:pt x="615629" y="2025351"/>
                  <a:pt x="645660" y="2010320"/>
                </a:cubicBezTo>
                <a:cubicBezTo>
                  <a:pt x="634398" y="1991532"/>
                  <a:pt x="623137" y="1991532"/>
                  <a:pt x="611875" y="2006562"/>
                </a:cubicBezTo>
                <a:cubicBezTo>
                  <a:pt x="611875" y="2002805"/>
                  <a:pt x="608121" y="1999047"/>
                  <a:pt x="608121" y="1999047"/>
                </a:cubicBezTo>
                <a:cubicBezTo>
                  <a:pt x="600614" y="1991532"/>
                  <a:pt x="593106" y="1987774"/>
                  <a:pt x="589352" y="1984017"/>
                </a:cubicBezTo>
                <a:cubicBezTo>
                  <a:pt x="566829" y="1965229"/>
                  <a:pt x="566829" y="1965229"/>
                  <a:pt x="548060" y="1987774"/>
                </a:cubicBezTo>
                <a:cubicBezTo>
                  <a:pt x="533045" y="1976502"/>
                  <a:pt x="518029" y="1976502"/>
                  <a:pt x="503014" y="1987774"/>
                </a:cubicBezTo>
                <a:cubicBezTo>
                  <a:pt x="499260" y="1987774"/>
                  <a:pt x="495506" y="1991532"/>
                  <a:pt x="491752" y="1987774"/>
                </a:cubicBezTo>
                <a:cubicBezTo>
                  <a:pt x="476737" y="1976502"/>
                  <a:pt x="472983" y="1987774"/>
                  <a:pt x="469229" y="2002805"/>
                </a:cubicBezTo>
                <a:cubicBezTo>
                  <a:pt x="446706" y="1984017"/>
                  <a:pt x="450460" y="2021593"/>
                  <a:pt x="435445" y="2021593"/>
                </a:cubicBezTo>
                <a:cubicBezTo>
                  <a:pt x="431691" y="2014078"/>
                  <a:pt x="450460" y="2002805"/>
                  <a:pt x="420429" y="2006562"/>
                </a:cubicBezTo>
                <a:cubicBezTo>
                  <a:pt x="472983" y="1968987"/>
                  <a:pt x="518029" y="1938926"/>
                  <a:pt x="578091" y="1927653"/>
                </a:cubicBezTo>
                <a:cubicBezTo>
                  <a:pt x="578091" y="1920137"/>
                  <a:pt x="581844" y="1912622"/>
                  <a:pt x="585598" y="1905107"/>
                </a:cubicBezTo>
                <a:cubicBezTo>
                  <a:pt x="589352" y="1901350"/>
                  <a:pt x="596860" y="1901350"/>
                  <a:pt x="600614" y="1901350"/>
                </a:cubicBezTo>
                <a:cubicBezTo>
                  <a:pt x="611875" y="1908865"/>
                  <a:pt x="623137" y="1901350"/>
                  <a:pt x="626890" y="1893834"/>
                </a:cubicBezTo>
                <a:cubicBezTo>
                  <a:pt x="634398" y="1886319"/>
                  <a:pt x="638152" y="1878804"/>
                  <a:pt x="653167" y="1878804"/>
                </a:cubicBezTo>
                <a:cubicBezTo>
                  <a:pt x="668183" y="1878804"/>
                  <a:pt x="679444" y="1871289"/>
                  <a:pt x="694459" y="1867531"/>
                </a:cubicBezTo>
                <a:cubicBezTo>
                  <a:pt x="701967" y="1878804"/>
                  <a:pt x="720736" y="1878804"/>
                  <a:pt x="735752" y="1860016"/>
                </a:cubicBezTo>
                <a:cubicBezTo>
                  <a:pt x="724490" y="1863773"/>
                  <a:pt x="709475" y="1863773"/>
                  <a:pt x="698213" y="1863773"/>
                </a:cubicBezTo>
                <a:cubicBezTo>
                  <a:pt x="698213" y="1863773"/>
                  <a:pt x="701967" y="1860016"/>
                  <a:pt x="701967" y="1856258"/>
                </a:cubicBezTo>
                <a:cubicBezTo>
                  <a:pt x="705721" y="1841228"/>
                  <a:pt x="713229" y="1829955"/>
                  <a:pt x="728244" y="1837470"/>
                </a:cubicBezTo>
                <a:cubicBezTo>
                  <a:pt x="735752" y="1837470"/>
                  <a:pt x="743259" y="1837470"/>
                  <a:pt x="750767" y="1837470"/>
                </a:cubicBezTo>
                <a:cubicBezTo>
                  <a:pt x="750767" y="1829955"/>
                  <a:pt x="750767" y="1826197"/>
                  <a:pt x="747013" y="1818682"/>
                </a:cubicBezTo>
                <a:cubicBezTo>
                  <a:pt x="762029" y="1811167"/>
                  <a:pt x="780798" y="1803652"/>
                  <a:pt x="795813" y="1799894"/>
                </a:cubicBezTo>
                <a:cubicBezTo>
                  <a:pt x="814582" y="1796136"/>
                  <a:pt x="822090" y="1781106"/>
                  <a:pt x="833352" y="1766076"/>
                </a:cubicBezTo>
                <a:cubicBezTo>
                  <a:pt x="814582" y="1739772"/>
                  <a:pt x="795813" y="1777349"/>
                  <a:pt x="777044" y="1769833"/>
                </a:cubicBezTo>
                <a:cubicBezTo>
                  <a:pt x="792059" y="1758560"/>
                  <a:pt x="803321" y="1747288"/>
                  <a:pt x="822090" y="1751045"/>
                </a:cubicBezTo>
                <a:cubicBezTo>
                  <a:pt x="829598" y="1751045"/>
                  <a:pt x="837105" y="1747288"/>
                  <a:pt x="840859" y="1743530"/>
                </a:cubicBezTo>
                <a:cubicBezTo>
                  <a:pt x="855875" y="1736015"/>
                  <a:pt x="867136" y="1728500"/>
                  <a:pt x="882151" y="1717227"/>
                </a:cubicBezTo>
                <a:cubicBezTo>
                  <a:pt x="882151" y="1717227"/>
                  <a:pt x="882151" y="1717227"/>
                  <a:pt x="878398" y="1713469"/>
                </a:cubicBezTo>
                <a:cubicBezTo>
                  <a:pt x="889659" y="1702196"/>
                  <a:pt x="900921" y="1694681"/>
                  <a:pt x="912182" y="1683408"/>
                </a:cubicBezTo>
                <a:cubicBezTo>
                  <a:pt x="904674" y="1672135"/>
                  <a:pt x="897167" y="1672135"/>
                  <a:pt x="882151" y="1679651"/>
                </a:cubicBezTo>
                <a:cubicBezTo>
                  <a:pt x="852121" y="1694681"/>
                  <a:pt x="825844" y="1705954"/>
                  <a:pt x="792059" y="1717227"/>
                </a:cubicBezTo>
                <a:cubicBezTo>
                  <a:pt x="788306" y="1709712"/>
                  <a:pt x="784552" y="1698439"/>
                  <a:pt x="773290" y="1690923"/>
                </a:cubicBezTo>
                <a:cubicBezTo>
                  <a:pt x="762029" y="1679651"/>
                  <a:pt x="747013" y="1675893"/>
                  <a:pt x="731998" y="1672135"/>
                </a:cubicBezTo>
                <a:cubicBezTo>
                  <a:pt x="728244" y="1668378"/>
                  <a:pt x="724490" y="1675893"/>
                  <a:pt x="720736" y="1683408"/>
                </a:cubicBezTo>
                <a:cubicBezTo>
                  <a:pt x="716983" y="1679651"/>
                  <a:pt x="713229" y="1679651"/>
                  <a:pt x="705721" y="1679651"/>
                </a:cubicBezTo>
                <a:cubicBezTo>
                  <a:pt x="705721" y="1668378"/>
                  <a:pt x="709475" y="1657105"/>
                  <a:pt x="713229" y="1642075"/>
                </a:cubicBezTo>
                <a:cubicBezTo>
                  <a:pt x="709475" y="1642075"/>
                  <a:pt x="701967" y="1642075"/>
                  <a:pt x="698213" y="1642075"/>
                </a:cubicBezTo>
                <a:cubicBezTo>
                  <a:pt x="698213" y="1679651"/>
                  <a:pt x="690706" y="1690923"/>
                  <a:pt x="653167" y="1675893"/>
                </a:cubicBezTo>
                <a:cubicBezTo>
                  <a:pt x="668183" y="1664620"/>
                  <a:pt x="679444" y="1657105"/>
                  <a:pt x="690706" y="1645832"/>
                </a:cubicBezTo>
                <a:cubicBezTo>
                  <a:pt x="690706" y="1645832"/>
                  <a:pt x="690706" y="1642075"/>
                  <a:pt x="690706" y="1642075"/>
                </a:cubicBezTo>
                <a:cubicBezTo>
                  <a:pt x="683198" y="1642075"/>
                  <a:pt x="671936" y="1645832"/>
                  <a:pt x="660675" y="1645832"/>
                </a:cubicBezTo>
                <a:cubicBezTo>
                  <a:pt x="668183" y="1642075"/>
                  <a:pt x="671936" y="1642075"/>
                  <a:pt x="679444" y="1638317"/>
                </a:cubicBezTo>
                <a:cubicBezTo>
                  <a:pt x="675690" y="1634559"/>
                  <a:pt x="671936" y="1630802"/>
                  <a:pt x="671936" y="1627044"/>
                </a:cubicBezTo>
                <a:cubicBezTo>
                  <a:pt x="679444" y="1623287"/>
                  <a:pt x="686952" y="1619529"/>
                  <a:pt x="701967" y="1612014"/>
                </a:cubicBezTo>
                <a:cubicBezTo>
                  <a:pt x="690706" y="1608256"/>
                  <a:pt x="683198" y="1608256"/>
                  <a:pt x="679444" y="1608256"/>
                </a:cubicBezTo>
                <a:cubicBezTo>
                  <a:pt x="679444" y="1604498"/>
                  <a:pt x="679444" y="1604498"/>
                  <a:pt x="679444" y="1600741"/>
                </a:cubicBezTo>
                <a:cubicBezTo>
                  <a:pt x="698213" y="1593226"/>
                  <a:pt x="716983" y="1585711"/>
                  <a:pt x="735752" y="1578195"/>
                </a:cubicBezTo>
                <a:cubicBezTo>
                  <a:pt x="739506" y="1574438"/>
                  <a:pt x="747013" y="1570680"/>
                  <a:pt x="747013" y="1566922"/>
                </a:cubicBezTo>
                <a:cubicBezTo>
                  <a:pt x="754521" y="1548134"/>
                  <a:pt x="788306" y="1533104"/>
                  <a:pt x="807075" y="1540619"/>
                </a:cubicBezTo>
                <a:cubicBezTo>
                  <a:pt x="822090" y="1548134"/>
                  <a:pt x="840859" y="1559407"/>
                  <a:pt x="855875" y="1536862"/>
                </a:cubicBezTo>
                <a:cubicBezTo>
                  <a:pt x="855875" y="1533104"/>
                  <a:pt x="863382" y="1533104"/>
                  <a:pt x="867136" y="1533104"/>
                </a:cubicBezTo>
                <a:cubicBezTo>
                  <a:pt x="870890" y="1503043"/>
                  <a:pt x="852121" y="1499285"/>
                  <a:pt x="822090" y="1514316"/>
                </a:cubicBezTo>
                <a:cubicBezTo>
                  <a:pt x="810829" y="1521831"/>
                  <a:pt x="799567" y="1525589"/>
                  <a:pt x="784552" y="1529346"/>
                </a:cubicBezTo>
                <a:cubicBezTo>
                  <a:pt x="784552" y="1525589"/>
                  <a:pt x="784552" y="1525589"/>
                  <a:pt x="784552" y="1525589"/>
                </a:cubicBezTo>
                <a:cubicBezTo>
                  <a:pt x="792059" y="1518074"/>
                  <a:pt x="799567" y="1510558"/>
                  <a:pt x="807075" y="1506801"/>
                </a:cubicBezTo>
                <a:cubicBezTo>
                  <a:pt x="807075" y="1503043"/>
                  <a:pt x="807075" y="1503043"/>
                  <a:pt x="807075" y="1499285"/>
                </a:cubicBezTo>
                <a:cubicBezTo>
                  <a:pt x="799567" y="1499285"/>
                  <a:pt x="792059" y="1499285"/>
                  <a:pt x="784552" y="1499285"/>
                </a:cubicBezTo>
                <a:cubicBezTo>
                  <a:pt x="784552" y="1499285"/>
                  <a:pt x="780798" y="1499285"/>
                  <a:pt x="780798" y="1499285"/>
                </a:cubicBezTo>
                <a:cubicBezTo>
                  <a:pt x="765783" y="1488013"/>
                  <a:pt x="750767" y="1499285"/>
                  <a:pt x="739506" y="1506801"/>
                </a:cubicBezTo>
                <a:cubicBezTo>
                  <a:pt x="724490" y="1518074"/>
                  <a:pt x="709475" y="1510558"/>
                  <a:pt x="690706" y="1506801"/>
                </a:cubicBezTo>
                <a:cubicBezTo>
                  <a:pt x="686952" y="1503043"/>
                  <a:pt x="683198" y="1503043"/>
                  <a:pt x="679444" y="1503043"/>
                </a:cubicBezTo>
                <a:cubicBezTo>
                  <a:pt x="679444" y="1499285"/>
                  <a:pt x="679444" y="1499285"/>
                  <a:pt x="679444" y="1491770"/>
                </a:cubicBezTo>
                <a:cubicBezTo>
                  <a:pt x="671936" y="1495528"/>
                  <a:pt x="664429" y="1495528"/>
                  <a:pt x="656921" y="1499285"/>
                </a:cubicBezTo>
                <a:cubicBezTo>
                  <a:pt x="645660" y="1476740"/>
                  <a:pt x="623137" y="1480497"/>
                  <a:pt x="604367" y="1476740"/>
                </a:cubicBezTo>
                <a:cubicBezTo>
                  <a:pt x="596860" y="1476740"/>
                  <a:pt x="589352" y="1472982"/>
                  <a:pt x="581844" y="1469225"/>
                </a:cubicBezTo>
                <a:cubicBezTo>
                  <a:pt x="604367" y="1469225"/>
                  <a:pt x="623137" y="1461710"/>
                  <a:pt x="634398" y="1439164"/>
                </a:cubicBezTo>
                <a:cubicBezTo>
                  <a:pt x="630644" y="1439164"/>
                  <a:pt x="626890" y="1435406"/>
                  <a:pt x="623137" y="1435406"/>
                </a:cubicBezTo>
                <a:cubicBezTo>
                  <a:pt x="623137" y="1431649"/>
                  <a:pt x="623137" y="1431649"/>
                  <a:pt x="623137" y="1431649"/>
                </a:cubicBezTo>
                <a:cubicBezTo>
                  <a:pt x="630644" y="1435406"/>
                  <a:pt x="638152" y="1439164"/>
                  <a:pt x="645660" y="1442921"/>
                </a:cubicBezTo>
                <a:cubicBezTo>
                  <a:pt x="645660" y="1439164"/>
                  <a:pt x="645660" y="1439164"/>
                  <a:pt x="645660" y="1439164"/>
                </a:cubicBezTo>
                <a:cubicBezTo>
                  <a:pt x="653167" y="1439164"/>
                  <a:pt x="664429" y="1439164"/>
                  <a:pt x="675690" y="1442921"/>
                </a:cubicBezTo>
                <a:cubicBezTo>
                  <a:pt x="671936" y="1442921"/>
                  <a:pt x="671936" y="1439164"/>
                  <a:pt x="671936" y="1439164"/>
                </a:cubicBezTo>
                <a:cubicBezTo>
                  <a:pt x="686952" y="1435406"/>
                  <a:pt x="701967" y="1435406"/>
                  <a:pt x="716983" y="1431649"/>
                </a:cubicBezTo>
                <a:cubicBezTo>
                  <a:pt x="731998" y="1427891"/>
                  <a:pt x="735752" y="1424133"/>
                  <a:pt x="739506" y="1405345"/>
                </a:cubicBezTo>
                <a:cubicBezTo>
                  <a:pt x="731998" y="1405345"/>
                  <a:pt x="728244" y="1401588"/>
                  <a:pt x="724490" y="1401588"/>
                </a:cubicBezTo>
                <a:cubicBezTo>
                  <a:pt x="743259" y="1379042"/>
                  <a:pt x="769536" y="1364012"/>
                  <a:pt x="799567" y="1356496"/>
                </a:cubicBezTo>
                <a:cubicBezTo>
                  <a:pt x="803321" y="1364012"/>
                  <a:pt x="803321" y="1367769"/>
                  <a:pt x="807075" y="1375284"/>
                </a:cubicBezTo>
                <a:cubicBezTo>
                  <a:pt x="780798" y="1382800"/>
                  <a:pt x="799567" y="1401588"/>
                  <a:pt x="803321" y="1416618"/>
                </a:cubicBezTo>
                <a:cubicBezTo>
                  <a:pt x="822090" y="1401588"/>
                  <a:pt x="844613" y="1390315"/>
                  <a:pt x="863382" y="1375284"/>
                </a:cubicBezTo>
                <a:cubicBezTo>
                  <a:pt x="863382" y="1375284"/>
                  <a:pt x="863382" y="1375284"/>
                  <a:pt x="867136" y="1379042"/>
                </a:cubicBezTo>
                <a:cubicBezTo>
                  <a:pt x="859628" y="1382800"/>
                  <a:pt x="855875" y="1390315"/>
                  <a:pt x="848367" y="1401588"/>
                </a:cubicBezTo>
                <a:cubicBezTo>
                  <a:pt x="863382" y="1405345"/>
                  <a:pt x="874644" y="1405345"/>
                  <a:pt x="885905" y="1409103"/>
                </a:cubicBezTo>
                <a:cubicBezTo>
                  <a:pt x="893413" y="1424133"/>
                  <a:pt x="900921" y="1424133"/>
                  <a:pt x="908428" y="1409103"/>
                </a:cubicBezTo>
                <a:cubicBezTo>
                  <a:pt x="919690" y="1382800"/>
                  <a:pt x="942213" y="1379042"/>
                  <a:pt x="968490" y="1375284"/>
                </a:cubicBezTo>
                <a:cubicBezTo>
                  <a:pt x="972244" y="1375284"/>
                  <a:pt x="975997" y="1371527"/>
                  <a:pt x="983505" y="1371527"/>
                </a:cubicBezTo>
                <a:cubicBezTo>
                  <a:pt x="983505" y="1367769"/>
                  <a:pt x="983505" y="1367769"/>
                  <a:pt x="983505" y="1364012"/>
                </a:cubicBezTo>
                <a:cubicBezTo>
                  <a:pt x="972244" y="1364012"/>
                  <a:pt x="957228" y="1364012"/>
                  <a:pt x="945967" y="1364012"/>
                </a:cubicBezTo>
                <a:cubicBezTo>
                  <a:pt x="945967" y="1364012"/>
                  <a:pt x="945967" y="1360254"/>
                  <a:pt x="945967" y="1356496"/>
                </a:cubicBezTo>
                <a:cubicBezTo>
                  <a:pt x="987259" y="1352739"/>
                  <a:pt x="1032305" y="1348981"/>
                  <a:pt x="1069843" y="1315163"/>
                </a:cubicBezTo>
                <a:cubicBezTo>
                  <a:pt x="1054828" y="1307648"/>
                  <a:pt x="1043566" y="1296375"/>
                  <a:pt x="1024797" y="1303890"/>
                </a:cubicBezTo>
                <a:cubicBezTo>
                  <a:pt x="1021043" y="1307648"/>
                  <a:pt x="1017290" y="1315163"/>
                  <a:pt x="1009782" y="1318920"/>
                </a:cubicBezTo>
                <a:cubicBezTo>
                  <a:pt x="1009782" y="1318920"/>
                  <a:pt x="1006028" y="1322678"/>
                  <a:pt x="1006028" y="1322678"/>
                </a:cubicBezTo>
                <a:cubicBezTo>
                  <a:pt x="1006028" y="1322678"/>
                  <a:pt x="1002274" y="1318920"/>
                  <a:pt x="1002274" y="1318920"/>
                </a:cubicBezTo>
                <a:cubicBezTo>
                  <a:pt x="998520" y="1315163"/>
                  <a:pt x="994767" y="1311405"/>
                  <a:pt x="994767" y="1315163"/>
                </a:cubicBezTo>
                <a:cubicBezTo>
                  <a:pt x="975997" y="1315163"/>
                  <a:pt x="960982" y="1307648"/>
                  <a:pt x="942213" y="1318920"/>
                </a:cubicBezTo>
                <a:cubicBezTo>
                  <a:pt x="919690" y="1330193"/>
                  <a:pt x="893413" y="1326436"/>
                  <a:pt x="867136" y="1330193"/>
                </a:cubicBezTo>
                <a:cubicBezTo>
                  <a:pt x="863382" y="1330193"/>
                  <a:pt x="859628" y="1326436"/>
                  <a:pt x="855875" y="1326436"/>
                </a:cubicBezTo>
                <a:cubicBezTo>
                  <a:pt x="837105" y="1311405"/>
                  <a:pt x="814582" y="1296375"/>
                  <a:pt x="784552" y="1303890"/>
                </a:cubicBezTo>
                <a:cubicBezTo>
                  <a:pt x="784552" y="1307648"/>
                  <a:pt x="784552" y="1315163"/>
                  <a:pt x="784552" y="1318920"/>
                </a:cubicBezTo>
                <a:cubicBezTo>
                  <a:pt x="769536" y="1315163"/>
                  <a:pt x="754521" y="1311405"/>
                  <a:pt x="743259" y="1307648"/>
                </a:cubicBezTo>
                <a:cubicBezTo>
                  <a:pt x="743259" y="1303890"/>
                  <a:pt x="743259" y="1303890"/>
                  <a:pt x="739506" y="1300132"/>
                </a:cubicBezTo>
                <a:cubicBezTo>
                  <a:pt x="747013" y="1296375"/>
                  <a:pt x="754521" y="1292617"/>
                  <a:pt x="762029" y="1288859"/>
                </a:cubicBezTo>
                <a:cubicBezTo>
                  <a:pt x="747013" y="1277587"/>
                  <a:pt x="739506" y="1273829"/>
                  <a:pt x="735752" y="1288859"/>
                </a:cubicBezTo>
                <a:cubicBezTo>
                  <a:pt x="731998" y="1296375"/>
                  <a:pt x="728244" y="1303890"/>
                  <a:pt x="724490" y="1311405"/>
                </a:cubicBezTo>
                <a:cubicBezTo>
                  <a:pt x="750767" y="1318920"/>
                  <a:pt x="754521" y="1318920"/>
                  <a:pt x="750767" y="1337708"/>
                </a:cubicBezTo>
                <a:cubicBezTo>
                  <a:pt x="709475" y="1315163"/>
                  <a:pt x="668183" y="1322678"/>
                  <a:pt x="623137" y="1337708"/>
                </a:cubicBezTo>
                <a:cubicBezTo>
                  <a:pt x="619383" y="1330193"/>
                  <a:pt x="615629" y="1326436"/>
                  <a:pt x="611875" y="1318920"/>
                </a:cubicBezTo>
                <a:cubicBezTo>
                  <a:pt x="619383" y="1315163"/>
                  <a:pt x="626890" y="1315163"/>
                  <a:pt x="630644" y="1311405"/>
                </a:cubicBezTo>
                <a:cubicBezTo>
                  <a:pt x="638152" y="1303890"/>
                  <a:pt x="645660" y="1296375"/>
                  <a:pt x="653167" y="1285102"/>
                </a:cubicBezTo>
                <a:cubicBezTo>
                  <a:pt x="641906" y="1273829"/>
                  <a:pt x="626890" y="1258799"/>
                  <a:pt x="611875" y="1243768"/>
                </a:cubicBezTo>
                <a:cubicBezTo>
                  <a:pt x="611875" y="1240011"/>
                  <a:pt x="615629" y="1236253"/>
                  <a:pt x="619383" y="1232495"/>
                </a:cubicBezTo>
                <a:cubicBezTo>
                  <a:pt x="611875" y="1232495"/>
                  <a:pt x="604367" y="1228738"/>
                  <a:pt x="596860" y="1228738"/>
                </a:cubicBezTo>
                <a:cubicBezTo>
                  <a:pt x="608121" y="1221223"/>
                  <a:pt x="619383" y="1213707"/>
                  <a:pt x="634398" y="1206192"/>
                </a:cubicBezTo>
                <a:cubicBezTo>
                  <a:pt x="615629" y="1202435"/>
                  <a:pt x="604367" y="1194919"/>
                  <a:pt x="593106" y="1194919"/>
                </a:cubicBezTo>
                <a:cubicBezTo>
                  <a:pt x="578091" y="1194919"/>
                  <a:pt x="563075" y="1198677"/>
                  <a:pt x="551814" y="1198677"/>
                </a:cubicBezTo>
                <a:cubicBezTo>
                  <a:pt x="551814" y="1194919"/>
                  <a:pt x="551814" y="1194919"/>
                  <a:pt x="551814" y="1194919"/>
                </a:cubicBezTo>
                <a:cubicBezTo>
                  <a:pt x="559321" y="1191162"/>
                  <a:pt x="566829" y="1187404"/>
                  <a:pt x="578091" y="1187404"/>
                </a:cubicBezTo>
                <a:cubicBezTo>
                  <a:pt x="581844" y="1183646"/>
                  <a:pt x="581844" y="1179889"/>
                  <a:pt x="581844" y="1176131"/>
                </a:cubicBezTo>
                <a:cubicBezTo>
                  <a:pt x="593106" y="1179889"/>
                  <a:pt x="600614" y="1183646"/>
                  <a:pt x="611875" y="1187404"/>
                </a:cubicBezTo>
                <a:cubicBezTo>
                  <a:pt x="623137" y="1187404"/>
                  <a:pt x="630644" y="1183646"/>
                  <a:pt x="649413" y="1183646"/>
                </a:cubicBezTo>
                <a:cubicBezTo>
                  <a:pt x="641906" y="1172374"/>
                  <a:pt x="634398" y="1164858"/>
                  <a:pt x="630644" y="1161101"/>
                </a:cubicBezTo>
                <a:cubicBezTo>
                  <a:pt x="634398" y="1153586"/>
                  <a:pt x="638152" y="1146070"/>
                  <a:pt x="638152" y="1146070"/>
                </a:cubicBezTo>
                <a:cubicBezTo>
                  <a:pt x="634398" y="1138555"/>
                  <a:pt x="626890" y="1134798"/>
                  <a:pt x="615629" y="1127282"/>
                </a:cubicBezTo>
                <a:cubicBezTo>
                  <a:pt x="615629" y="1123525"/>
                  <a:pt x="615629" y="1112252"/>
                  <a:pt x="619383" y="1097222"/>
                </a:cubicBezTo>
                <a:cubicBezTo>
                  <a:pt x="634398" y="1074676"/>
                  <a:pt x="660675" y="1078433"/>
                  <a:pt x="686952" y="1078433"/>
                </a:cubicBezTo>
                <a:cubicBezTo>
                  <a:pt x="713229" y="1074676"/>
                  <a:pt x="743259" y="1070918"/>
                  <a:pt x="762029" y="1055888"/>
                </a:cubicBezTo>
                <a:cubicBezTo>
                  <a:pt x="784552" y="1037100"/>
                  <a:pt x="807075" y="1052130"/>
                  <a:pt x="825844" y="1040857"/>
                </a:cubicBezTo>
                <a:cubicBezTo>
                  <a:pt x="829598" y="1040857"/>
                  <a:pt x="837105" y="1037100"/>
                  <a:pt x="840859" y="1037100"/>
                </a:cubicBezTo>
                <a:cubicBezTo>
                  <a:pt x="837105" y="1033342"/>
                  <a:pt x="833352" y="1029585"/>
                  <a:pt x="829598" y="1025827"/>
                </a:cubicBezTo>
                <a:cubicBezTo>
                  <a:pt x="814582" y="1025827"/>
                  <a:pt x="799567" y="1025827"/>
                  <a:pt x="784552" y="1025827"/>
                </a:cubicBezTo>
                <a:cubicBezTo>
                  <a:pt x="765783" y="1025827"/>
                  <a:pt x="743259" y="1025827"/>
                  <a:pt x="720736" y="1022069"/>
                </a:cubicBezTo>
                <a:cubicBezTo>
                  <a:pt x="713229" y="1022069"/>
                  <a:pt x="709475" y="1018312"/>
                  <a:pt x="701967" y="1025827"/>
                </a:cubicBezTo>
                <a:cubicBezTo>
                  <a:pt x="690706" y="1037100"/>
                  <a:pt x="656921" y="1029585"/>
                  <a:pt x="649413" y="1014554"/>
                </a:cubicBezTo>
                <a:cubicBezTo>
                  <a:pt x="645660" y="1010797"/>
                  <a:pt x="641906" y="1010797"/>
                  <a:pt x="634398" y="1010797"/>
                </a:cubicBezTo>
                <a:cubicBezTo>
                  <a:pt x="623137" y="1007039"/>
                  <a:pt x="611875" y="1007039"/>
                  <a:pt x="600614" y="1007039"/>
                </a:cubicBezTo>
                <a:cubicBezTo>
                  <a:pt x="596860" y="1003281"/>
                  <a:pt x="593106" y="1003281"/>
                  <a:pt x="589352" y="999524"/>
                </a:cubicBezTo>
                <a:cubicBezTo>
                  <a:pt x="608121" y="995766"/>
                  <a:pt x="626890" y="995766"/>
                  <a:pt x="645660" y="995766"/>
                </a:cubicBezTo>
                <a:cubicBezTo>
                  <a:pt x="679444" y="992008"/>
                  <a:pt x="713229" y="995766"/>
                  <a:pt x="743259" y="995766"/>
                </a:cubicBezTo>
                <a:cubicBezTo>
                  <a:pt x="758275" y="995766"/>
                  <a:pt x="769536" y="992008"/>
                  <a:pt x="784552" y="988251"/>
                </a:cubicBezTo>
                <a:cubicBezTo>
                  <a:pt x="780798" y="988251"/>
                  <a:pt x="780798" y="984493"/>
                  <a:pt x="780798" y="984493"/>
                </a:cubicBezTo>
                <a:cubicBezTo>
                  <a:pt x="769536" y="980736"/>
                  <a:pt x="758275" y="976978"/>
                  <a:pt x="743259" y="973220"/>
                </a:cubicBezTo>
                <a:cubicBezTo>
                  <a:pt x="743259" y="973220"/>
                  <a:pt x="743259" y="969463"/>
                  <a:pt x="747013" y="969463"/>
                </a:cubicBezTo>
                <a:cubicBezTo>
                  <a:pt x="754521" y="969463"/>
                  <a:pt x="762029" y="973220"/>
                  <a:pt x="773290" y="976978"/>
                </a:cubicBezTo>
                <a:cubicBezTo>
                  <a:pt x="777044" y="969463"/>
                  <a:pt x="780798" y="965705"/>
                  <a:pt x="780798" y="961948"/>
                </a:cubicBezTo>
                <a:cubicBezTo>
                  <a:pt x="803321" y="969463"/>
                  <a:pt x="807075" y="965705"/>
                  <a:pt x="818336" y="946917"/>
                </a:cubicBezTo>
                <a:cubicBezTo>
                  <a:pt x="818336" y="943160"/>
                  <a:pt x="825844" y="939402"/>
                  <a:pt x="829598" y="935644"/>
                </a:cubicBezTo>
                <a:cubicBezTo>
                  <a:pt x="818336" y="913099"/>
                  <a:pt x="833352" y="901826"/>
                  <a:pt x="870890" y="901826"/>
                </a:cubicBezTo>
                <a:cubicBezTo>
                  <a:pt x="870890" y="894311"/>
                  <a:pt x="870890" y="886795"/>
                  <a:pt x="867136" y="886795"/>
                </a:cubicBezTo>
                <a:cubicBezTo>
                  <a:pt x="863382" y="883038"/>
                  <a:pt x="855875" y="886795"/>
                  <a:pt x="848367" y="886795"/>
                </a:cubicBezTo>
                <a:cubicBezTo>
                  <a:pt x="840859" y="890553"/>
                  <a:pt x="837105" y="894311"/>
                  <a:pt x="825844" y="898068"/>
                </a:cubicBezTo>
                <a:cubicBezTo>
                  <a:pt x="825844" y="898068"/>
                  <a:pt x="825844" y="901826"/>
                  <a:pt x="825844" y="909341"/>
                </a:cubicBezTo>
                <a:cubicBezTo>
                  <a:pt x="795813" y="886795"/>
                  <a:pt x="777044" y="901826"/>
                  <a:pt x="750767" y="920614"/>
                </a:cubicBezTo>
                <a:cubicBezTo>
                  <a:pt x="769536" y="916856"/>
                  <a:pt x="784552" y="913099"/>
                  <a:pt x="799567" y="913099"/>
                </a:cubicBezTo>
                <a:cubicBezTo>
                  <a:pt x="799567" y="913099"/>
                  <a:pt x="799567" y="916856"/>
                  <a:pt x="799567" y="916856"/>
                </a:cubicBezTo>
                <a:cubicBezTo>
                  <a:pt x="795813" y="920614"/>
                  <a:pt x="792059" y="924372"/>
                  <a:pt x="788306" y="924372"/>
                </a:cubicBezTo>
                <a:cubicBezTo>
                  <a:pt x="758275" y="924372"/>
                  <a:pt x="728244" y="928129"/>
                  <a:pt x="701967" y="928129"/>
                </a:cubicBezTo>
                <a:cubicBezTo>
                  <a:pt x="690706" y="928129"/>
                  <a:pt x="679444" y="928129"/>
                  <a:pt x="675690" y="913099"/>
                </a:cubicBezTo>
                <a:cubicBezTo>
                  <a:pt x="671936" y="905584"/>
                  <a:pt x="664429" y="901826"/>
                  <a:pt x="656921" y="909341"/>
                </a:cubicBezTo>
                <a:cubicBezTo>
                  <a:pt x="634398" y="928129"/>
                  <a:pt x="626890" y="928129"/>
                  <a:pt x="596860" y="913099"/>
                </a:cubicBezTo>
                <a:cubicBezTo>
                  <a:pt x="581844" y="909341"/>
                  <a:pt x="566829" y="913099"/>
                  <a:pt x="548060" y="913099"/>
                </a:cubicBezTo>
                <a:cubicBezTo>
                  <a:pt x="540552" y="913099"/>
                  <a:pt x="529291" y="909341"/>
                  <a:pt x="521783" y="909341"/>
                </a:cubicBezTo>
                <a:cubicBezTo>
                  <a:pt x="514275" y="909341"/>
                  <a:pt x="506768" y="909341"/>
                  <a:pt x="503014" y="913099"/>
                </a:cubicBezTo>
                <a:cubicBezTo>
                  <a:pt x="499260" y="913099"/>
                  <a:pt x="495506" y="920614"/>
                  <a:pt x="491752" y="920614"/>
                </a:cubicBezTo>
                <a:cubicBezTo>
                  <a:pt x="487999" y="916856"/>
                  <a:pt x="484245" y="913099"/>
                  <a:pt x="476737" y="905584"/>
                </a:cubicBezTo>
                <a:cubicBezTo>
                  <a:pt x="495506" y="901826"/>
                  <a:pt x="510522" y="898068"/>
                  <a:pt x="525537" y="894311"/>
                </a:cubicBezTo>
                <a:cubicBezTo>
                  <a:pt x="521783" y="886795"/>
                  <a:pt x="521783" y="879280"/>
                  <a:pt x="521783" y="871765"/>
                </a:cubicBezTo>
                <a:cubicBezTo>
                  <a:pt x="533045" y="871765"/>
                  <a:pt x="540552" y="871765"/>
                  <a:pt x="551814" y="871765"/>
                </a:cubicBezTo>
                <a:cubicBezTo>
                  <a:pt x="563075" y="875523"/>
                  <a:pt x="574337" y="871765"/>
                  <a:pt x="585598" y="860492"/>
                </a:cubicBezTo>
                <a:cubicBezTo>
                  <a:pt x="589352" y="856735"/>
                  <a:pt x="596860" y="856735"/>
                  <a:pt x="604367" y="852977"/>
                </a:cubicBezTo>
                <a:cubicBezTo>
                  <a:pt x="615629" y="849219"/>
                  <a:pt x="623137" y="845462"/>
                  <a:pt x="634398" y="841704"/>
                </a:cubicBezTo>
                <a:cubicBezTo>
                  <a:pt x="634398" y="841704"/>
                  <a:pt x="638152" y="837947"/>
                  <a:pt x="641906" y="837947"/>
                </a:cubicBezTo>
                <a:cubicBezTo>
                  <a:pt x="653167" y="837947"/>
                  <a:pt x="664429" y="837947"/>
                  <a:pt x="679444" y="841704"/>
                </a:cubicBezTo>
                <a:cubicBezTo>
                  <a:pt x="675690" y="845462"/>
                  <a:pt x="671936" y="852977"/>
                  <a:pt x="664429" y="860492"/>
                </a:cubicBezTo>
                <a:cubicBezTo>
                  <a:pt x="656921" y="864250"/>
                  <a:pt x="649413" y="868007"/>
                  <a:pt x="641906" y="875523"/>
                </a:cubicBezTo>
                <a:cubicBezTo>
                  <a:pt x="656921" y="875523"/>
                  <a:pt x="671936" y="875523"/>
                  <a:pt x="686952" y="875523"/>
                </a:cubicBezTo>
                <a:cubicBezTo>
                  <a:pt x="713229" y="875523"/>
                  <a:pt x="743259" y="871765"/>
                  <a:pt x="769536" y="871765"/>
                </a:cubicBezTo>
                <a:cubicBezTo>
                  <a:pt x="769536" y="871765"/>
                  <a:pt x="777044" y="875523"/>
                  <a:pt x="777044" y="879280"/>
                </a:cubicBezTo>
                <a:cubicBezTo>
                  <a:pt x="784552" y="883038"/>
                  <a:pt x="788306" y="886795"/>
                  <a:pt x="792059" y="875523"/>
                </a:cubicBezTo>
                <a:cubicBezTo>
                  <a:pt x="792059" y="871765"/>
                  <a:pt x="799567" y="871765"/>
                  <a:pt x="803321" y="871765"/>
                </a:cubicBezTo>
                <a:cubicBezTo>
                  <a:pt x="810829" y="871765"/>
                  <a:pt x="818336" y="875523"/>
                  <a:pt x="822090" y="871765"/>
                </a:cubicBezTo>
                <a:cubicBezTo>
                  <a:pt x="825844" y="868007"/>
                  <a:pt x="829598" y="860492"/>
                  <a:pt x="829598" y="856735"/>
                </a:cubicBezTo>
                <a:cubicBezTo>
                  <a:pt x="829598" y="849219"/>
                  <a:pt x="818336" y="845462"/>
                  <a:pt x="814582" y="841704"/>
                </a:cubicBezTo>
                <a:cubicBezTo>
                  <a:pt x="799567" y="841704"/>
                  <a:pt x="788306" y="841704"/>
                  <a:pt x="773290" y="845462"/>
                </a:cubicBezTo>
                <a:cubicBezTo>
                  <a:pt x="765783" y="845462"/>
                  <a:pt x="758275" y="849219"/>
                  <a:pt x="747013" y="845462"/>
                </a:cubicBezTo>
                <a:cubicBezTo>
                  <a:pt x="750767" y="845462"/>
                  <a:pt x="754521" y="841704"/>
                  <a:pt x="758275" y="841704"/>
                </a:cubicBezTo>
                <a:cubicBezTo>
                  <a:pt x="747013" y="834189"/>
                  <a:pt x="739506" y="826674"/>
                  <a:pt x="731998" y="819159"/>
                </a:cubicBezTo>
                <a:cubicBezTo>
                  <a:pt x="716983" y="826674"/>
                  <a:pt x="701967" y="841704"/>
                  <a:pt x="694459" y="822916"/>
                </a:cubicBezTo>
                <a:cubicBezTo>
                  <a:pt x="683198" y="807886"/>
                  <a:pt x="698213" y="796613"/>
                  <a:pt x="716983" y="789098"/>
                </a:cubicBezTo>
                <a:cubicBezTo>
                  <a:pt x="660675" y="770310"/>
                  <a:pt x="604367" y="766552"/>
                  <a:pt x="551814" y="766552"/>
                </a:cubicBezTo>
                <a:cubicBezTo>
                  <a:pt x="544306" y="759037"/>
                  <a:pt x="536798" y="751522"/>
                  <a:pt x="529291" y="740249"/>
                </a:cubicBezTo>
                <a:cubicBezTo>
                  <a:pt x="540552" y="740249"/>
                  <a:pt x="551814" y="736491"/>
                  <a:pt x="563075" y="736491"/>
                </a:cubicBezTo>
                <a:cubicBezTo>
                  <a:pt x="593106" y="736491"/>
                  <a:pt x="623137" y="744006"/>
                  <a:pt x="653167" y="744006"/>
                </a:cubicBezTo>
                <a:cubicBezTo>
                  <a:pt x="671936" y="747764"/>
                  <a:pt x="690706" y="751522"/>
                  <a:pt x="709475" y="751522"/>
                </a:cubicBezTo>
                <a:cubicBezTo>
                  <a:pt x="720736" y="751522"/>
                  <a:pt x="731998" y="747764"/>
                  <a:pt x="739506" y="744006"/>
                </a:cubicBezTo>
                <a:cubicBezTo>
                  <a:pt x="747013" y="740249"/>
                  <a:pt x="750767" y="728976"/>
                  <a:pt x="765783" y="736491"/>
                </a:cubicBezTo>
                <a:cubicBezTo>
                  <a:pt x="765783" y="736491"/>
                  <a:pt x="773290" y="732734"/>
                  <a:pt x="777044" y="728976"/>
                </a:cubicBezTo>
                <a:cubicBezTo>
                  <a:pt x="780798" y="732734"/>
                  <a:pt x="784552" y="740249"/>
                  <a:pt x="788306" y="740249"/>
                </a:cubicBezTo>
                <a:cubicBezTo>
                  <a:pt x="799567" y="736491"/>
                  <a:pt x="810829" y="736491"/>
                  <a:pt x="825844" y="732734"/>
                </a:cubicBezTo>
                <a:cubicBezTo>
                  <a:pt x="833352" y="732734"/>
                  <a:pt x="840859" y="725218"/>
                  <a:pt x="837105" y="713946"/>
                </a:cubicBezTo>
                <a:cubicBezTo>
                  <a:pt x="844613" y="713946"/>
                  <a:pt x="848367" y="717703"/>
                  <a:pt x="852121" y="721461"/>
                </a:cubicBezTo>
                <a:cubicBezTo>
                  <a:pt x="863382" y="713946"/>
                  <a:pt x="870890" y="702673"/>
                  <a:pt x="878398" y="698915"/>
                </a:cubicBezTo>
                <a:cubicBezTo>
                  <a:pt x="882151" y="695157"/>
                  <a:pt x="889659" y="698915"/>
                  <a:pt x="893413" y="702673"/>
                </a:cubicBezTo>
                <a:cubicBezTo>
                  <a:pt x="900921" y="710188"/>
                  <a:pt x="908428" y="706430"/>
                  <a:pt x="919690" y="702673"/>
                </a:cubicBezTo>
                <a:cubicBezTo>
                  <a:pt x="934705" y="695157"/>
                  <a:pt x="945967" y="683885"/>
                  <a:pt x="964736" y="698915"/>
                </a:cubicBezTo>
                <a:cubicBezTo>
                  <a:pt x="968490" y="702673"/>
                  <a:pt x="979751" y="698915"/>
                  <a:pt x="987259" y="702673"/>
                </a:cubicBezTo>
                <a:cubicBezTo>
                  <a:pt x="998520" y="702673"/>
                  <a:pt x="1006028" y="706430"/>
                  <a:pt x="1013536" y="710188"/>
                </a:cubicBezTo>
                <a:cubicBezTo>
                  <a:pt x="1024797" y="710188"/>
                  <a:pt x="1032305" y="710188"/>
                  <a:pt x="1043566" y="710188"/>
                </a:cubicBezTo>
                <a:cubicBezTo>
                  <a:pt x="1058582" y="710188"/>
                  <a:pt x="1073597" y="702673"/>
                  <a:pt x="1092366" y="698915"/>
                </a:cubicBezTo>
                <a:cubicBezTo>
                  <a:pt x="1084858" y="691400"/>
                  <a:pt x="1081105" y="691400"/>
                  <a:pt x="1077351" y="687642"/>
                </a:cubicBezTo>
                <a:cubicBezTo>
                  <a:pt x="1077351" y="687642"/>
                  <a:pt x="1081105" y="683885"/>
                  <a:pt x="1081105" y="683885"/>
                </a:cubicBezTo>
                <a:cubicBezTo>
                  <a:pt x="1096120" y="687642"/>
                  <a:pt x="1114889" y="691400"/>
                  <a:pt x="1129905" y="691400"/>
                </a:cubicBezTo>
                <a:cubicBezTo>
                  <a:pt x="1133658" y="691400"/>
                  <a:pt x="1133658" y="687642"/>
                  <a:pt x="1133658" y="687642"/>
                </a:cubicBezTo>
                <a:cubicBezTo>
                  <a:pt x="1137412" y="691400"/>
                  <a:pt x="1137412" y="695157"/>
                  <a:pt x="1144920" y="702673"/>
                </a:cubicBezTo>
                <a:cubicBezTo>
                  <a:pt x="1148674" y="695157"/>
                  <a:pt x="1148674" y="687642"/>
                  <a:pt x="1152428" y="676369"/>
                </a:cubicBezTo>
                <a:cubicBezTo>
                  <a:pt x="1159935" y="672612"/>
                  <a:pt x="1167443" y="642551"/>
                  <a:pt x="1186212" y="668854"/>
                </a:cubicBezTo>
                <a:cubicBezTo>
                  <a:pt x="1178704" y="672612"/>
                  <a:pt x="1171197" y="676369"/>
                  <a:pt x="1163689" y="680127"/>
                </a:cubicBezTo>
                <a:cubicBezTo>
                  <a:pt x="1163689" y="680127"/>
                  <a:pt x="1163689" y="683885"/>
                  <a:pt x="1163689" y="683885"/>
                </a:cubicBezTo>
                <a:cubicBezTo>
                  <a:pt x="1171197" y="683885"/>
                  <a:pt x="1174951" y="680127"/>
                  <a:pt x="1182458" y="680127"/>
                </a:cubicBezTo>
                <a:cubicBezTo>
                  <a:pt x="1186212" y="676369"/>
                  <a:pt x="1189966" y="676369"/>
                  <a:pt x="1193720" y="676369"/>
                </a:cubicBezTo>
                <a:cubicBezTo>
                  <a:pt x="1242520" y="691400"/>
                  <a:pt x="1287566" y="672612"/>
                  <a:pt x="1332612" y="665097"/>
                </a:cubicBezTo>
                <a:cubicBezTo>
                  <a:pt x="1343873" y="665097"/>
                  <a:pt x="1358889" y="661339"/>
                  <a:pt x="1370150" y="661339"/>
                </a:cubicBezTo>
                <a:cubicBezTo>
                  <a:pt x="1370150" y="661339"/>
                  <a:pt x="1373904" y="657581"/>
                  <a:pt x="1377658" y="657581"/>
                </a:cubicBezTo>
                <a:cubicBezTo>
                  <a:pt x="1396427" y="646309"/>
                  <a:pt x="1418950" y="635036"/>
                  <a:pt x="1445227" y="635036"/>
                </a:cubicBezTo>
                <a:cubicBezTo>
                  <a:pt x="1452734" y="635036"/>
                  <a:pt x="1460242" y="616248"/>
                  <a:pt x="1471504" y="612490"/>
                </a:cubicBezTo>
                <a:cubicBezTo>
                  <a:pt x="1479011" y="612490"/>
                  <a:pt x="1486519" y="612490"/>
                  <a:pt x="1494027" y="612490"/>
                </a:cubicBezTo>
                <a:cubicBezTo>
                  <a:pt x="1490273" y="589944"/>
                  <a:pt x="1512796" y="601217"/>
                  <a:pt x="1524057" y="589944"/>
                </a:cubicBezTo>
                <a:cubicBezTo>
                  <a:pt x="1524057" y="597460"/>
                  <a:pt x="1524057" y="604975"/>
                  <a:pt x="1524057" y="608733"/>
                </a:cubicBezTo>
                <a:cubicBezTo>
                  <a:pt x="1527811" y="608733"/>
                  <a:pt x="1535319" y="608733"/>
                  <a:pt x="1535319" y="604975"/>
                </a:cubicBezTo>
                <a:cubicBezTo>
                  <a:pt x="1557842" y="578672"/>
                  <a:pt x="1587872" y="582429"/>
                  <a:pt x="1614149" y="574914"/>
                </a:cubicBezTo>
                <a:cubicBezTo>
                  <a:pt x="1584119" y="567399"/>
                  <a:pt x="1554088" y="574914"/>
                  <a:pt x="1524057" y="582429"/>
                </a:cubicBezTo>
                <a:cubicBezTo>
                  <a:pt x="1501534" y="586187"/>
                  <a:pt x="1475258" y="589944"/>
                  <a:pt x="1448981" y="589944"/>
                </a:cubicBezTo>
                <a:cubicBezTo>
                  <a:pt x="1422704" y="593702"/>
                  <a:pt x="1396427" y="597460"/>
                  <a:pt x="1370150" y="601217"/>
                </a:cubicBezTo>
                <a:cubicBezTo>
                  <a:pt x="1370150" y="601217"/>
                  <a:pt x="1366396" y="604975"/>
                  <a:pt x="1362642" y="601217"/>
                </a:cubicBezTo>
                <a:cubicBezTo>
                  <a:pt x="1351381" y="597460"/>
                  <a:pt x="1340119" y="601217"/>
                  <a:pt x="1325104" y="604975"/>
                </a:cubicBezTo>
                <a:cubicBezTo>
                  <a:pt x="1306335" y="612490"/>
                  <a:pt x="1283812" y="608733"/>
                  <a:pt x="1261289" y="612490"/>
                </a:cubicBezTo>
                <a:cubicBezTo>
                  <a:pt x="1261289" y="612490"/>
                  <a:pt x="1257535" y="616248"/>
                  <a:pt x="1257535" y="620005"/>
                </a:cubicBezTo>
                <a:cubicBezTo>
                  <a:pt x="1223751" y="620005"/>
                  <a:pt x="1186212" y="620005"/>
                  <a:pt x="1152428" y="620005"/>
                </a:cubicBezTo>
                <a:cubicBezTo>
                  <a:pt x="1152428" y="616248"/>
                  <a:pt x="1156181" y="612490"/>
                  <a:pt x="1159935" y="608733"/>
                </a:cubicBezTo>
                <a:cubicBezTo>
                  <a:pt x="1159935" y="608733"/>
                  <a:pt x="1159935" y="604975"/>
                  <a:pt x="1156181" y="604975"/>
                </a:cubicBezTo>
                <a:cubicBezTo>
                  <a:pt x="1144920" y="604975"/>
                  <a:pt x="1129905" y="608733"/>
                  <a:pt x="1114889" y="608733"/>
                </a:cubicBezTo>
                <a:cubicBezTo>
                  <a:pt x="1111135" y="593702"/>
                  <a:pt x="1092366" y="586187"/>
                  <a:pt x="1077351" y="593702"/>
                </a:cubicBezTo>
                <a:cubicBezTo>
                  <a:pt x="1069843" y="593702"/>
                  <a:pt x="1062335" y="597460"/>
                  <a:pt x="1054828" y="597460"/>
                </a:cubicBezTo>
                <a:cubicBezTo>
                  <a:pt x="1047320" y="601217"/>
                  <a:pt x="1039812" y="604975"/>
                  <a:pt x="1032305" y="608733"/>
                </a:cubicBezTo>
                <a:cubicBezTo>
                  <a:pt x="1024797" y="608733"/>
                  <a:pt x="1017290" y="608733"/>
                  <a:pt x="1009782" y="612490"/>
                </a:cubicBezTo>
                <a:cubicBezTo>
                  <a:pt x="1006028" y="612490"/>
                  <a:pt x="998520" y="612490"/>
                  <a:pt x="991013" y="612490"/>
                </a:cubicBezTo>
                <a:cubicBezTo>
                  <a:pt x="975997" y="616248"/>
                  <a:pt x="957228" y="616248"/>
                  <a:pt x="942213" y="620005"/>
                </a:cubicBezTo>
                <a:cubicBezTo>
                  <a:pt x="930951" y="623763"/>
                  <a:pt x="927197" y="623763"/>
                  <a:pt x="915936" y="616248"/>
                </a:cubicBezTo>
                <a:cubicBezTo>
                  <a:pt x="908428" y="612490"/>
                  <a:pt x="893413" y="612490"/>
                  <a:pt x="878398" y="612490"/>
                </a:cubicBezTo>
                <a:cubicBezTo>
                  <a:pt x="870890" y="616248"/>
                  <a:pt x="859628" y="623763"/>
                  <a:pt x="848367" y="631278"/>
                </a:cubicBezTo>
                <a:cubicBezTo>
                  <a:pt x="867136" y="661339"/>
                  <a:pt x="897167" y="638793"/>
                  <a:pt x="919690" y="642551"/>
                </a:cubicBezTo>
                <a:cubicBezTo>
                  <a:pt x="919690" y="642551"/>
                  <a:pt x="919690" y="642551"/>
                  <a:pt x="919690" y="646309"/>
                </a:cubicBezTo>
                <a:cubicBezTo>
                  <a:pt x="904674" y="650066"/>
                  <a:pt x="889659" y="650066"/>
                  <a:pt x="870890" y="653824"/>
                </a:cubicBezTo>
                <a:cubicBezTo>
                  <a:pt x="870890" y="657581"/>
                  <a:pt x="870890" y="657581"/>
                  <a:pt x="870890" y="657581"/>
                </a:cubicBezTo>
                <a:cubicBezTo>
                  <a:pt x="859628" y="653824"/>
                  <a:pt x="848367" y="650066"/>
                  <a:pt x="837105" y="646309"/>
                </a:cubicBezTo>
                <a:cubicBezTo>
                  <a:pt x="837105" y="638793"/>
                  <a:pt x="855875" y="631278"/>
                  <a:pt x="837105" y="627521"/>
                </a:cubicBezTo>
                <a:cubicBezTo>
                  <a:pt x="840859" y="620005"/>
                  <a:pt x="840859" y="612490"/>
                  <a:pt x="844613" y="604975"/>
                </a:cubicBezTo>
                <a:cubicBezTo>
                  <a:pt x="848367" y="593702"/>
                  <a:pt x="855875" y="586187"/>
                  <a:pt x="863382" y="578672"/>
                </a:cubicBezTo>
                <a:cubicBezTo>
                  <a:pt x="833352" y="582429"/>
                  <a:pt x="807075" y="586187"/>
                  <a:pt x="777044" y="589944"/>
                </a:cubicBezTo>
                <a:cubicBezTo>
                  <a:pt x="769536" y="601217"/>
                  <a:pt x="758275" y="604975"/>
                  <a:pt x="743259" y="597460"/>
                </a:cubicBezTo>
                <a:cubicBezTo>
                  <a:pt x="720736" y="612490"/>
                  <a:pt x="698213" y="616248"/>
                  <a:pt x="671936" y="608733"/>
                </a:cubicBezTo>
                <a:cubicBezTo>
                  <a:pt x="660675" y="608733"/>
                  <a:pt x="649413" y="601217"/>
                  <a:pt x="641906" y="620005"/>
                </a:cubicBezTo>
                <a:cubicBezTo>
                  <a:pt x="641906" y="620005"/>
                  <a:pt x="638152" y="620005"/>
                  <a:pt x="634398" y="620005"/>
                </a:cubicBezTo>
                <a:cubicBezTo>
                  <a:pt x="611875" y="612490"/>
                  <a:pt x="585598" y="601217"/>
                  <a:pt x="563075" y="593702"/>
                </a:cubicBezTo>
                <a:cubicBezTo>
                  <a:pt x="563075" y="586187"/>
                  <a:pt x="563075" y="578672"/>
                  <a:pt x="559321" y="567399"/>
                </a:cubicBezTo>
                <a:cubicBezTo>
                  <a:pt x="566829" y="571156"/>
                  <a:pt x="578091" y="571156"/>
                  <a:pt x="585598" y="574914"/>
                </a:cubicBezTo>
                <a:cubicBezTo>
                  <a:pt x="600614" y="578672"/>
                  <a:pt x="608121" y="574914"/>
                  <a:pt x="615629" y="563641"/>
                </a:cubicBezTo>
                <a:cubicBezTo>
                  <a:pt x="608121" y="548611"/>
                  <a:pt x="600614" y="533580"/>
                  <a:pt x="589352" y="514792"/>
                </a:cubicBezTo>
                <a:cubicBezTo>
                  <a:pt x="604367" y="511035"/>
                  <a:pt x="615629" y="511035"/>
                  <a:pt x="630644" y="507277"/>
                </a:cubicBezTo>
                <a:cubicBezTo>
                  <a:pt x="638152" y="518550"/>
                  <a:pt x="645660" y="522308"/>
                  <a:pt x="660675" y="518550"/>
                </a:cubicBezTo>
                <a:cubicBezTo>
                  <a:pt x="671936" y="514792"/>
                  <a:pt x="686952" y="514792"/>
                  <a:pt x="690706" y="533580"/>
                </a:cubicBezTo>
                <a:cubicBezTo>
                  <a:pt x="694459" y="544853"/>
                  <a:pt x="724490" y="556126"/>
                  <a:pt x="739506" y="552368"/>
                </a:cubicBezTo>
                <a:cubicBezTo>
                  <a:pt x="758275" y="548611"/>
                  <a:pt x="780798" y="541096"/>
                  <a:pt x="803321" y="537338"/>
                </a:cubicBezTo>
                <a:cubicBezTo>
                  <a:pt x="814582" y="533580"/>
                  <a:pt x="818336" y="526065"/>
                  <a:pt x="818336" y="514792"/>
                </a:cubicBezTo>
                <a:cubicBezTo>
                  <a:pt x="814582" y="511035"/>
                  <a:pt x="807075" y="503520"/>
                  <a:pt x="799567" y="499762"/>
                </a:cubicBezTo>
                <a:cubicBezTo>
                  <a:pt x="784552" y="496004"/>
                  <a:pt x="769536" y="496004"/>
                  <a:pt x="754521" y="488489"/>
                </a:cubicBezTo>
                <a:cubicBezTo>
                  <a:pt x="769536" y="488489"/>
                  <a:pt x="788306" y="484732"/>
                  <a:pt x="803321" y="488489"/>
                </a:cubicBezTo>
                <a:cubicBezTo>
                  <a:pt x="818336" y="488489"/>
                  <a:pt x="833352" y="499762"/>
                  <a:pt x="848367" y="507277"/>
                </a:cubicBezTo>
                <a:cubicBezTo>
                  <a:pt x="848367" y="499762"/>
                  <a:pt x="848367" y="496004"/>
                  <a:pt x="844613" y="488489"/>
                </a:cubicBezTo>
                <a:cubicBezTo>
                  <a:pt x="885905" y="480974"/>
                  <a:pt x="927197" y="473459"/>
                  <a:pt x="968490" y="465943"/>
                </a:cubicBezTo>
                <a:cubicBezTo>
                  <a:pt x="975997" y="488489"/>
                  <a:pt x="991013" y="488489"/>
                  <a:pt x="1013536" y="484732"/>
                </a:cubicBezTo>
                <a:cubicBezTo>
                  <a:pt x="1017290" y="480974"/>
                  <a:pt x="1028551" y="484732"/>
                  <a:pt x="1036059" y="484732"/>
                </a:cubicBezTo>
                <a:cubicBezTo>
                  <a:pt x="1039812" y="484732"/>
                  <a:pt x="1039812" y="480974"/>
                  <a:pt x="1047320" y="477216"/>
                </a:cubicBezTo>
                <a:cubicBezTo>
                  <a:pt x="1039812" y="473459"/>
                  <a:pt x="1032305" y="469701"/>
                  <a:pt x="1028551" y="465943"/>
                </a:cubicBezTo>
                <a:cubicBezTo>
                  <a:pt x="1028551" y="465943"/>
                  <a:pt x="1028551" y="465943"/>
                  <a:pt x="1028551" y="462186"/>
                </a:cubicBezTo>
                <a:cubicBezTo>
                  <a:pt x="1047320" y="462186"/>
                  <a:pt x="1066089" y="458428"/>
                  <a:pt x="1084858" y="458428"/>
                </a:cubicBezTo>
                <a:cubicBezTo>
                  <a:pt x="1088612" y="458428"/>
                  <a:pt x="1092366" y="469701"/>
                  <a:pt x="1099874" y="480974"/>
                </a:cubicBezTo>
                <a:cubicBezTo>
                  <a:pt x="1103628" y="477216"/>
                  <a:pt x="1118643" y="480974"/>
                  <a:pt x="1126151" y="465943"/>
                </a:cubicBezTo>
                <a:cubicBezTo>
                  <a:pt x="1126151" y="465943"/>
                  <a:pt x="1137412" y="465943"/>
                  <a:pt x="1148674" y="465943"/>
                </a:cubicBezTo>
                <a:cubicBezTo>
                  <a:pt x="1156181" y="458428"/>
                  <a:pt x="1186212" y="469701"/>
                  <a:pt x="1178704" y="439640"/>
                </a:cubicBezTo>
                <a:cubicBezTo>
                  <a:pt x="1186212" y="439640"/>
                  <a:pt x="1193720" y="439640"/>
                  <a:pt x="1201227" y="439640"/>
                </a:cubicBezTo>
                <a:cubicBezTo>
                  <a:pt x="1201227" y="443398"/>
                  <a:pt x="1204981" y="447155"/>
                  <a:pt x="1208735" y="454671"/>
                </a:cubicBezTo>
                <a:cubicBezTo>
                  <a:pt x="1216243" y="450913"/>
                  <a:pt x="1219997" y="447155"/>
                  <a:pt x="1227504" y="447155"/>
                </a:cubicBezTo>
                <a:cubicBezTo>
                  <a:pt x="1231258" y="443398"/>
                  <a:pt x="1242520" y="447155"/>
                  <a:pt x="1242520" y="450913"/>
                </a:cubicBezTo>
                <a:cubicBezTo>
                  <a:pt x="1242520" y="465943"/>
                  <a:pt x="1253781" y="462186"/>
                  <a:pt x="1265043" y="462186"/>
                </a:cubicBezTo>
                <a:cubicBezTo>
                  <a:pt x="1261289" y="454671"/>
                  <a:pt x="1257535" y="450913"/>
                  <a:pt x="1253781" y="447155"/>
                </a:cubicBezTo>
                <a:cubicBezTo>
                  <a:pt x="1257535" y="439640"/>
                  <a:pt x="1325104" y="428367"/>
                  <a:pt x="1351381" y="428367"/>
                </a:cubicBezTo>
                <a:cubicBezTo>
                  <a:pt x="1358889" y="409579"/>
                  <a:pt x="1377658" y="417095"/>
                  <a:pt x="1392673" y="413337"/>
                </a:cubicBezTo>
                <a:cubicBezTo>
                  <a:pt x="1392673" y="413337"/>
                  <a:pt x="1396427" y="413337"/>
                  <a:pt x="1396427" y="417095"/>
                </a:cubicBezTo>
                <a:cubicBezTo>
                  <a:pt x="1392673" y="420852"/>
                  <a:pt x="1388919" y="424610"/>
                  <a:pt x="1385165" y="428367"/>
                </a:cubicBezTo>
                <a:cubicBezTo>
                  <a:pt x="1362642" y="435883"/>
                  <a:pt x="1336366" y="439640"/>
                  <a:pt x="1313843" y="450913"/>
                </a:cubicBezTo>
                <a:cubicBezTo>
                  <a:pt x="1325104" y="450913"/>
                  <a:pt x="1332612" y="450913"/>
                  <a:pt x="1343873" y="450913"/>
                </a:cubicBezTo>
                <a:cubicBezTo>
                  <a:pt x="1358889" y="450913"/>
                  <a:pt x="1373904" y="450913"/>
                  <a:pt x="1392673" y="450913"/>
                </a:cubicBezTo>
                <a:cubicBezTo>
                  <a:pt x="1407688" y="450913"/>
                  <a:pt x="1407688" y="447155"/>
                  <a:pt x="1407688" y="432125"/>
                </a:cubicBezTo>
                <a:cubicBezTo>
                  <a:pt x="1411442" y="413337"/>
                  <a:pt x="1396427" y="402064"/>
                  <a:pt x="1396427" y="387034"/>
                </a:cubicBezTo>
                <a:cubicBezTo>
                  <a:pt x="1396427" y="387034"/>
                  <a:pt x="1392673" y="379519"/>
                  <a:pt x="1388919" y="383276"/>
                </a:cubicBezTo>
                <a:cubicBezTo>
                  <a:pt x="1377658" y="387034"/>
                  <a:pt x="1370150" y="394549"/>
                  <a:pt x="1358889" y="398306"/>
                </a:cubicBezTo>
                <a:cubicBezTo>
                  <a:pt x="1347627" y="402064"/>
                  <a:pt x="1332612" y="398306"/>
                  <a:pt x="1317596" y="398306"/>
                </a:cubicBezTo>
                <a:cubicBezTo>
                  <a:pt x="1313843" y="398306"/>
                  <a:pt x="1310089" y="394549"/>
                  <a:pt x="1306335" y="394549"/>
                </a:cubicBezTo>
                <a:cubicBezTo>
                  <a:pt x="1295073" y="390791"/>
                  <a:pt x="1287566" y="398306"/>
                  <a:pt x="1291320" y="413337"/>
                </a:cubicBezTo>
                <a:cubicBezTo>
                  <a:pt x="1276304" y="417095"/>
                  <a:pt x="1265043" y="413337"/>
                  <a:pt x="1253781" y="409579"/>
                </a:cubicBezTo>
                <a:cubicBezTo>
                  <a:pt x="1242520" y="402064"/>
                  <a:pt x="1223751" y="417095"/>
                  <a:pt x="1212489" y="394549"/>
                </a:cubicBezTo>
                <a:cubicBezTo>
                  <a:pt x="1212489" y="394549"/>
                  <a:pt x="1208735" y="398306"/>
                  <a:pt x="1208735" y="402064"/>
                </a:cubicBezTo>
                <a:cubicBezTo>
                  <a:pt x="1212489" y="420852"/>
                  <a:pt x="1201227" y="420852"/>
                  <a:pt x="1186212" y="417095"/>
                </a:cubicBezTo>
                <a:cubicBezTo>
                  <a:pt x="1178704" y="417095"/>
                  <a:pt x="1167443" y="417095"/>
                  <a:pt x="1156181" y="417095"/>
                </a:cubicBezTo>
                <a:lnTo>
                  <a:pt x="1122397" y="423858"/>
                </a:lnTo>
                <a:lnTo>
                  <a:pt x="1122397" y="405822"/>
                </a:lnTo>
                <a:cubicBezTo>
                  <a:pt x="1122397" y="400185"/>
                  <a:pt x="1122397" y="394549"/>
                  <a:pt x="1122397" y="387034"/>
                </a:cubicBezTo>
                <a:cubicBezTo>
                  <a:pt x="1133658" y="394549"/>
                  <a:pt x="1141166" y="398306"/>
                  <a:pt x="1152428" y="405822"/>
                </a:cubicBezTo>
                <a:cubicBezTo>
                  <a:pt x="1174951" y="402064"/>
                  <a:pt x="1174951" y="402064"/>
                  <a:pt x="1178704" y="394549"/>
                </a:cubicBezTo>
                <a:cubicBezTo>
                  <a:pt x="1189966" y="387034"/>
                  <a:pt x="1197474" y="383276"/>
                  <a:pt x="1204981" y="383276"/>
                </a:cubicBezTo>
                <a:cubicBezTo>
                  <a:pt x="1212489" y="379519"/>
                  <a:pt x="1219997" y="372003"/>
                  <a:pt x="1227504" y="383276"/>
                </a:cubicBezTo>
                <a:cubicBezTo>
                  <a:pt x="1238766" y="394549"/>
                  <a:pt x="1265043" y="387034"/>
                  <a:pt x="1280058" y="364488"/>
                </a:cubicBezTo>
                <a:cubicBezTo>
                  <a:pt x="1283812" y="372003"/>
                  <a:pt x="1287566" y="379519"/>
                  <a:pt x="1295073" y="383276"/>
                </a:cubicBezTo>
                <a:cubicBezTo>
                  <a:pt x="1306335" y="375761"/>
                  <a:pt x="1321350" y="368246"/>
                  <a:pt x="1332612" y="360730"/>
                </a:cubicBezTo>
                <a:cubicBezTo>
                  <a:pt x="1343873" y="356973"/>
                  <a:pt x="1355135" y="353215"/>
                  <a:pt x="1366396" y="349458"/>
                </a:cubicBezTo>
                <a:cubicBezTo>
                  <a:pt x="1370150" y="349458"/>
                  <a:pt x="1373904" y="349458"/>
                  <a:pt x="1373904" y="349458"/>
                </a:cubicBezTo>
                <a:cubicBezTo>
                  <a:pt x="1392673" y="353215"/>
                  <a:pt x="1407688" y="353215"/>
                  <a:pt x="1422704" y="356973"/>
                </a:cubicBezTo>
                <a:cubicBezTo>
                  <a:pt x="1418950" y="364488"/>
                  <a:pt x="1411442" y="372003"/>
                  <a:pt x="1407688" y="379519"/>
                </a:cubicBezTo>
                <a:cubicBezTo>
                  <a:pt x="1407688" y="387034"/>
                  <a:pt x="1411442" y="398306"/>
                  <a:pt x="1415196" y="398306"/>
                </a:cubicBezTo>
                <a:cubicBezTo>
                  <a:pt x="1426458" y="405822"/>
                  <a:pt x="1430211" y="398306"/>
                  <a:pt x="1433965" y="387034"/>
                </a:cubicBezTo>
                <a:cubicBezTo>
                  <a:pt x="1433965" y="379519"/>
                  <a:pt x="1437719" y="368246"/>
                  <a:pt x="1441473" y="360730"/>
                </a:cubicBezTo>
                <a:cubicBezTo>
                  <a:pt x="1445227" y="360730"/>
                  <a:pt x="1445227" y="360730"/>
                  <a:pt x="1445227" y="360730"/>
                </a:cubicBezTo>
                <a:cubicBezTo>
                  <a:pt x="1445227" y="356973"/>
                  <a:pt x="1441473" y="353215"/>
                  <a:pt x="1437719" y="345700"/>
                </a:cubicBezTo>
                <a:cubicBezTo>
                  <a:pt x="1456488" y="338185"/>
                  <a:pt x="1479011" y="341942"/>
                  <a:pt x="1479011" y="311882"/>
                </a:cubicBezTo>
                <a:cubicBezTo>
                  <a:pt x="1460242" y="315639"/>
                  <a:pt x="1441473" y="315639"/>
                  <a:pt x="1426458" y="319397"/>
                </a:cubicBezTo>
                <a:cubicBezTo>
                  <a:pt x="1426458" y="311882"/>
                  <a:pt x="1433965" y="308124"/>
                  <a:pt x="1437719" y="300609"/>
                </a:cubicBezTo>
                <a:cubicBezTo>
                  <a:pt x="1467750" y="293093"/>
                  <a:pt x="1501534" y="285578"/>
                  <a:pt x="1531565" y="278063"/>
                </a:cubicBezTo>
                <a:cubicBezTo>
                  <a:pt x="1535319" y="274305"/>
                  <a:pt x="1539073" y="266790"/>
                  <a:pt x="1542827" y="263033"/>
                </a:cubicBezTo>
                <a:cubicBezTo>
                  <a:pt x="1542827" y="270548"/>
                  <a:pt x="1542827" y="281821"/>
                  <a:pt x="1542827" y="296851"/>
                </a:cubicBezTo>
                <a:cubicBezTo>
                  <a:pt x="1569103" y="289336"/>
                  <a:pt x="1591626" y="281821"/>
                  <a:pt x="1610395" y="274305"/>
                </a:cubicBezTo>
                <a:cubicBezTo>
                  <a:pt x="1625411" y="270548"/>
                  <a:pt x="1636672" y="263033"/>
                  <a:pt x="1647934" y="274305"/>
                </a:cubicBezTo>
                <a:cubicBezTo>
                  <a:pt x="1655442" y="281821"/>
                  <a:pt x="1666703" y="281821"/>
                  <a:pt x="1674211" y="274305"/>
                </a:cubicBezTo>
                <a:cubicBezTo>
                  <a:pt x="1677965" y="270548"/>
                  <a:pt x="1681718" y="266790"/>
                  <a:pt x="1685472" y="263033"/>
                </a:cubicBezTo>
                <a:cubicBezTo>
                  <a:pt x="1707995" y="259275"/>
                  <a:pt x="1734272" y="259275"/>
                  <a:pt x="1756795" y="251760"/>
                </a:cubicBezTo>
                <a:cubicBezTo>
                  <a:pt x="1764303" y="251760"/>
                  <a:pt x="1771811" y="240487"/>
                  <a:pt x="1783072" y="236729"/>
                </a:cubicBezTo>
                <a:cubicBezTo>
                  <a:pt x="1790580" y="232972"/>
                  <a:pt x="1801841" y="232972"/>
                  <a:pt x="1809349" y="232972"/>
                </a:cubicBezTo>
                <a:cubicBezTo>
                  <a:pt x="1813103" y="221699"/>
                  <a:pt x="1828118" y="217941"/>
                  <a:pt x="1858149" y="229214"/>
                </a:cubicBezTo>
                <a:cubicBezTo>
                  <a:pt x="1854395" y="236729"/>
                  <a:pt x="1861903" y="240487"/>
                  <a:pt x="1869410" y="244245"/>
                </a:cubicBezTo>
                <a:cubicBezTo>
                  <a:pt x="1876918" y="244245"/>
                  <a:pt x="1888179" y="244245"/>
                  <a:pt x="1895687" y="248002"/>
                </a:cubicBezTo>
                <a:cubicBezTo>
                  <a:pt x="1891933" y="263033"/>
                  <a:pt x="1861903" y="248002"/>
                  <a:pt x="1869410" y="274305"/>
                </a:cubicBezTo>
                <a:cubicBezTo>
                  <a:pt x="1884426" y="281821"/>
                  <a:pt x="1903195" y="281821"/>
                  <a:pt x="1918210" y="266790"/>
                </a:cubicBezTo>
                <a:cubicBezTo>
                  <a:pt x="1925718" y="263033"/>
                  <a:pt x="1933225" y="255517"/>
                  <a:pt x="1940733" y="266790"/>
                </a:cubicBezTo>
                <a:cubicBezTo>
                  <a:pt x="1940733" y="270548"/>
                  <a:pt x="1948241" y="270548"/>
                  <a:pt x="1951995" y="266790"/>
                </a:cubicBezTo>
                <a:cubicBezTo>
                  <a:pt x="1963256" y="266790"/>
                  <a:pt x="1970764" y="266790"/>
                  <a:pt x="1982025" y="263033"/>
                </a:cubicBezTo>
                <a:cubicBezTo>
                  <a:pt x="1982025" y="266790"/>
                  <a:pt x="1982025" y="266790"/>
                  <a:pt x="1982025" y="270548"/>
                </a:cubicBezTo>
                <a:cubicBezTo>
                  <a:pt x="1974518" y="274305"/>
                  <a:pt x="1967010" y="274305"/>
                  <a:pt x="1955749" y="278063"/>
                </a:cubicBezTo>
                <a:cubicBezTo>
                  <a:pt x="1963256" y="285578"/>
                  <a:pt x="1967010" y="293093"/>
                  <a:pt x="1974518" y="300609"/>
                </a:cubicBezTo>
                <a:cubicBezTo>
                  <a:pt x="1974518" y="300609"/>
                  <a:pt x="1970764" y="300609"/>
                  <a:pt x="1970764" y="304366"/>
                </a:cubicBezTo>
                <a:cubicBezTo>
                  <a:pt x="1967010" y="319397"/>
                  <a:pt x="1955749" y="326912"/>
                  <a:pt x="1940733" y="330670"/>
                </a:cubicBezTo>
                <a:cubicBezTo>
                  <a:pt x="1940733" y="338185"/>
                  <a:pt x="1940733" y="349458"/>
                  <a:pt x="1944487" y="353215"/>
                </a:cubicBezTo>
                <a:cubicBezTo>
                  <a:pt x="1948241" y="360730"/>
                  <a:pt x="1955749" y="364488"/>
                  <a:pt x="1967010" y="372003"/>
                </a:cubicBezTo>
                <a:cubicBezTo>
                  <a:pt x="1955749" y="379519"/>
                  <a:pt x="1948241" y="394549"/>
                  <a:pt x="1929472" y="387034"/>
                </a:cubicBezTo>
                <a:cubicBezTo>
                  <a:pt x="1921964" y="387034"/>
                  <a:pt x="1910702" y="390791"/>
                  <a:pt x="1903195" y="398306"/>
                </a:cubicBezTo>
                <a:cubicBezTo>
                  <a:pt x="1899441" y="398306"/>
                  <a:pt x="1903195" y="405822"/>
                  <a:pt x="1899441" y="409579"/>
                </a:cubicBezTo>
                <a:cubicBezTo>
                  <a:pt x="1891933" y="417095"/>
                  <a:pt x="1884426" y="424610"/>
                  <a:pt x="1873164" y="432125"/>
                </a:cubicBezTo>
                <a:cubicBezTo>
                  <a:pt x="1873164" y="424610"/>
                  <a:pt x="1873164" y="420852"/>
                  <a:pt x="1873164" y="417095"/>
                </a:cubicBezTo>
                <a:cubicBezTo>
                  <a:pt x="1854395" y="409579"/>
                  <a:pt x="1843133" y="420852"/>
                  <a:pt x="1831872" y="432125"/>
                </a:cubicBezTo>
                <a:cubicBezTo>
                  <a:pt x="1839380" y="439640"/>
                  <a:pt x="1843133" y="447155"/>
                  <a:pt x="1850641" y="454671"/>
                </a:cubicBezTo>
                <a:cubicBezTo>
                  <a:pt x="1854395" y="454671"/>
                  <a:pt x="1861903" y="454671"/>
                  <a:pt x="1869410" y="450913"/>
                </a:cubicBezTo>
                <a:cubicBezTo>
                  <a:pt x="1865656" y="462186"/>
                  <a:pt x="1861903" y="469701"/>
                  <a:pt x="1858149" y="480974"/>
                </a:cubicBezTo>
                <a:cubicBezTo>
                  <a:pt x="1869410" y="473459"/>
                  <a:pt x="1884426" y="469701"/>
                  <a:pt x="1891933" y="462186"/>
                </a:cubicBezTo>
                <a:cubicBezTo>
                  <a:pt x="1906949" y="450913"/>
                  <a:pt x="1921964" y="447155"/>
                  <a:pt x="1940733" y="443398"/>
                </a:cubicBezTo>
                <a:cubicBezTo>
                  <a:pt x="1955749" y="443398"/>
                  <a:pt x="1974518" y="439640"/>
                  <a:pt x="1989533" y="435883"/>
                </a:cubicBezTo>
                <a:cubicBezTo>
                  <a:pt x="1989533" y="439640"/>
                  <a:pt x="1985779" y="447155"/>
                  <a:pt x="1985779" y="454671"/>
                </a:cubicBezTo>
                <a:cubicBezTo>
                  <a:pt x="1993287" y="454671"/>
                  <a:pt x="2000795" y="454671"/>
                  <a:pt x="2008302" y="450913"/>
                </a:cubicBezTo>
                <a:cubicBezTo>
                  <a:pt x="2019564" y="450913"/>
                  <a:pt x="2027071" y="450913"/>
                  <a:pt x="2027071" y="465943"/>
                </a:cubicBezTo>
                <a:cubicBezTo>
                  <a:pt x="2053348" y="462186"/>
                  <a:pt x="2079625" y="447155"/>
                  <a:pt x="2109656" y="469701"/>
                </a:cubicBezTo>
                <a:cubicBezTo>
                  <a:pt x="2102148" y="473459"/>
                  <a:pt x="2098394" y="480974"/>
                  <a:pt x="2094641" y="484732"/>
                </a:cubicBezTo>
                <a:cubicBezTo>
                  <a:pt x="2098394" y="488489"/>
                  <a:pt x="2098394" y="492247"/>
                  <a:pt x="2102148" y="496004"/>
                </a:cubicBezTo>
                <a:cubicBezTo>
                  <a:pt x="2094641" y="496004"/>
                  <a:pt x="2090887" y="492247"/>
                  <a:pt x="2087133" y="492247"/>
                </a:cubicBezTo>
                <a:cubicBezTo>
                  <a:pt x="2083379" y="499762"/>
                  <a:pt x="2079625" y="507277"/>
                  <a:pt x="2079625" y="511035"/>
                </a:cubicBezTo>
                <a:cubicBezTo>
                  <a:pt x="2079625" y="522308"/>
                  <a:pt x="2087133" y="533580"/>
                  <a:pt x="2087133" y="541096"/>
                </a:cubicBezTo>
                <a:cubicBezTo>
                  <a:pt x="2083379" y="544853"/>
                  <a:pt x="2072117" y="548611"/>
                  <a:pt x="2068364" y="552368"/>
                </a:cubicBezTo>
                <a:cubicBezTo>
                  <a:pt x="2060856" y="556126"/>
                  <a:pt x="2053348" y="559884"/>
                  <a:pt x="2049594" y="563641"/>
                </a:cubicBezTo>
                <a:cubicBezTo>
                  <a:pt x="2038333" y="571156"/>
                  <a:pt x="2027071" y="578672"/>
                  <a:pt x="2008302" y="571156"/>
                </a:cubicBezTo>
                <a:cubicBezTo>
                  <a:pt x="2000795" y="567399"/>
                  <a:pt x="1989533" y="574914"/>
                  <a:pt x="1978272" y="578672"/>
                </a:cubicBezTo>
                <a:cubicBezTo>
                  <a:pt x="1978272" y="578672"/>
                  <a:pt x="1978272" y="582429"/>
                  <a:pt x="1978272" y="586187"/>
                </a:cubicBezTo>
                <a:cubicBezTo>
                  <a:pt x="1985779" y="586187"/>
                  <a:pt x="1993287" y="586187"/>
                  <a:pt x="2000795" y="582429"/>
                </a:cubicBezTo>
                <a:cubicBezTo>
                  <a:pt x="1997041" y="589944"/>
                  <a:pt x="1997041" y="593702"/>
                  <a:pt x="1993287" y="597460"/>
                </a:cubicBezTo>
                <a:cubicBezTo>
                  <a:pt x="2008302" y="604975"/>
                  <a:pt x="2012056" y="597460"/>
                  <a:pt x="2015810" y="578672"/>
                </a:cubicBezTo>
                <a:cubicBezTo>
                  <a:pt x="2042087" y="597460"/>
                  <a:pt x="2060856" y="612490"/>
                  <a:pt x="2087133" y="627521"/>
                </a:cubicBezTo>
                <a:cubicBezTo>
                  <a:pt x="2087133" y="627521"/>
                  <a:pt x="2087133" y="635036"/>
                  <a:pt x="2090887" y="638793"/>
                </a:cubicBezTo>
                <a:cubicBezTo>
                  <a:pt x="2124671" y="631278"/>
                  <a:pt x="2162210" y="620005"/>
                  <a:pt x="2195994" y="608733"/>
                </a:cubicBezTo>
                <a:cubicBezTo>
                  <a:pt x="2195994" y="601217"/>
                  <a:pt x="2192240" y="597460"/>
                  <a:pt x="2188486" y="589944"/>
                </a:cubicBezTo>
                <a:cubicBezTo>
                  <a:pt x="2218517" y="597460"/>
                  <a:pt x="2226025" y="574914"/>
                  <a:pt x="2233532" y="556126"/>
                </a:cubicBezTo>
                <a:cubicBezTo>
                  <a:pt x="2248548" y="559884"/>
                  <a:pt x="2263563" y="563641"/>
                  <a:pt x="2271071" y="563641"/>
                </a:cubicBezTo>
                <a:cubicBezTo>
                  <a:pt x="2278578" y="552368"/>
                  <a:pt x="2282332" y="544853"/>
                  <a:pt x="2289840" y="533580"/>
                </a:cubicBezTo>
                <a:cubicBezTo>
                  <a:pt x="2316117" y="567399"/>
                  <a:pt x="2342394" y="548611"/>
                  <a:pt x="2368671" y="537338"/>
                </a:cubicBezTo>
                <a:cubicBezTo>
                  <a:pt x="2398701" y="522308"/>
                  <a:pt x="2428732" y="507277"/>
                  <a:pt x="2458763" y="492247"/>
                </a:cubicBezTo>
                <a:cubicBezTo>
                  <a:pt x="2455009" y="480974"/>
                  <a:pt x="2451255" y="469701"/>
                  <a:pt x="2455009" y="469701"/>
                </a:cubicBezTo>
                <a:cubicBezTo>
                  <a:pt x="2462516" y="465943"/>
                  <a:pt x="2470024" y="462186"/>
                  <a:pt x="2477532" y="462186"/>
                </a:cubicBezTo>
                <a:cubicBezTo>
                  <a:pt x="2488793" y="469701"/>
                  <a:pt x="2473778" y="492247"/>
                  <a:pt x="2500055" y="492247"/>
                </a:cubicBezTo>
                <a:cubicBezTo>
                  <a:pt x="2503809" y="477216"/>
                  <a:pt x="2511316" y="465943"/>
                  <a:pt x="2518824" y="450913"/>
                </a:cubicBezTo>
                <a:cubicBezTo>
                  <a:pt x="2522578" y="454671"/>
                  <a:pt x="2526332" y="462186"/>
                  <a:pt x="2530085" y="465943"/>
                </a:cubicBezTo>
                <a:cubicBezTo>
                  <a:pt x="2548855" y="462186"/>
                  <a:pt x="2571378" y="450913"/>
                  <a:pt x="2586393" y="454671"/>
                </a:cubicBezTo>
                <a:cubicBezTo>
                  <a:pt x="2608916" y="462186"/>
                  <a:pt x="2616424" y="447155"/>
                  <a:pt x="2627685" y="435883"/>
                </a:cubicBezTo>
                <a:cubicBezTo>
                  <a:pt x="2627685" y="432125"/>
                  <a:pt x="2635193" y="435883"/>
                  <a:pt x="2638947" y="432125"/>
                </a:cubicBezTo>
                <a:cubicBezTo>
                  <a:pt x="2661470" y="428367"/>
                  <a:pt x="2680239" y="420852"/>
                  <a:pt x="2687747" y="398306"/>
                </a:cubicBezTo>
                <a:cubicBezTo>
                  <a:pt x="2687747" y="387034"/>
                  <a:pt x="2695254" y="390791"/>
                  <a:pt x="2710270" y="398306"/>
                </a:cubicBezTo>
                <a:cubicBezTo>
                  <a:pt x="2729039" y="390791"/>
                  <a:pt x="2751562" y="387034"/>
                  <a:pt x="2770331" y="379519"/>
                </a:cubicBezTo>
                <a:cubicBezTo>
                  <a:pt x="2785346" y="372003"/>
                  <a:pt x="2800361" y="368246"/>
                  <a:pt x="2811623" y="353215"/>
                </a:cubicBezTo>
                <a:cubicBezTo>
                  <a:pt x="2815377" y="349458"/>
                  <a:pt x="2826638" y="345700"/>
                  <a:pt x="2837900" y="345700"/>
                </a:cubicBezTo>
                <a:cubicBezTo>
                  <a:pt x="2852915" y="341942"/>
                  <a:pt x="2852915" y="338185"/>
                  <a:pt x="2845407" y="326912"/>
                </a:cubicBezTo>
                <a:cubicBezTo>
                  <a:pt x="2852915" y="323154"/>
                  <a:pt x="2860423" y="319397"/>
                  <a:pt x="2871684" y="315639"/>
                </a:cubicBezTo>
                <a:cubicBezTo>
                  <a:pt x="2879192" y="326912"/>
                  <a:pt x="2890454" y="330670"/>
                  <a:pt x="2905469" y="315639"/>
                </a:cubicBezTo>
                <a:cubicBezTo>
                  <a:pt x="2905469" y="315639"/>
                  <a:pt x="2909223" y="315639"/>
                  <a:pt x="2912976" y="315639"/>
                </a:cubicBezTo>
                <a:cubicBezTo>
                  <a:pt x="2935500" y="311882"/>
                  <a:pt x="2958023" y="308124"/>
                  <a:pt x="2976792" y="300609"/>
                </a:cubicBezTo>
                <a:cubicBezTo>
                  <a:pt x="2984299" y="296851"/>
                  <a:pt x="2988053" y="289336"/>
                  <a:pt x="2991807" y="281821"/>
                </a:cubicBezTo>
                <a:cubicBezTo>
                  <a:pt x="2995561" y="278063"/>
                  <a:pt x="2999315" y="278063"/>
                  <a:pt x="3006822" y="278063"/>
                </a:cubicBezTo>
                <a:cubicBezTo>
                  <a:pt x="3036853" y="274305"/>
                  <a:pt x="3063130" y="266790"/>
                  <a:pt x="3081899" y="244245"/>
                </a:cubicBezTo>
                <a:cubicBezTo>
                  <a:pt x="3081899" y="244245"/>
                  <a:pt x="3085653" y="240487"/>
                  <a:pt x="3085653" y="240487"/>
                </a:cubicBezTo>
                <a:cubicBezTo>
                  <a:pt x="3123192" y="244245"/>
                  <a:pt x="3134453" y="195396"/>
                  <a:pt x="3171992" y="195396"/>
                </a:cubicBezTo>
                <a:cubicBezTo>
                  <a:pt x="3187007" y="206668"/>
                  <a:pt x="3190760" y="206668"/>
                  <a:pt x="3205776" y="191638"/>
                </a:cubicBezTo>
                <a:cubicBezTo>
                  <a:pt x="3209530" y="191638"/>
                  <a:pt x="3213283" y="187881"/>
                  <a:pt x="3217037" y="184123"/>
                </a:cubicBezTo>
                <a:cubicBezTo>
                  <a:pt x="3239560" y="176608"/>
                  <a:pt x="3258329" y="169092"/>
                  <a:pt x="3280852" y="161577"/>
                </a:cubicBezTo>
                <a:cubicBezTo>
                  <a:pt x="3295869" y="172850"/>
                  <a:pt x="3307129" y="169092"/>
                  <a:pt x="3318391" y="150304"/>
                </a:cubicBezTo>
                <a:cubicBezTo>
                  <a:pt x="3318391" y="146547"/>
                  <a:pt x="3318391" y="146547"/>
                  <a:pt x="3318391" y="142789"/>
                </a:cubicBezTo>
                <a:cubicBezTo>
                  <a:pt x="3333406" y="139032"/>
                  <a:pt x="3348421" y="131516"/>
                  <a:pt x="3359683" y="127759"/>
                </a:cubicBezTo>
                <a:cubicBezTo>
                  <a:pt x="3378452" y="124001"/>
                  <a:pt x="3385960" y="112728"/>
                  <a:pt x="3378452" y="97698"/>
                </a:cubicBezTo>
                <a:cubicBezTo>
                  <a:pt x="3389714" y="86425"/>
                  <a:pt x="3404729" y="86425"/>
                  <a:pt x="3415991" y="93940"/>
                </a:cubicBezTo>
                <a:cubicBezTo>
                  <a:pt x="3431006" y="105213"/>
                  <a:pt x="3434760" y="90183"/>
                  <a:pt x="3442267" y="82667"/>
                </a:cubicBezTo>
                <a:cubicBezTo>
                  <a:pt x="3438514" y="78910"/>
                  <a:pt x="3434760" y="71395"/>
                  <a:pt x="3427252" y="67637"/>
                </a:cubicBezTo>
                <a:cubicBezTo>
                  <a:pt x="3415991" y="63879"/>
                  <a:pt x="3397221" y="60122"/>
                  <a:pt x="3382206" y="60122"/>
                </a:cubicBezTo>
                <a:cubicBezTo>
                  <a:pt x="3378452" y="56364"/>
                  <a:pt x="3370944" y="63879"/>
                  <a:pt x="3367191" y="63879"/>
                </a:cubicBezTo>
                <a:cubicBezTo>
                  <a:pt x="3363437" y="63879"/>
                  <a:pt x="3359683" y="63879"/>
                  <a:pt x="3355929" y="63879"/>
                </a:cubicBezTo>
                <a:cubicBezTo>
                  <a:pt x="3352175" y="60122"/>
                  <a:pt x="3352175" y="60122"/>
                  <a:pt x="3352175" y="56364"/>
                </a:cubicBezTo>
                <a:cubicBezTo>
                  <a:pt x="3363437" y="52607"/>
                  <a:pt x="3378452" y="45091"/>
                  <a:pt x="3389714" y="41334"/>
                </a:cubicBezTo>
                <a:cubicBezTo>
                  <a:pt x="3412237" y="37576"/>
                  <a:pt x="3434760" y="33819"/>
                  <a:pt x="3457283" y="30061"/>
                </a:cubicBezTo>
                <a:cubicBezTo>
                  <a:pt x="3464790" y="26303"/>
                  <a:pt x="3472298" y="22546"/>
                  <a:pt x="3479806" y="15031"/>
                </a:cubicBezTo>
                <a:cubicBezTo>
                  <a:pt x="3483560" y="15031"/>
                  <a:pt x="3483560" y="15031"/>
                  <a:pt x="3483560" y="15031"/>
                </a:cubicBezTo>
                <a:cubicBezTo>
                  <a:pt x="3498575" y="30061"/>
                  <a:pt x="3517344" y="30061"/>
                  <a:pt x="3536113" y="30061"/>
                </a:cubicBezTo>
                <a:cubicBezTo>
                  <a:pt x="3539867" y="30061"/>
                  <a:pt x="3543621" y="33819"/>
                  <a:pt x="3547375" y="41334"/>
                </a:cubicBezTo>
                <a:cubicBezTo>
                  <a:pt x="3547375" y="48849"/>
                  <a:pt x="3551129" y="60122"/>
                  <a:pt x="3551129" y="71395"/>
                </a:cubicBezTo>
                <a:cubicBezTo>
                  <a:pt x="3543621" y="82667"/>
                  <a:pt x="3513590" y="71395"/>
                  <a:pt x="3506083" y="97698"/>
                </a:cubicBezTo>
                <a:cubicBezTo>
                  <a:pt x="3521098" y="101455"/>
                  <a:pt x="3532359" y="105213"/>
                  <a:pt x="3547375" y="93940"/>
                </a:cubicBezTo>
                <a:cubicBezTo>
                  <a:pt x="3547375" y="90183"/>
                  <a:pt x="3554882" y="90183"/>
                  <a:pt x="3562390" y="90183"/>
                </a:cubicBezTo>
                <a:cubicBezTo>
                  <a:pt x="3592421" y="93940"/>
                  <a:pt x="3622452" y="93940"/>
                  <a:pt x="3652482" y="93940"/>
                </a:cubicBezTo>
                <a:cubicBezTo>
                  <a:pt x="3663744" y="97698"/>
                  <a:pt x="3678759" y="93940"/>
                  <a:pt x="3690021" y="90183"/>
                </a:cubicBezTo>
                <a:cubicBezTo>
                  <a:pt x="3701282" y="90183"/>
                  <a:pt x="3712544" y="86425"/>
                  <a:pt x="3720052" y="101455"/>
                </a:cubicBezTo>
                <a:cubicBezTo>
                  <a:pt x="3712544" y="101455"/>
                  <a:pt x="3705036" y="101455"/>
                  <a:pt x="3701282" y="97698"/>
                </a:cubicBezTo>
                <a:cubicBezTo>
                  <a:pt x="3697529" y="105213"/>
                  <a:pt x="3697529" y="112728"/>
                  <a:pt x="3697529" y="116486"/>
                </a:cubicBezTo>
                <a:cubicBezTo>
                  <a:pt x="3667498" y="146547"/>
                  <a:pt x="3629959" y="146547"/>
                  <a:pt x="3588667" y="146547"/>
                </a:cubicBezTo>
                <a:cubicBezTo>
                  <a:pt x="3596175" y="157820"/>
                  <a:pt x="3599928" y="165335"/>
                  <a:pt x="3603682" y="169092"/>
                </a:cubicBezTo>
                <a:cubicBezTo>
                  <a:pt x="3614944" y="169092"/>
                  <a:pt x="3626205" y="169092"/>
                  <a:pt x="3637467" y="169092"/>
                </a:cubicBezTo>
                <a:cubicBezTo>
                  <a:pt x="3641221" y="165335"/>
                  <a:pt x="3641221" y="161577"/>
                  <a:pt x="3644975" y="154062"/>
                </a:cubicBezTo>
                <a:cubicBezTo>
                  <a:pt x="3663744" y="150304"/>
                  <a:pt x="3682513" y="150304"/>
                  <a:pt x="3701282" y="146547"/>
                </a:cubicBezTo>
                <a:cubicBezTo>
                  <a:pt x="3701282" y="165335"/>
                  <a:pt x="3686267" y="172850"/>
                  <a:pt x="3656236" y="169092"/>
                </a:cubicBezTo>
                <a:cubicBezTo>
                  <a:pt x="3644975" y="184123"/>
                  <a:pt x="3633713" y="191638"/>
                  <a:pt x="3622452" y="202911"/>
                </a:cubicBezTo>
                <a:cubicBezTo>
                  <a:pt x="3611190" y="210426"/>
                  <a:pt x="3596175" y="217941"/>
                  <a:pt x="3581159" y="225457"/>
                </a:cubicBezTo>
                <a:cubicBezTo>
                  <a:pt x="3596175" y="229214"/>
                  <a:pt x="3607436" y="236729"/>
                  <a:pt x="3618698" y="221699"/>
                </a:cubicBezTo>
                <a:cubicBezTo>
                  <a:pt x="3622452" y="217941"/>
                  <a:pt x="3637467" y="217941"/>
                  <a:pt x="3648728" y="221699"/>
                </a:cubicBezTo>
                <a:cubicBezTo>
                  <a:pt x="3656236" y="221699"/>
                  <a:pt x="3667498" y="229214"/>
                  <a:pt x="3671252" y="214184"/>
                </a:cubicBezTo>
                <a:cubicBezTo>
                  <a:pt x="3671252" y="214184"/>
                  <a:pt x="3678759" y="214184"/>
                  <a:pt x="3682513" y="214184"/>
                </a:cubicBezTo>
                <a:cubicBezTo>
                  <a:pt x="3686267" y="214184"/>
                  <a:pt x="3693775" y="214184"/>
                  <a:pt x="3697529" y="210426"/>
                </a:cubicBezTo>
                <a:cubicBezTo>
                  <a:pt x="3716297" y="195396"/>
                  <a:pt x="3723805" y="195396"/>
                  <a:pt x="3735067" y="214184"/>
                </a:cubicBezTo>
                <a:cubicBezTo>
                  <a:pt x="3750082" y="206668"/>
                  <a:pt x="3768852" y="202911"/>
                  <a:pt x="3783866" y="217941"/>
                </a:cubicBezTo>
                <a:cubicBezTo>
                  <a:pt x="3783866" y="217941"/>
                  <a:pt x="3791374" y="217941"/>
                  <a:pt x="3795129" y="217941"/>
                </a:cubicBezTo>
                <a:cubicBezTo>
                  <a:pt x="3806389" y="199153"/>
                  <a:pt x="3828912" y="187881"/>
                  <a:pt x="3843929" y="176608"/>
                </a:cubicBezTo>
                <a:cubicBezTo>
                  <a:pt x="3843929" y="172850"/>
                  <a:pt x="3843929" y="172850"/>
                  <a:pt x="3843929" y="169092"/>
                </a:cubicBezTo>
                <a:cubicBezTo>
                  <a:pt x="3828912" y="165335"/>
                  <a:pt x="3813897" y="161577"/>
                  <a:pt x="3798882" y="157820"/>
                </a:cubicBezTo>
                <a:cubicBezTo>
                  <a:pt x="3798882" y="154062"/>
                  <a:pt x="3795129" y="142789"/>
                  <a:pt x="3795129" y="139032"/>
                </a:cubicBezTo>
                <a:cubicBezTo>
                  <a:pt x="3798882" y="135274"/>
                  <a:pt x="3806389" y="135274"/>
                  <a:pt x="3813897" y="131516"/>
                </a:cubicBezTo>
                <a:cubicBezTo>
                  <a:pt x="3795129" y="108971"/>
                  <a:pt x="3772605" y="105213"/>
                  <a:pt x="3753836" y="124001"/>
                </a:cubicBezTo>
                <a:cubicBezTo>
                  <a:pt x="3750082" y="127759"/>
                  <a:pt x="3742575" y="127759"/>
                  <a:pt x="3735067" y="127759"/>
                </a:cubicBezTo>
                <a:cubicBezTo>
                  <a:pt x="3738820" y="120244"/>
                  <a:pt x="3746329" y="116486"/>
                  <a:pt x="3753836" y="105213"/>
                </a:cubicBezTo>
                <a:cubicBezTo>
                  <a:pt x="3742575" y="105213"/>
                  <a:pt x="3735067" y="101455"/>
                  <a:pt x="3727559" y="101455"/>
                </a:cubicBezTo>
                <a:cubicBezTo>
                  <a:pt x="3727559" y="97698"/>
                  <a:pt x="3727559" y="97698"/>
                  <a:pt x="3727559" y="93940"/>
                </a:cubicBezTo>
                <a:cubicBezTo>
                  <a:pt x="3746329" y="97698"/>
                  <a:pt x="3765097" y="97698"/>
                  <a:pt x="3783866" y="97698"/>
                </a:cubicBezTo>
                <a:cubicBezTo>
                  <a:pt x="3787620" y="93940"/>
                  <a:pt x="3791374" y="90183"/>
                  <a:pt x="3798882" y="82667"/>
                </a:cubicBezTo>
                <a:cubicBezTo>
                  <a:pt x="3802636" y="90183"/>
                  <a:pt x="3802636" y="93940"/>
                  <a:pt x="3806389" y="97698"/>
                </a:cubicBezTo>
                <a:cubicBezTo>
                  <a:pt x="3825159" y="97698"/>
                  <a:pt x="3840174" y="93940"/>
                  <a:pt x="3858943" y="90183"/>
                </a:cubicBezTo>
                <a:cubicBezTo>
                  <a:pt x="3862697" y="90183"/>
                  <a:pt x="3870205" y="90183"/>
                  <a:pt x="3870205" y="93940"/>
                </a:cubicBezTo>
                <a:cubicBezTo>
                  <a:pt x="3885220" y="108971"/>
                  <a:pt x="3896482" y="97698"/>
                  <a:pt x="3915251" y="90183"/>
                </a:cubicBezTo>
                <a:cubicBezTo>
                  <a:pt x="3900235" y="105213"/>
                  <a:pt x="3903989" y="131516"/>
                  <a:pt x="3870205" y="131516"/>
                </a:cubicBezTo>
                <a:cubicBezTo>
                  <a:pt x="3877712" y="135274"/>
                  <a:pt x="3881466" y="139032"/>
                  <a:pt x="3885220" y="142789"/>
                </a:cubicBezTo>
                <a:cubicBezTo>
                  <a:pt x="3873958" y="142789"/>
                  <a:pt x="3858943" y="142789"/>
                  <a:pt x="3843929" y="146547"/>
                </a:cubicBezTo>
                <a:cubicBezTo>
                  <a:pt x="3851435" y="161577"/>
                  <a:pt x="3855189" y="169092"/>
                  <a:pt x="3858943" y="180365"/>
                </a:cubicBezTo>
                <a:cubicBezTo>
                  <a:pt x="3847682" y="187881"/>
                  <a:pt x="3840174" y="202911"/>
                  <a:pt x="3828912" y="214184"/>
                </a:cubicBezTo>
                <a:cubicBezTo>
                  <a:pt x="3821406" y="217941"/>
                  <a:pt x="3810143" y="229214"/>
                  <a:pt x="3802636" y="229214"/>
                </a:cubicBezTo>
                <a:cubicBezTo>
                  <a:pt x="3791374" y="225457"/>
                  <a:pt x="3783866" y="229214"/>
                  <a:pt x="3776359" y="240487"/>
                </a:cubicBezTo>
                <a:cubicBezTo>
                  <a:pt x="3776359" y="244245"/>
                  <a:pt x="3772605" y="244245"/>
                  <a:pt x="3765097" y="248002"/>
                </a:cubicBezTo>
                <a:cubicBezTo>
                  <a:pt x="3772605" y="251760"/>
                  <a:pt x="3776359" y="251760"/>
                  <a:pt x="3783866" y="251760"/>
                </a:cubicBezTo>
                <a:cubicBezTo>
                  <a:pt x="3787620" y="255517"/>
                  <a:pt x="3787620" y="259275"/>
                  <a:pt x="3791374" y="263033"/>
                </a:cubicBezTo>
                <a:cubicBezTo>
                  <a:pt x="3787620" y="263033"/>
                  <a:pt x="3783866" y="266790"/>
                  <a:pt x="3780113" y="270548"/>
                </a:cubicBezTo>
                <a:cubicBezTo>
                  <a:pt x="3772605" y="270548"/>
                  <a:pt x="3761343" y="274305"/>
                  <a:pt x="3750082" y="274305"/>
                </a:cubicBezTo>
                <a:cubicBezTo>
                  <a:pt x="3753836" y="278063"/>
                  <a:pt x="3753836" y="281821"/>
                  <a:pt x="3757590" y="285578"/>
                </a:cubicBezTo>
                <a:cubicBezTo>
                  <a:pt x="3746329" y="293093"/>
                  <a:pt x="3735067" y="300609"/>
                  <a:pt x="3720052" y="311882"/>
                </a:cubicBezTo>
                <a:cubicBezTo>
                  <a:pt x="3731313" y="311882"/>
                  <a:pt x="3738820" y="311882"/>
                  <a:pt x="3750082" y="311882"/>
                </a:cubicBezTo>
                <a:cubicBezTo>
                  <a:pt x="3742575" y="323154"/>
                  <a:pt x="3735067" y="330670"/>
                  <a:pt x="3727559" y="341942"/>
                </a:cubicBezTo>
                <a:cubicBezTo>
                  <a:pt x="3757590" y="345700"/>
                  <a:pt x="3787620" y="326912"/>
                  <a:pt x="3813897" y="349458"/>
                </a:cubicBezTo>
                <a:cubicBezTo>
                  <a:pt x="3798882" y="353215"/>
                  <a:pt x="3783866" y="360730"/>
                  <a:pt x="3768852" y="364488"/>
                </a:cubicBezTo>
                <a:cubicBezTo>
                  <a:pt x="3753836" y="349458"/>
                  <a:pt x="3727559" y="349458"/>
                  <a:pt x="3712544" y="368246"/>
                </a:cubicBezTo>
                <a:cubicBezTo>
                  <a:pt x="3708790" y="372003"/>
                  <a:pt x="3701282" y="372003"/>
                  <a:pt x="3697529" y="372003"/>
                </a:cubicBezTo>
                <a:cubicBezTo>
                  <a:pt x="3682513" y="368246"/>
                  <a:pt x="3671252" y="372003"/>
                  <a:pt x="3656236" y="383276"/>
                </a:cubicBezTo>
                <a:cubicBezTo>
                  <a:pt x="3659990" y="387034"/>
                  <a:pt x="3663744" y="387034"/>
                  <a:pt x="3671252" y="390791"/>
                </a:cubicBezTo>
                <a:cubicBezTo>
                  <a:pt x="3667498" y="394549"/>
                  <a:pt x="3663744" y="398306"/>
                  <a:pt x="3656236" y="405822"/>
                </a:cubicBezTo>
                <a:cubicBezTo>
                  <a:pt x="3659990" y="409579"/>
                  <a:pt x="3663744" y="409579"/>
                  <a:pt x="3667498" y="413337"/>
                </a:cubicBezTo>
                <a:cubicBezTo>
                  <a:pt x="3667498" y="413337"/>
                  <a:pt x="3667498" y="417095"/>
                  <a:pt x="3667498" y="417095"/>
                </a:cubicBezTo>
                <a:cubicBezTo>
                  <a:pt x="3656236" y="413337"/>
                  <a:pt x="3644975" y="409579"/>
                  <a:pt x="3629959" y="402064"/>
                </a:cubicBezTo>
                <a:cubicBezTo>
                  <a:pt x="3629959" y="409579"/>
                  <a:pt x="3629959" y="417095"/>
                  <a:pt x="3629959" y="417095"/>
                </a:cubicBezTo>
                <a:cubicBezTo>
                  <a:pt x="3603682" y="417095"/>
                  <a:pt x="3577405" y="413337"/>
                  <a:pt x="3547375" y="413337"/>
                </a:cubicBezTo>
                <a:cubicBezTo>
                  <a:pt x="3554882" y="424610"/>
                  <a:pt x="3558636" y="432125"/>
                  <a:pt x="3562390" y="439640"/>
                </a:cubicBezTo>
                <a:cubicBezTo>
                  <a:pt x="3558636" y="443398"/>
                  <a:pt x="3551129" y="443398"/>
                  <a:pt x="3543621" y="443398"/>
                </a:cubicBezTo>
                <a:cubicBezTo>
                  <a:pt x="3554882" y="462186"/>
                  <a:pt x="3558636" y="462186"/>
                  <a:pt x="3599928" y="428367"/>
                </a:cubicBezTo>
                <a:cubicBezTo>
                  <a:pt x="3607436" y="443398"/>
                  <a:pt x="3618698" y="450913"/>
                  <a:pt x="3633713" y="439640"/>
                </a:cubicBezTo>
                <a:cubicBezTo>
                  <a:pt x="3641221" y="435883"/>
                  <a:pt x="3648728" y="432125"/>
                  <a:pt x="3656236" y="439640"/>
                </a:cubicBezTo>
                <a:cubicBezTo>
                  <a:pt x="3656236" y="439640"/>
                  <a:pt x="3663744" y="439640"/>
                  <a:pt x="3667498" y="439640"/>
                </a:cubicBezTo>
                <a:cubicBezTo>
                  <a:pt x="3693775" y="428367"/>
                  <a:pt x="3720052" y="420852"/>
                  <a:pt x="3750082" y="413337"/>
                </a:cubicBezTo>
                <a:cubicBezTo>
                  <a:pt x="3757590" y="409579"/>
                  <a:pt x="3765097" y="398306"/>
                  <a:pt x="3776359" y="394549"/>
                </a:cubicBezTo>
                <a:cubicBezTo>
                  <a:pt x="3776359" y="390791"/>
                  <a:pt x="3772605" y="390791"/>
                  <a:pt x="3772605" y="387034"/>
                </a:cubicBezTo>
                <a:cubicBezTo>
                  <a:pt x="3783866" y="390791"/>
                  <a:pt x="3791374" y="394549"/>
                  <a:pt x="3802636" y="394549"/>
                </a:cubicBezTo>
                <a:cubicBezTo>
                  <a:pt x="3810143" y="390791"/>
                  <a:pt x="3821406" y="383276"/>
                  <a:pt x="3828912" y="379519"/>
                </a:cubicBezTo>
                <a:cubicBezTo>
                  <a:pt x="3832666" y="372003"/>
                  <a:pt x="3821406" y="356973"/>
                  <a:pt x="3843929" y="356973"/>
                </a:cubicBezTo>
                <a:cubicBezTo>
                  <a:pt x="3843929" y="364488"/>
                  <a:pt x="3843929" y="372003"/>
                  <a:pt x="3843929" y="375761"/>
                </a:cubicBezTo>
                <a:cubicBezTo>
                  <a:pt x="3855189" y="379519"/>
                  <a:pt x="3870205" y="383276"/>
                  <a:pt x="3881466" y="387034"/>
                </a:cubicBezTo>
                <a:cubicBezTo>
                  <a:pt x="3888974" y="387034"/>
                  <a:pt x="3892728" y="383276"/>
                  <a:pt x="3900235" y="379519"/>
                </a:cubicBezTo>
                <a:cubicBezTo>
                  <a:pt x="3915251" y="372003"/>
                  <a:pt x="3930266" y="356973"/>
                  <a:pt x="3949035" y="349458"/>
                </a:cubicBezTo>
                <a:cubicBezTo>
                  <a:pt x="3952789" y="349458"/>
                  <a:pt x="3956543" y="353215"/>
                  <a:pt x="3960297" y="353215"/>
                </a:cubicBezTo>
                <a:cubicBezTo>
                  <a:pt x="3975312" y="364488"/>
                  <a:pt x="3986574" y="364488"/>
                  <a:pt x="3997835" y="349458"/>
                </a:cubicBezTo>
                <a:cubicBezTo>
                  <a:pt x="4005343" y="338185"/>
                  <a:pt x="4009097" y="326912"/>
                  <a:pt x="4012850" y="315639"/>
                </a:cubicBezTo>
                <a:cubicBezTo>
                  <a:pt x="4016604" y="319397"/>
                  <a:pt x="4020358" y="323154"/>
                  <a:pt x="4024112" y="326912"/>
                </a:cubicBezTo>
                <a:cubicBezTo>
                  <a:pt x="4024112" y="323154"/>
                  <a:pt x="4020358" y="319397"/>
                  <a:pt x="4020358" y="319397"/>
                </a:cubicBezTo>
                <a:cubicBezTo>
                  <a:pt x="4050389" y="300609"/>
                  <a:pt x="4080419" y="281821"/>
                  <a:pt x="4110450" y="263033"/>
                </a:cubicBezTo>
                <a:cubicBezTo>
                  <a:pt x="4110450" y="263033"/>
                  <a:pt x="4114204" y="263033"/>
                  <a:pt x="4114204" y="263033"/>
                </a:cubicBezTo>
                <a:cubicBezTo>
                  <a:pt x="4110450" y="270548"/>
                  <a:pt x="4106696" y="274305"/>
                  <a:pt x="4102942" y="281821"/>
                </a:cubicBezTo>
                <a:cubicBezTo>
                  <a:pt x="4114204" y="293093"/>
                  <a:pt x="4125465" y="296851"/>
                  <a:pt x="4136727" y="285578"/>
                </a:cubicBezTo>
                <a:cubicBezTo>
                  <a:pt x="4151742" y="296851"/>
                  <a:pt x="4155496" y="323154"/>
                  <a:pt x="4178019" y="311882"/>
                </a:cubicBezTo>
                <a:cubicBezTo>
                  <a:pt x="4185527" y="319397"/>
                  <a:pt x="4193035" y="323154"/>
                  <a:pt x="4200542" y="334427"/>
                </a:cubicBezTo>
                <a:cubicBezTo>
                  <a:pt x="4208050" y="319397"/>
                  <a:pt x="4211804" y="308124"/>
                  <a:pt x="4219312" y="296851"/>
                </a:cubicBezTo>
                <a:cubicBezTo>
                  <a:pt x="4200542" y="289336"/>
                  <a:pt x="4185527" y="281821"/>
                  <a:pt x="4170512" y="274305"/>
                </a:cubicBezTo>
                <a:cubicBezTo>
                  <a:pt x="4166758" y="274305"/>
                  <a:pt x="4166758" y="263033"/>
                  <a:pt x="4170512" y="263033"/>
                </a:cubicBezTo>
                <a:cubicBezTo>
                  <a:pt x="4226819" y="217941"/>
                  <a:pt x="4283127" y="176608"/>
                  <a:pt x="4339435" y="135274"/>
                </a:cubicBezTo>
                <a:cubicBezTo>
                  <a:pt x="4339435" y="135274"/>
                  <a:pt x="4339435" y="135274"/>
                  <a:pt x="4346942" y="135274"/>
                </a:cubicBezTo>
                <a:cubicBezTo>
                  <a:pt x="4339435" y="142789"/>
                  <a:pt x="4331927" y="150304"/>
                  <a:pt x="4328173" y="161577"/>
                </a:cubicBezTo>
                <a:cubicBezTo>
                  <a:pt x="4328173" y="161577"/>
                  <a:pt x="4328173" y="161577"/>
                  <a:pt x="4331927" y="165335"/>
                </a:cubicBezTo>
                <a:cubicBezTo>
                  <a:pt x="4346942" y="157820"/>
                  <a:pt x="4365712" y="150304"/>
                  <a:pt x="4384480" y="142789"/>
                </a:cubicBezTo>
                <a:cubicBezTo>
                  <a:pt x="4376973" y="124001"/>
                  <a:pt x="4384480" y="112728"/>
                  <a:pt x="4407003" y="108971"/>
                </a:cubicBezTo>
                <a:cubicBezTo>
                  <a:pt x="4414511" y="105213"/>
                  <a:pt x="4425772" y="108971"/>
                  <a:pt x="4425772" y="93940"/>
                </a:cubicBezTo>
                <a:cubicBezTo>
                  <a:pt x="4425772" y="90183"/>
                  <a:pt x="4425772" y="90183"/>
                  <a:pt x="4429526" y="86425"/>
                </a:cubicBezTo>
                <a:cubicBezTo>
                  <a:pt x="4478326" y="60122"/>
                  <a:pt x="4530880" y="30061"/>
                  <a:pt x="457968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04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88824" cy="6858000"/>
          </a:xfrm>
          <a:custGeom>
            <a:avLst/>
            <a:gdLst>
              <a:gd name="connsiteX0" fmla="*/ 487201 w 12188824"/>
              <a:gd name="connsiteY0" fmla="*/ 6312906 h 6858000"/>
              <a:gd name="connsiteX1" fmla="*/ 604850 w 12188824"/>
              <a:gd name="connsiteY1" fmla="*/ 6313430 h 6858000"/>
              <a:gd name="connsiteX2" fmla="*/ 1161431 w 12188824"/>
              <a:gd name="connsiteY2" fmla="*/ 6494553 h 6858000"/>
              <a:gd name="connsiteX3" fmla="*/ 2089444 w 12188824"/>
              <a:gd name="connsiteY3" fmla="*/ 6827073 h 6858000"/>
              <a:gd name="connsiteX4" fmla="*/ 2189688 w 12188824"/>
              <a:gd name="connsiteY4" fmla="*/ 6858000 h 6858000"/>
              <a:gd name="connsiteX5" fmla="*/ 1080257 w 12188824"/>
              <a:gd name="connsiteY5" fmla="*/ 6858000 h 6858000"/>
              <a:gd name="connsiteX6" fmla="*/ 1073714 w 12188824"/>
              <a:gd name="connsiteY6" fmla="*/ 6854971 h 6858000"/>
              <a:gd name="connsiteX7" fmla="*/ 297023 w 12188824"/>
              <a:gd name="connsiteY7" fmla="*/ 6609309 h 6858000"/>
              <a:gd name="connsiteX8" fmla="*/ 686388 w 12188824"/>
              <a:gd name="connsiteY8" fmla="*/ 6813530 h 6858000"/>
              <a:gd name="connsiteX9" fmla="*/ 757474 w 12188824"/>
              <a:gd name="connsiteY9" fmla="*/ 6858000 h 6858000"/>
              <a:gd name="connsiteX10" fmla="*/ 165505 w 12188824"/>
              <a:gd name="connsiteY10" fmla="*/ 6858000 h 6858000"/>
              <a:gd name="connsiteX11" fmla="*/ 112098 w 12188824"/>
              <a:gd name="connsiteY11" fmla="*/ 6841794 h 6858000"/>
              <a:gd name="connsiteX12" fmla="*/ 1 w 12188824"/>
              <a:gd name="connsiteY12" fmla="*/ 6811642 h 6858000"/>
              <a:gd name="connsiteX13" fmla="*/ 1 w 12188824"/>
              <a:gd name="connsiteY13" fmla="*/ 6391876 h 6858000"/>
              <a:gd name="connsiteX14" fmla="*/ 487201 w 12188824"/>
              <a:gd name="connsiteY14" fmla="*/ 6312906 h 6858000"/>
              <a:gd name="connsiteX15" fmla="*/ 3824290 w 12188824"/>
              <a:gd name="connsiteY15" fmla="*/ 6178549 h 6858000"/>
              <a:gd name="connsiteX16" fmla="*/ 4857059 w 12188824"/>
              <a:gd name="connsiteY16" fmla="*/ 6814803 h 6858000"/>
              <a:gd name="connsiteX17" fmla="*/ 4881229 w 12188824"/>
              <a:gd name="connsiteY17" fmla="*/ 6858000 h 6858000"/>
              <a:gd name="connsiteX18" fmla="*/ 4344536 w 12188824"/>
              <a:gd name="connsiteY18" fmla="*/ 6858000 h 6858000"/>
              <a:gd name="connsiteX19" fmla="*/ 4339870 w 12188824"/>
              <a:gd name="connsiteY19" fmla="*/ 6844514 h 6858000"/>
              <a:gd name="connsiteX20" fmla="*/ 3824290 w 12188824"/>
              <a:gd name="connsiteY20" fmla="*/ 6178549 h 6858000"/>
              <a:gd name="connsiteX21" fmla="*/ 644695 w 12188824"/>
              <a:gd name="connsiteY21" fmla="*/ 5635651 h 6858000"/>
              <a:gd name="connsiteX22" fmla="*/ 1059181 w 12188824"/>
              <a:gd name="connsiteY22" fmla="*/ 5770833 h 6858000"/>
              <a:gd name="connsiteX23" fmla="*/ 2324101 w 12188824"/>
              <a:gd name="connsiteY23" fmla="*/ 6707187 h 6858000"/>
              <a:gd name="connsiteX24" fmla="*/ 1253491 w 12188824"/>
              <a:gd name="connsiteY24" fmla="*/ 6323584 h 6858000"/>
              <a:gd name="connsiteX25" fmla="*/ 1 w 12188824"/>
              <a:gd name="connsiteY25" fmla="*/ 6160477 h 6858000"/>
              <a:gd name="connsiteX26" fmla="*/ 1 w 12188824"/>
              <a:gd name="connsiteY26" fmla="*/ 5770833 h 6858000"/>
              <a:gd name="connsiteX27" fmla="*/ 644695 w 12188824"/>
              <a:gd name="connsiteY27" fmla="*/ 5635651 h 6858000"/>
              <a:gd name="connsiteX28" fmla="*/ 11921370 w 12188824"/>
              <a:gd name="connsiteY28" fmla="*/ 5634037 h 6858000"/>
              <a:gd name="connsiteX29" fmla="*/ 12000651 w 12188824"/>
              <a:gd name="connsiteY29" fmla="*/ 6855514 h 6858000"/>
              <a:gd name="connsiteX30" fmla="*/ 12000853 w 12188824"/>
              <a:gd name="connsiteY30" fmla="*/ 6858000 h 6858000"/>
              <a:gd name="connsiteX31" fmla="*/ 11890798 w 12188824"/>
              <a:gd name="connsiteY31" fmla="*/ 6858000 h 6858000"/>
              <a:gd name="connsiteX32" fmla="*/ 11905027 w 12188824"/>
              <a:gd name="connsiteY32" fmla="*/ 6706363 h 6858000"/>
              <a:gd name="connsiteX33" fmla="*/ 11921370 w 12188824"/>
              <a:gd name="connsiteY33" fmla="*/ 5634037 h 6858000"/>
              <a:gd name="connsiteX34" fmla="*/ 804273 w 12188824"/>
              <a:gd name="connsiteY34" fmla="*/ 5156288 h 6858000"/>
              <a:gd name="connsiteX35" fmla="*/ 1378782 w 12188824"/>
              <a:gd name="connsiteY35" fmla="*/ 5265635 h 6858000"/>
              <a:gd name="connsiteX36" fmla="*/ 2650917 w 12188824"/>
              <a:gd name="connsiteY36" fmla="*/ 6177590 h 6858000"/>
              <a:gd name="connsiteX37" fmla="*/ 3238899 w 12188824"/>
              <a:gd name="connsiteY37" fmla="*/ 6780401 h 6858000"/>
              <a:gd name="connsiteX38" fmla="*/ 3279941 w 12188824"/>
              <a:gd name="connsiteY38" fmla="*/ 6858000 h 6858000"/>
              <a:gd name="connsiteX39" fmla="*/ 2745386 w 12188824"/>
              <a:gd name="connsiteY39" fmla="*/ 6858000 h 6858000"/>
              <a:gd name="connsiteX40" fmla="*/ 2717392 w 12188824"/>
              <a:gd name="connsiteY40" fmla="*/ 6797387 h 6858000"/>
              <a:gd name="connsiteX41" fmla="*/ 2460477 w 12188824"/>
              <a:gd name="connsiteY41" fmla="*/ 6494660 h 6858000"/>
              <a:gd name="connsiteX42" fmla="*/ 1294989 w 12188824"/>
              <a:gd name="connsiteY42" fmla="*/ 5549488 h 6858000"/>
              <a:gd name="connsiteX43" fmla="*/ 1 w 12188824"/>
              <a:gd name="connsiteY43" fmla="*/ 5516271 h 6858000"/>
              <a:gd name="connsiteX44" fmla="*/ 1 w 12188824"/>
              <a:gd name="connsiteY44" fmla="*/ 5265635 h 6858000"/>
              <a:gd name="connsiteX45" fmla="*/ 804273 w 12188824"/>
              <a:gd name="connsiteY45" fmla="*/ 5156288 h 6858000"/>
              <a:gd name="connsiteX46" fmla="*/ 828618 w 12188824"/>
              <a:gd name="connsiteY46" fmla="*/ 4730057 h 6858000"/>
              <a:gd name="connsiteX47" fmla="*/ 1847472 w 12188824"/>
              <a:gd name="connsiteY47" fmla="*/ 4934780 h 6858000"/>
              <a:gd name="connsiteX48" fmla="*/ 3317831 w 12188824"/>
              <a:gd name="connsiteY48" fmla="*/ 5933912 h 6858000"/>
              <a:gd name="connsiteX49" fmla="*/ 3893970 w 12188824"/>
              <a:gd name="connsiteY49" fmla="*/ 6842465 h 6858000"/>
              <a:gd name="connsiteX50" fmla="*/ 3908362 w 12188824"/>
              <a:gd name="connsiteY50" fmla="*/ 6858000 h 6858000"/>
              <a:gd name="connsiteX51" fmla="*/ 3531750 w 12188824"/>
              <a:gd name="connsiteY51" fmla="*/ 6858000 h 6858000"/>
              <a:gd name="connsiteX52" fmla="*/ 3523648 w 12188824"/>
              <a:gd name="connsiteY52" fmla="*/ 6843667 h 6858000"/>
              <a:gd name="connsiteX53" fmla="*/ 2948337 w 12188824"/>
              <a:gd name="connsiteY53" fmla="*/ 6021449 h 6858000"/>
              <a:gd name="connsiteX54" fmla="*/ 1436077 w 12188824"/>
              <a:gd name="connsiteY54" fmla="*/ 5079669 h 6858000"/>
              <a:gd name="connsiteX55" fmla="*/ 1 w 12188824"/>
              <a:gd name="connsiteY55" fmla="*/ 5058540 h 6858000"/>
              <a:gd name="connsiteX56" fmla="*/ 1 w 12188824"/>
              <a:gd name="connsiteY56" fmla="*/ 4808002 h 6858000"/>
              <a:gd name="connsiteX57" fmla="*/ 828618 w 12188824"/>
              <a:gd name="connsiteY57" fmla="*/ 4730057 h 6858000"/>
              <a:gd name="connsiteX58" fmla="*/ 1847851 w 12188824"/>
              <a:gd name="connsiteY58" fmla="*/ 4692649 h 6858000"/>
              <a:gd name="connsiteX59" fmla="*/ 3032270 w 12188824"/>
              <a:gd name="connsiteY59" fmla="*/ 5163625 h 6858000"/>
              <a:gd name="connsiteX60" fmla="*/ 5389682 w 12188824"/>
              <a:gd name="connsiteY60" fmla="*/ 6205205 h 6858000"/>
              <a:gd name="connsiteX61" fmla="*/ 5945057 w 12188824"/>
              <a:gd name="connsiteY61" fmla="*/ 6665000 h 6858000"/>
              <a:gd name="connsiteX62" fmla="*/ 6055338 w 12188824"/>
              <a:gd name="connsiteY62" fmla="*/ 6858000 h 6858000"/>
              <a:gd name="connsiteX63" fmla="*/ 5194239 w 12188824"/>
              <a:gd name="connsiteY63" fmla="*/ 6858000 h 6858000"/>
              <a:gd name="connsiteX64" fmla="*/ 5183730 w 12188824"/>
              <a:gd name="connsiteY64" fmla="*/ 6825719 h 6858000"/>
              <a:gd name="connsiteX65" fmla="*/ 4985989 w 12188824"/>
              <a:gd name="connsiteY65" fmla="*/ 6476921 h 6858000"/>
              <a:gd name="connsiteX66" fmla="*/ 2948485 w 12188824"/>
              <a:gd name="connsiteY66" fmla="*/ 5465532 h 6858000"/>
              <a:gd name="connsiteX67" fmla="*/ 1847851 w 12188824"/>
              <a:gd name="connsiteY67" fmla="*/ 4692649 h 6858000"/>
              <a:gd name="connsiteX68" fmla="*/ 1477751 w 12188824"/>
              <a:gd name="connsiteY68" fmla="*/ 4058148 h 6858000"/>
              <a:gd name="connsiteX69" fmla="*/ 3823869 w 12188824"/>
              <a:gd name="connsiteY69" fmla="*/ 4912647 h 6858000"/>
              <a:gd name="connsiteX70" fmla="*/ 6158559 w 12188824"/>
              <a:gd name="connsiteY70" fmla="*/ 5830554 h 6858000"/>
              <a:gd name="connsiteX71" fmla="*/ 6920825 w 12188824"/>
              <a:gd name="connsiteY71" fmla="*/ 6853488 h 6858000"/>
              <a:gd name="connsiteX72" fmla="*/ 6920621 w 12188824"/>
              <a:gd name="connsiteY72" fmla="*/ 6858000 h 6858000"/>
              <a:gd name="connsiteX73" fmla="*/ 6458839 w 12188824"/>
              <a:gd name="connsiteY73" fmla="*/ 6858000 h 6858000"/>
              <a:gd name="connsiteX74" fmla="*/ 6458787 w 12188824"/>
              <a:gd name="connsiteY74" fmla="*/ 6857585 h 6858000"/>
              <a:gd name="connsiteX75" fmla="*/ 5423493 w 12188824"/>
              <a:gd name="connsiteY75" fmla="*/ 5933214 h 6858000"/>
              <a:gd name="connsiteX76" fmla="*/ 2810773 w 12188824"/>
              <a:gd name="connsiteY76" fmla="*/ 4746578 h 6858000"/>
              <a:gd name="connsiteX77" fmla="*/ 1 w 12188824"/>
              <a:gd name="connsiteY77" fmla="*/ 4601646 h 6858000"/>
              <a:gd name="connsiteX78" fmla="*/ 1477751 w 12188824"/>
              <a:gd name="connsiteY78" fmla="*/ 4058148 h 6858000"/>
              <a:gd name="connsiteX79" fmla="*/ 1823534 w 12188824"/>
              <a:gd name="connsiteY79" fmla="*/ 3666827 h 6858000"/>
              <a:gd name="connsiteX80" fmla="*/ 2453028 w 12188824"/>
              <a:gd name="connsiteY80" fmla="*/ 3705067 h 6858000"/>
              <a:gd name="connsiteX81" fmla="*/ 5606918 w 12188824"/>
              <a:gd name="connsiteY81" fmla="*/ 4728617 h 6858000"/>
              <a:gd name="connsiteX82" fmla="*/ 7420026 w 12188824"/>
              <a:gd name="connsiteY82" fmla="*/ 6494921 h 6858000"/>
              <a:gd name="connsiteX83" fmla="*/ 7455275 w 12188824"/>
              <a:gd name="connsiteY83" fmla="*/ 6724684 h 6858000"/>
              <a:gd name="connsiteX84" fmla="*/ 7466813 w 12188824"/>
              <a:gd name="connsiteY84" fmla="*/ 6858000 h 6858000"/>
              <a:gd name="connsiteX85" fmla="*/ 7201571 w 12188824"/>
              <a:gd name="connsiteY85" fmla="*/ 6858000 h 6858000"/>
              <a:gd name="connsiteX86" fmla="*/ 7150546 w 12188824"/>
              <a:gd name="connsiteY86" fmla="*/ 6721758 h 6858000"/>
              <a:gd name="connsiteX87" fmla="*/ 5652628 w 12188824"/>
              <a:gd name="connsiteY87" fmla="*/ 5275115 h 6858000"/>
              <a:gd name="connsiteX88" fmla="*/ 2849170 w 12188824"/>
              <a:gd name="connsiteY88" fmla="*/ 4058328 h 6858000"/>
              <a:gd name="connsiteX89" fmla="*/ 1 w 12188824"/>
              <a:gd name="connsiteY89" fmla="*/ 4224390 h 6858000"/>
              <a:gd name="connsiteX90" fmla="*/ 1 w 12188824"/>
              <a:gd name="connsiteY90" fmla="*/ 3922458 h 6858000"/>
              <a:gd name="connsiteX91" fmla="*/ 1823534 w 12188824"/>
              <a:gd name="connsiteY91" fmla="*/ 3666827 h 6858000"/>
              <a:gd name="connsiteX92" fmla="*/ 8116483 w 12188824"/>
              <a:gd name="connsiteY92" fmla="*/ 3065547 h 6858000"/>
              <a:gd name="connsiteX93" fmla="*/ 9110646 w 12188824"/>
              <a:gd name="connsiteY93" fmla="*/ 3627074 h 6858000"/>
              <a:gd name="connsiteX94" fmla="*/ 10093381 w 12188824"/>
              <a:gd name="connsiteY94" fmla="*/ 5408267 h 6858000"/>
              <a:gd name="connsiteX95" fmla="*/ 10109450 w 12188824"/>
              <a:gd name="connsiteY95" fmla="*/ 6681471 h 6858000"/>
              <a:gd name="connsiteX96" fmla="*/ 10113891 w 12188824"/>
              <a:gd name="connsiteY96" fmla="*/ 6858000 h 6858000"/>
              <a:gd name="connsiteX97" fmla="*/ 9779590 w 12188824"/>
              <a:gd name="connsiteY97" fmla="*/ 6858000 h 6858000"/>
              <a:gd name="connsiteX98" fmla="*/ 9780696 w 12188824"/>
              <a:gd name="connsiteY98" fmla="*/ 6759634 h 6858000"/>
              <a:gd name="connsiteX99" fmla="*/ 9750566 w 12188824"/>
              <a:gd name="connsiteY99" fmla="*/ 5873188 h 6858000"/>
              <a:gd name="connsiteX100" fmla="*/ 9110646 w 12188824"/>
              <a:gd name="connsiteY100" fmla="*/ 3971237 h 6858000"/>
              <a:gd name="connsiteX101" fmla="*/ 8116483 w 12188824"/>
              <a:gd name="connsiteY101" fmla="*/ 3065547 h 6858000"/>
              <a:gd name="connsiteX102" fmla="*/ 1 w 12188824"/>
              <a:gd name="connsiteY102" fmla="*/ 2921001 h 6858000"/>
              <a:gd name="connsiteX103" fmla="*/ 2186180 w 12188824"/>
              <a:gd name="connsiteY103" fmla="*/ 3156480 h 6858000"/>
              <a:gd name="connsiteX104" fmla="*/ 4288567 w 12188824"/>
              <a:gd name="connsiteY104" fmla="*/ 3666683 h 6858000"/>
              <a:gd name="connsiteX105" fmla="*/ 5476874 w 12188824"/>
              <a:gd name="connsiteY105" fmla="*/ 4333874 h 6858000"/>
              <a:gd name="connsiteX106" fmla="*/ 4147649 w 12188824"/>
              <a:gd name="connsiteY106" fmla="*/ 3953485 h 6858000"/>
              <a:gd name="connsiteX107" fmla="*/ 2323293 w 12188824"/>
              <a:gd name="connsiteY107" fmla="*/ 3518754 h 6858000"/>
              <a:gd name="connsiteX108" fmla="*/ 1 w 12188824"/>
              <a:gd name="connsiteY108" fmla="*/ 3666683 h 6858000"/>
              <a:gd name="connsiteX109" fmla="*/ 1 w 12188824"/>
              <a:gd name="connsiteY109" fmla="*/ 2921001 h 6858000"/>
              <a:gd name="connsiteX110" fmla="*/ 1 w 12188824"/>
              <a:gd name="connsiteY110" fmla="*/ 2557464 h 6858000"/>
              <a:gd name="connsiteX111" fmla="*/ 3824379 w 12188824"/>
              <a:gd name="connsiteY111" fmla="*/ 2732591 h 6858000"/>
              <a:gd name="connsiteX112" fmla="*/ 5934640 w 12188824"/>
              <a:gd name="connsiteY112" fmla="*/ 3789396 h 6858000"/>
              <a:gd name="connsiteX113" fmla="*/ 7629708 w 12188824"/>
              <a:gd name="connsiteY113" fmla="*/ 4948863 h 6858000"/>
              <a:gd name="connsiteX114" fmla="*/ 8248584 w 12188824"/>
              <a:gd name="connsiteY114" fmla="*/ 6714923 h 6858000"/>
              <a:gd name="connsiteX115" fmla="*/ 8257911 w 12188824"/>
              <a:gd name="connsiteY115" fmla="*/ 6858000 h 6858000"/>
              <a:gd name="connsiteX116" fmla="*/ 7647268 w 12188824"/>
              <a:gd name="connsiteY116" fmla="*/ 6858000 h 6858000"/>
              <a:gd name="connsiteX117" fmla="*/ 7642088 w 12188824"/>
              <a:gd name="connsiteY117" fmla="*/ 6802803 h 6858000"/>
              <a:gd name="connsiteX118" fmla="*/ 7298313 w 12188824"/>
              <a:gd name="connsiteY118" fmla="*/ 5474246 h 6858000"/>
              <a:gd name="connsiteX119" fmla="*/ 5980350 w 12188824"/>
              <a:gd name="connsiteY119" fmla="*/ 4453674 h 6858000"/>
              <a:gd name="connsiteX120" fmla="*/ 4643342 w 12188824"/>
              <a:gd name="connsiteY120" fmla="*/ 3517646 h 6858000"/>
              <a:gd name="connsiteX121" fmla="*/ 2414997 w 12188824"/>
              <a:gd name="connsiteY121" fmla="*/ 2919797 h 6858000"/>
              <a:gd name="connsiteX122" fmla="*/ 1 w 12188824"/>
              <a:gd name="connsiteY122" fmla="*/ 2557464 h 6858000"/>
              <a:gd name="connsiteX123" fmla="*/ 6497636 w 12188824"/>
              <a:gd name="connsiteY123" fmla="*/ 2268538 h 6858000"/>
              <a:gd name="connsiteX124" fmla="*/ 7628925 w 12188824"/>
              <a:gd name="connsiteY124" fmla="*/ 3047432 h 6858000"/>
              <a:gd name="connsiteX125" fmla="*/ 8996374 w 12188824"/>
              <a:gd name="connsiteY125" fmla="*/ 4242944 h 6858000"/>
              <a:gd name="connsiteX126" fmla="*/ 9639151 w 12188824"/>
              <a:gd name="connsiteY126" fmla="*/ 6698500 h 6858000"/>
              <a:gd name="connsiteX127" fmla="*/ 9659236 w 12188824"/>
              <a:gd name="connsiteY127" fmla="*/ 6858000 h 6858000"/>
              <a:gd name="connsiteX128" fmla="*/ 9249281 w 12188824"/>
              <a:gd name="connsiteY128" fmla="*/ 6858000 h 6858000"/>
              <a:gd name="connsiteX129" fmla="*/ 9250004 w 12188824"/>
              <a:gd name="connsiteY129" fmla="*/ 6810756 h 6858000"/>
              <a:gd name="connsiteX130" fmla="*/ 8950665 w 12188824"/>
              <a:gd name="connsiteY130" fmla="*/ 4840700 h 6858000"/>
              <a:gd name="connsiteX131" fmla="*/ 7373718 w 12188824"/>
              <a:gd name="connsiteY131" fmla="*/ 3415746 h 6858000"/>
              <a:gd name="connsiteX132" fmla="*/ 6497636 w 12188824"/>
              <a:gd name="connsiteY132" fmla="*/ 2268538 h 6858000"/>
              <a:gd name="connsiteX133" fmla="*/ 6448423 w 12188824"/>
              <a:gd name="connsiteY133" fmla="*/ 2249489 h 6858000"/>
              <a:gd name="connsiteX134" fmla="*/ 6497636 w 12188824"/>
              <a:gd name="connsiteY134" fmla="*/ 2268538 h 6858000"/>
              <a:gd name="connsiteX135" fmla="*/ 6448423 w 12188824"/>
              <a:gd name="connsiteY135" fmla="*/ 2249489 h 6858000"/>
              <a:gd name="connsiteX136" fmla="*/ 1 w 12188824"/>
              <a:gd name="connsiteY136" fmla="*/ 1579564 h 6858000"/>
              <a:gd name="connsiteX137" fmla="*/ 3538381 w 12188824"/>
              <a:gd name="connsiteY137" fmla="*/ 1851297 h 6858000"/>
              <a:gd name="connsiteX138" fmla="*/ 6094087 w 12188824"/>
              <a:gd name="connsiteY138" fmla="*/ 2557806 h 6858000"/>
              <a:gd name="connsiteX139" fmla="*/ 7373846 w 12188824"/>
              <a:gd name="connsiteY139" fmla="*/ 3844011 h 6858000"/>
              <a:gd name="connsiteX140" fmla="*/ 8836427 w 12188824"/>
              <a:gd name="connsiteY140" fmla="*/ 5329489 h 6858000"/>
              <a:gd name="connsiteX141" fmla="*/ 8961359 w 12188824"/>
              <a:gd name="connsiteY141" fmla="*/ 6509302 h 6858000"/>
              <a:gd name="connsiteX142" fmla="*/ 8976676 w 12188824"/>
              <a:gd name="connsiteY142" fmla="*/ 6858000 h 6858000"/>
              <a:gd name="connsiteX143" fmla="*/ 8579607 w 12188824"/>
              <a:gd name="connsiteY143" fmla="*/ 6858000 h 6858000"/>
              <a:gd name="connsiteX144" fmla="*/ 8585046 w 12188824"/>
              <a:gd name="connsiteY144" fmla="*/ 6796851 h 6858000"/>
              <a:gd name="connsiteX145" fmla="*/ 7830903 w 12188824"/>
              <a:gd name="connsiteY145" fmla="*/ 4692424 h 6858000"/>
              <a:gd name="connsiteX146" fmla="*/ 5956970 w 12188824"/>
              <a:gd name="connsiteY146" fmla="*/ 3415276 h 6858000"/>
              <a:gd name="connsiteX147" fmla="*/ 3694542 w 12188824"/>
              <a:gd name="connsiteY147" fmla="*/ 2412880 h 6858000"/>
              <a:gd name="connsiteX148" fmla="*/ 1 w 12188824"/>
              <a:gd name="connsiteY148" fmla="*/ 2110955 h 6858000"/>
              <a:gd name="connsiteX149" fmla="*/ 1 w 12188824"/>
              <a:gd name="connsiteY149" fmla="*/ 1579564 h 6858000"/>
              <a:gd name="connsiteX150" fmla="*/ 6094298 w 12188824"/>
              <a:gd name="connsiteY150" fmla="*/ 444500 h 6858000"/>
              <a:gd name="connsiteX151" fmla="*/ 7876855 w 12188824"/>
              <a:gd name="connsiteY151" fmla="*/ 1199299 h 6858000"/>
              <a:gd name="connsiteX152" fmla="*/ 8653867 w 12188824"/>
              <a:gd name="connsiteY152" fmla="*/ 2111095 h 6858000"/>
              <a:gd name="connsiteX153" fmla="*/ 10169803 w 12188824"/>
              <a:gd name="connsiteY153" fmla="*/ 3282543 h 6858000"/>
              <a:gd name="connsiteX154" fmla="*/ 11122024 w 12188824"/>
              <a:gd name="connsiteY154" fmla="*/ 5728089 h 6858000"/>
              <a:gd name="connsiteX155" fmla="*/ 11089887 w 12188824"/>
              <a:gd name="connsiteY155" fmla="*/ 6540347 h 6858000"/>
              <a:gd name="connsiteX156" fmla="*/ 11066859 w 12188824"/>
              <a:gd name="connsiteY156" fmla="*/ 6858000 h 6858000"/>
              <a:gd name="connsiteX157" fmla="*/ 10315251 w 12188824"/>
              <a:gd name="connsiteY157" fmla="*/ 6858000 h 6858000"/>
              <a:gd name="connsiteX158" fmla="*/ 10322158 w 12188824"/>
              <a:gd name="connsiteY158" fmla="*/ 6778769 h 6858000"/>
              <a:gd name="connsiteX159" fmla="*/ 10139332 w 12188824"/>
              <a:gd name="connsiteY159" fmla="*/ 4423797 h 6858000"/>
              <a:gd name="connsiteX160" fmla="*/ 8996666 w 12188824"/>
              <a:gd name="connsiteY160" fmla="*/ 3228197 h 6858000"/>
              <a:gd name="connsiteX161" fmla="*/ 7442642 w 12188824"/>
              <a:gd name="connsiteY161" fmla="*/ 2431130 h 6858000"/>
              <a:gd name="connsiteX162" fmla="*/ 3538538 w 12188824"/>
              <a:gd name="connsiteY162" fmla="*/ 909456 h 6858000"/>
              <a:gd name="connsiteX163" fmla="*/ 6376155 w 12188824"/>
              <a:gd name="connsiteY163" fmla="*/ 1307990 h 6858000"/>
              <a:gd name="connsiteX164" fmla="*/ 7705455 w 12188824"/>
              <a:gd name="connsiteY164" fmla="*/ 2111095 h 6858000"/>
              <a:gd name="connsiteX165" fmla="*/ 7629278 w 12188824"/>
              <a:gd name="connsiteY165" fmla="*/ 1543487 h 6858000"/>
              <a:gd name="connsiteX166" fmla="*/ 6094298 w 12188824"/>
              <a:gd name="connsiteY166" fmla="*/ 444500 h 6858000"/>
              <a:gd name="connsiteX167" fmla="*/ 0 w 12188824"/>
              <a:gd name="connsiteY167" fmla="*/ 444500 h 6858000"/>
              <a:gd name="connsiteX168" fmla="*/ 2620506 w 12188824"/>
              <a:gd name="connsiteY168" fmla="*/ 993871 h 6858000"/>
              <a:gd name="connsiteX169" fmla="*/ 5477161 w 12188824"/>
              <a:gd name="connsiteY169" fmla="*/ 1609649 h 6858000"/>
              <a:gd name="connsiteX170" fmla="*/ 6448423 w 12188824"/>
              <a:gd name="connsiteY170" fmla="*/ 2557464 h 6858000"/>
              <a:gd name="connsiteX171" fmla="*/ 2323414 w 12188824"/>
              <a:gd name="connsiteY171" fmla="*/ 1470796 h 6858000"/>
              <a:gd name="connsiteX172" fmla="*/ 0 w 12188824"/>
              <a:gd name="connsiteY172" fmla="*/ 1271574 h 6858000"/>
              <a:gd name="connsiteX173" fmla="*/ 0 w 12188824"/>
              <a:gd name="connsiteY173" fmla="*/ 444500 h 6858000"/>
              <a:gd name="connsiteX174" fmla="*/ 11837343 w 12188824"/>
              <a:gd name="connsiteY174" fmla="*/ 0 h 6858000"/>
              <a:gd name="connsiteX175" fmla="*/ 11977424 w 12188824"/>
              <a:gd name="connsiteY175" fmla="*/ 0 h 6858000"/>
              <a:gd name="connsiteX176" fmla="*/ 12022527 w 12188824"/>
              <a:gd name="connsiteY176" fmla="*/ 74991 h 6858000"/>
              <a:gd name="connsiteX177" fmla="*/ 12188823 w 12188824"/>
              <a:gd name="connsiteY177" fmla="*/ 336549 h 6858000"/>
              <a:gd name="connsiteX178" fmla="*/ 11944363 w 12188824"/>
              <a:gd name="connsiteY178" fmla="*/ 121233 h 6858000"/>
              <a:gd name="connsiteX179" fmla="*/ 10544481 w 12188824"/>
              <a:gd name="connsiteY179" fmla="*/ 0 h 6858000"/>
              <a:gd name="connsiteX180" fmla="*/ 11426367 w 12188824"/>
              <a:gd name="connsiteY180" fmla="*/ 0 h 6858000"/>
              <a:gd name="connsiteX181" fmla="*/ 11470781 w 12188824"/>
              <a:gd name="connsiteY181" fmla="*/ 44152 h 6858000"/>
              <a:gd name="connsiteX182" fmla="*/ 11533440 w 12188824"/>
              <a:gd name="connsiteY182" fmla="*/ 94345 h 6858000"/>
              <a:gd name="connsiteX183" fmla="*/ 12188824 w 12188824"/>
              <a:gd name="connsiteY183" fmla="*/ 1543727 h 6858000"/>
              <a:gd name="connsiteX184" fmla="*/ 12188824 w 12188824"/>
              <a:gd name="connsiteY184" fmla="*/ 2666999 h 6858000"/>
              <a:gd name="connsiteX185" fmla="*/ 11121921 w 12188824"/>
              <a:gd name="connsiteY185" fmla="*/ 710332 h 6858000"/>
              <a:gd name="connsiteX186" fmla="*/ 10568896 w 12188824"/>
              <a:gd name="connsiteY186" fmla="*/ 45088 h 6858000"/>
              <a:gd name="connsiteX187" fmla="*/ 10075802 w 12188824"/>
              <a:gd name="connsiteY187" fmla="*/ 0 h 6858000"/>
              <a:gd name="connsiteX188" fmla="*/ 10214000 w 12188824"/>
              <a:gd name="connsiteY188" fmla="*/ 0 h 6858000"/>
              <a:gd name="connsiteX189" fmla="*/ 10253570 w 12188824"/>
              <a:gd name="connsiteY189" fmla="*/ 53848 h 6858000"/>
              <a:gd name="connsiteX190" fmla="*/ 10387011 w 12188824"/>
              <a:gd name="connsiteY190" fmla="*/ 236537 h 6858000"/>
              <a:gd name="connsiteX191" fmla="*/ 10129793 w 12188824"/>
              <a:gd name="connsiteY191" fmla="*/ 43537 h 6858000"/>
              <a:gd name="connsiteX192" fmla="*/ 9136561 w 12188824"/>
              <a:gd name="connsiteY192" fmla="*/ 0 h 6858000"/>
              <a:gd name="connsiteX193" fmla="*/ 9838888 w 12188824"/>
              <a:gd name="connsiteY193" fmla="*/ 0 h 6858000"/>
              <a:gd name="connsiteX194" fmla="*/ 9855757 w 12188824"/>
              <a:gd name="connsiteY194" fmla="*/ 18592 h 6858000"/>
              <a:gd name="connsiteX195" fmla="*/ 10892424 w 12188824"/>
              <a:gd name="connsiteY195" fmla="*/ 1053961 h 6858000"/>
              <a:gd name="connsiteX196" fmla="*/ 11718924 w 12188824"/>
              <a:gd name="connsiteY196" fmla="*/ 2339974 h 6858000"/>
              <a:gd name="connsiteX197" fmla="*/ 10458226 w 12188824"/>
              <a:gd name="connsiteY197" fmla="*/ 1126413 h 6858000"/>
              <a:gd name="connsiteX198" fmla="*/ 9202368 w 12188824"/>
              <a:gd name="connsiteY198" fmla="*/ 36400 h 6858000"/>
              <a:gd name="connsiteX199" fmla="*/ 8257215 w 12188824"/>
              <a:gd name="connsiteY199" fmla="*/ 0 h 6858000"/>
              <a:gd name="connsiteX200" fmla="*/ 8367667 w 12188824"/>
              <a:gd name="connsiteY200" fmla="*/ 0 h 6858000"/>
              <a:gd name="connsiteX201" fmla="*/ 8378767 w 12188824"/>
              <a:gd name="connsiteY201" fmla="*/ 2472 h 6858000"/>
              <a:gd name="connsiteX202" fmla="*/ 9453243 w 12188824"/>
              <a:gd name="connsiteY202" fmla="*/ 456791 h 6858000"/>
              <a:gd name="connsiteX203" fmla="*/ 10550523 w 12188824"/>
              <a:gd name="connsiteY203" fmla="*/ 1543819 h 6858000"/>
              <a:gd name="connsiteX204" fmla="*/ 11807823 w 12188824"/>
              <a:gd name="connsiteY204" fmla="*/ 3011307 h 6858000"/>
              <a:gd name="connsiteX205" fmla="*/ 12188823 w 12188824"/>
              <a:gd name="connsiteY205" fmla="*/ 3666543 h 6858000"/>
              <a:gd name="connsiteX206" fmla="*/ 12188823 w 12188824"/>
              <a:gd name="connsiteY206" fmla="*/ 6399212 h 6858000"/>
              <a:gd name="connsiteX207" fmla="*/ 11998323 w 12188824"/>
              <a:gd name="connsiteY207" fmla="*/ 5254813 h 6858000"/>
              <a:gd name="connsiteX208" fmla="*/ 11556363 w 12188824"/>
              <a:gd name="connsiteY208" fmla="*/ 3627289 h 6858000"/>
              <a:gd name="connsiteX209" fmla="*/ 10504803 w 12188824"/>
              <a:gd name="connsiteY209" fmla="*/ 2014865 h 6858000"/>
              <a:gd name="connsiteX210" fmla="*/ 9498963 w 12188824"/>
              <a:gd name="connsiteY210" fmla="*/ 1072773 h 6858000"/>
              <a:gd name="connsiteX211" fmla="*/ 8294209 w 12188824"/>
              <a:gd name="connsiteY211" fmla="*/ 15369 h 6858000"/>
              <a:gd name="connsiteX212" fmla="*/ 4417656 w 12188824"/>
              <a:gd name="connsiteY212" fmla="*/ 0 h 6858000"/>
              <a:gd name="connsiteX213" fmla="*/ 7637424 w 12188824"/>
              <a:gd name="connsiteY213" fmla="*/ 0 h 6858000"/>
              <a:gd name="connsiteX214" fmla="*/ 7730256 w 12188824"/>
              <a:gd name="connsiteY214" fmla="*/ 38252 h 6858000"/>
              <a:gd name="connsiteX215" fmla="*/ 8699699 w 12188824"/>
              <a:gd name="connsiteY215" fmla="*/ 637647 h 6858000"/>
              <a:gd name="connsiteX216" fmla="*/ 10322322 w 12188824"/>
              <a:gd name="connsiteY216" fmla="*/ 2111030 h 6858000"/>
              <a:gd name="connsiteX217" fmla="*/ 11579284 w 12188824"/>
              <a:gd name="connsiteY217" fmla="*/ 4423757 h 6858000"/>
              <a:gd name="connsiteX218" fmla="*/ 11669272 w 12188824"/>
              <a:gd name="connsiteY218" fmla="*/ 6724124 h 6858000"/>
              <a:gd name="connsiteX219" fmla="*/ 11652496 w 12188824"/>
              <a:gd name="connsiteY219" fmla="*/ 6858000 h 6858000"/>
              <a:gd name="connsiteX220" fmla="*/ 11329840 w 12188824"/>
              <a:gd name="connsiteY220" fmla="*/ 6858000 h 6858000"/>
              <a:gd name="connsiteX221" fmla="*/ 11346818 w 12188824"/>
              <a:gd name="connsiteY221" fmla="*/ 6669448 h 6858000"/>
              <a:gd name="connsiteX222" fmla="*/ 11305038 w 12188824"/>
              <a:gd name="connsiteY222" fmla="*/ 4592833 h 6858000"/>
              <a:gd name="connsiteX223" fmla="*/ 9522438 w 12188824"/>
              <a:gd name="connsiteY223" fmla="*/ 2412952 h 6858000"/>
              <a:gd name="connsiteX224" fmla="*/ 8387363 w 12188824"/>
              <a:gd name="connsiteY224" fmla="*/ 1253569 h 6858000"/>
              <a:gd name="connsiteX225" fmla="*/ 6345752 w 12188824"/>
              <a:gd name="connsiteY225" fmla="*/ 335725 h 6858000"/>
              <a:gd name="connsiteX226" fmla="*/ 4623940 w 12188824"/>
              <a:gd name="connsiteY226" fmla="*/ 14106 h 6858000"/>
              <a:gd name="connsiteX227" fmla="*/ 0 w 12188824"/>
              <a:gd name="connsiteY227" fmla="*/ 0 h 6858000"/>
              <a:gd name="connsiteX228" fmla="*/ 1869907 w 12188824"/>
              <a:gd name="connsiteY228" fmla="*/ 0 h 6858000"/>
              <a:gd name="connsiteX229" fmla="*/ 2189488 w 12188824"/>
              <a:gd name="connsiteY229" fmla="*/ 76465 h 6858000"/>
              <a:gd name="connsiteX230" fmla="*/ 4478951 w 12188824"/>
              <a:gd name="connsiteY230" fmla="*/ 402184 h 6858000"/>
              <a:gd name="connsiteX231" fmla="*/ 6093813 w 12188824"/>
              <a:gd name="connsiteY231" fmla="*/ 776590 h 6858000"/>
              <a:gd name="connsiteX232" fmla="*/ 7080248 w 12188824"/>
              <a:gd name="connsiteY232" fmla="*/ 1398588 h 6858000"/>
              <a:gd name="connsiteX233" fmla="*/ 3987639 w 12188824"/>
              <a:gd name="connsiteY233" fmla="*/ 692047 h 6858000"/>
              <a:gd name="connsiteX234" fmla="*/ 1363491 w 12188824"/>
              <a:gd name="connsiteY234" fmla="*/ 432378 h 6858000"/>
              <a:gd name="connsiteX235" fmla="*/ 0 w 12188824"/>
              <a:gd name="connsiteY235" fmla="*/ 51932 h 6858000"/>
              <a:gd name="connsiteX236" fmla="*/ 0 w 12188824"/>
              <a:gd name="connsiteY236" fmla="*/ 108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88824" h="6858000">
                <a:moveTo>
                  <a:pt x="487201" y="6312906"/>
                </a:moveTo>
                <a:cubicBezTo>
                  <a:pt x="525563" y="6311688"/>
                  <a:pt x="564944" y="6311734"/>
                  <a:pt x="604850" y="6313430"/>
                </a:cubicBezTo>
                <a:cubicBezTo>
                  <a:pt x="796401" y="6321569"/>
                  <a:pt x="1000068" y="6367717"/>
                  <a:pt x="1161431" y="6494553"/>
                </a:cubicBezTo>
                <a:cubicBezTo>
                  <a:pt x="1484155" y="6745960"/>
                  <a:pt x="1826158" y="6761248"/>
                  <a:pt x="2089444" y="6827073"/>
                </a:cubicBezTo>
                <a:lnTo>
                  <a:pt x="2189688" y="6858000"/>
                </a:lnTo>
                <a:lnTo>
                  <a:pt x="1080257" y="6858000"/>
                </a:lnTo>
                <a:lnTo>
                  <a:pt x="1073714" y="6854971"/>
                </a:lnTo>
                <a:cubicBezTo>
                  <a:pt x="839360" y="6740250"/>
                  <a:pt x="589760" y="6599872"/>
                  <a:pt x="297023" y="6609309"/>
                </a:cubicBezTo>
                <a:cubicBezTo>
                  <a:pt x="297023" y="6609309"/>
                  <a:pt x="484566" y="6694622"/>
                  <a:pt x="686388" y="6813530"/>
                </a:cubicBezTo>
                <a:lnTo>
                  <a:pt x="757474" y="6858000"/>
                </a:lnTo>
                <a:lnTo>
                  <a:pt x="165505" y="6858000"/>
                </a:lnTo>
                <a:lnTo>
                  <a:pt x="112098" y="6841794"/>
                </a:lnTo>
                <a:cubicBezTo>
                  <a:pt x="43793" y="6822212"/>
                  <a:pt x="1" y="6811642"/>
                  <a:pt x="1" y="6811642"/>
                </a:cubicBezTo>
                <a:cubicBezTo>
                  <a:pt x="1" y="6811642"/>
                  <a:pt x="1" y="6811642"/>
                  <a:pt x="1" y="6391876"/>
                </a:cubicBezTo>
                <a:cubicBezTo>
                  <a:pt x="1" y="6391876"/>
                  <a:pt x="218662" y="6321429"/>
                  <a:pt x="487201" y="6312906"/>
                </a:cubicBezTo>
                <a:close/>
                <a:moveTo>
                  <a:pt x="3824290" y="6178549"/>
                </a:moveTo>
                <a:cubicBezTo>
                  <a:pt x="4295433" y="6305319"/>
                  <a:pt x="4689481" y="6550935"/>
                  <a:pt x="4857059" y="6814803"/>
                </a:cubicBezTo>
                <a:lnTo>
                  <a:pt x="4881229" y="6858000"/>
                </a:lnTo>
                <a:lnTo>
                  <a:pt x="4344536" y="6858000"/>
                </a:lnTo>
                <a:lnTo>
                  <a:pt x="4339870" y="6844514"/>
                </a:lnTo>
                <a:cubicBezTo>
                  <a:pt x="4192638" y="6480759"/>
                  <a:pt x="3824290" y="6178549"/>
                  <a:pt x="3824290" y="6178549"/>
                </a:cubicBezTo>
                <a:close/>
                <a:moveTo>
                  <a:pt x="644695" y="5635651"/>
                </a:moveTo>
                <a:cubicBezTo>
                  <a:pt x="792035" y="5639748"/>
                  <a:pt x="940119" y="5675498"/>
                  <a:pt x="1059181" y="5770833"/>
                </a:cubicBezTo>
                <a:cubicBezTo>
                  <a:pt x="1443992" y="6072882"/>
                  <a:pt x="1630681" y="6535019"/>
                  <a:pt x="2324101" y="6707187"/>
                </a:cubicBezTo>
                <a:cubicBezTo>
                  <a:pt x="2324101" y="6707187"/>
                  <a:pt x="1653541" y="6695105"/>
                  <a:pt x="1253491" y="6323584"/>
                </a:cubicBezTo>
                <a:cubicBezTo>
                  <a:pt x="849631" y="5955083"/>
                  <a:pt x="1" y="6160477"/>
                  <a:pt x="1" y="6160477"/>
                </a:cubicBezTo>
                <a:cubicBezTo>
                  <a:pt x="1" y="6160477"/>
                  <a:pt x="1" y="6160477"/>
                  <a:pt x="1" y="5770833"/>
                </a:cubicBezTo>
                <a:cubicBezTo>
                  <a:pt x="1" y="5770833"/>
                  <a:pt x="320547" y="5626639"/>
                  <a:pt x="644695" y="5635651"/>
                </a:cubicBezTo>
                <a:close/>
                <a:moveTo>
                  <a:pt x="11921370" y="5634037"/>
                </a:moveTo>
                <a:cubicBezTo>
                  <a:pt x="11921370" y="5634037"/>
                  <a:pt x="11951936" y="6229677"/>
                  <a:pt x="12000651" y="6855514"/>
                </a:cubicBezTo>
                <a:lnTo>
                  <a:pt x="12000853" y="6858000"/>
                </a:lnTo>
                <a:lnTo>
                  <a:pt x="11890798" y="6858000"/>
                </a:lnTo>
                <a:lnTo>
                  <a:pt x="11905027" y="6706363"/>
                </a:lnTo>
                <a:cubicBezTo>
                  <a:pt x="11932116" y="6348626"/>
                  <a:pt x="11935697" y="5915249"/>
                  <a:pt x="11921370" y="5634037"/>
                </a:cubicBezTo>
                <a:close/>
                <a:moveTo>
                  <a:pt x="804273" y="5156288"/>
                </a:moveTo>
                <a:cubicBezTo>
                  <a:pt x="1016531" y="5163436"/>
                  <a:pt x="1227382" y="5195426"/>
                  <a:pt x="1378782" y="5265635"/>
                </a:cubicBezTo>
                <a:cubicBezTo>
                  <a:pt x="1782513" y="5449838"/>
                  <a:pt x="2163392" y="5969229"/>
                  <a:pt x="2650917" y="6177590"/>
                </a:cubicBezTo>
                <a:cubicBezTo>
                  <a:pt x="2894680" y="6281770"/>
                  <a:pt x="3090832" y="6524103"/>
                  <a:pt x="3238899" y="6780401"/>
                </a:cubicBezTo>
                <a:lnTo>
                  <a:pt x="3279941" y="6858000"/>
                </a:lnTo>
                <a:lnTo>
                  <a:pt x="2745386" y="6858000"/>
                </a:lnTo>
                <a:lnTo>
                  <a:pt x="2717392" y="6797387"/>
                </a:lnTo>
                <a:cubicBezTo>
                  <a:pt x="2648298" y="6660556"/>
                  <a:pt x="2567124" y="6552790"/>
                  <a:pt x="2460477" y="6494660"/>
                </a:cubicBezTo>
                <a:cubicBezTo>
                  <a:pt x="2037702" y="6259122"/>
                  <a:pt x="1824410" y="5869578"/>
                  <a:pt x="1294989" y="5549488"/>
                </a:cubicBezTo>
                <a:cubicBezTo>
                  <a:pt x="765567" y="5229398"/>
                  <a:pt x="1" y="5516271"/>
                  <a:pt x="1" y="5516271"/>
                </a:cubicBezTo>
                <a:cubicBezTo>
                  <a:pt x="1" y="5516271"/>
                  <a:pt x="1" y="5516271"/>
                  <a:pt x="1" y="5265635"/>
                </a:cubicBezTo>
                <a:cubicBezTo>
                  <a:pt x="92840" y="5201466"/>
                  <a:pt x="450509" y="5144374"/>
                  <a:pt x="804273" y="5156288"/>
                </a:cubicBezTo>
                <a:close/>
                <a:moveTo>
                  <a:pt x="828618" y="4730057"/>
                </a:moveTo>
                <a:cubicBezTo>
                  <a:pt x="1269543" y="4727257"/>
                  <a:pt x="1652250" y="4793287"/>
                  <a:pt x="1847472" y="4934780"/>
                </a:cubicBezTo>
                <a:cubicBezTo>
                  <a:pt x="2175065" y="5176262"/>
                  <a:pt x="2510276" y="5550559"/>
                  <a:pt x="3317831" y="5933912"/>
                </a:cubicBezTo>
                <a:cubicBezTo>
                  <a:pt x="3896356" y="6208409"/>
                  <a:pt x="3698158" y="6591679"/>
                  <a:pt x="3893970" y="6842465"/>
                </a:cubicBezTo>
                <a:lnTo>
                  <a:pt x="3908362" y="6858000"/>
                </a:lnTo>
                <a:lnTo>
                  <a:pt x="3531750" y="6858000"/>
                </a:lnTo>
                <a:lnTo>
                  <a:pt x="3523648" y="6843667"/>
                </a:lnTo>
                <a:cubicBezTo>
                  <a:pt x="3368303" y="6524599"/>
                  <a:pt x="3342591" y="6222936"/>
                  <a:pt x="2948337" y="6021449"/>
                </a:cubicBezTo>
                <a:cubicBezTo>
                  <a:pt x="2312197" y="5698467"/>
                  <a:pt x="2072216" y="5306059"/>
                  <a:pt x="1436077" y="5079669"/>
                </a:cubicBezTo>
                <a:cubicBezTo>
                  <a:pt x="731371" y="4832150"/>
                  <a:pt x="1" y="5058540"/>
                  <a:pt x="1" y="5058540"/>
                </a:cubicBezTo>
                <a:cubicBezTo>
                  <a:pt x="1" y="5058540"/>
                  <a:pt x="1" y="5058540"/>
                  <a:pt x="1" y="4808002"/>
                </a:cubicBezTo>
                <a:cubicBezTo>
                  <a:pt x="278551" y="4758197"/>
                  <a:pt x="564063" y="4731737"/>
                  <a:pt x="828618" y="4730057"/>
                </a:cubicBezTo>
                <a:close/>
                <a:moveTo>
                  <a:pt x="1847851" y="4692649"/>
                </a:moveTo>
                <a:cubicBezTo>
                  <a:pt x="1847851" y="4692649"/>
                  <a:pt x="2674279" y="4810393"/>
                  <a:pt x="3032270" y="5163625"/>
                </a:cubicBezTo>
                <a:cubicBezTo>
                  <a:pt x="3394070" y="5516856"/>
                  <a:pt x="4730825" y="5936507"/>
                  <a:pt x="5389682" y="6205205"/>
                </a:cubicBezTo>
                <a:cubicBezTo>
                  <a:pt x="5635326" y="6307099"/>
                  <a:pt x="5816166" y="6474799"/>
                  <a:pt x="5945057" y="6665000"/>
                </a:cubicBezTo>
                <a:lnTo>
                  <a:pt x="6055338" y="6858000"/>
                </a:lnTo>
                <a:lnTo>
                  <a:pt x="5194239" y="6858000"/>
                </a:lnTo>
                <a:lnTo>
                  <a:pt x="5183730" y="6825719"/>
                </a:lnTo>
                <a:cubicBezTo>
                  <a:pt x="5132852" y="6682407"/>
                  <a:pt x="5070727" y="6560700"/>
                  <a:pt x="4985989" y="6476921"/>
                </a:cubicBezTo>
                <a:cubicBezTo>
                  <a:pt x="4647040" y="6138785"/>
                  <a:pt x="3245543" y="5954622"/>
                  <a:pt x="2948485" y="5465532"/>
                </a:cubicBezTo>
                <a:cubicBezTo>
                  <a:pt x="2651429" y="4979461"/>
                  <a:pt x="1847851" y="4692649"/>
                  <a:pt x="1847851" y="4692649"/>
                </a:cubicBezTo>
                <a:close/>
                <a:moveTo>
                  <a:pt x="1477751" y="4058148"/>
                </a:moveTo>
                <a:cubicBezTo>
                  <a:pt x="2696513" y="4079285"/>
                  <a:pt x="3294470" y="4643918"/>
                  <a:pt x="3823869" y="4912647"/>
                </a:cubicBezTo>
                <a:cubicBezTo>
                  <a:pt x="4478951" y="5238745"/>
                  <a:pt x="5728184" y="5549747"/>
                  <a:pt x="6158559" y="5830554"/>
                </a:cubicBezTo>
                <a:cubicBezTo>
                  <a:pt x="6551562" y="6085695"/>
                  <a:pt x="6911880" y="6444489"/>
                  <a:pt x="6920825" y="6853488"/>
                </a:cubicBezTo>
                <a:lnTo>
                  <a:pt x="6920621" y="6858000"/>
                </a:lnTo>
                <a:lnTo>
                  <a:pt x="6458839" y="6858000"/>
                </a:lnTo>
                <a:lnTo>
                  <a:pt x="6458787" y="6857585"/>
                </a:lnTo>
                <a:cubicBezTo>
                  <a:pt x="6378270" y="6409341"/>
                  <a:pt x="6026209" y="6080412"/>
                  <a:pt x="5423493" y="5933214"/>
                </a:cubicBezTo>
                <a:cubicBezTo>
                  <a:pt x="4147603" y="5619193"/>
                  <a:pt x="3340172" y="5084754"/>
                  <a:pt x="2810773" y="4746578"/>
                </a:cubicBezTo>
                <a:cubicBezTo>
                  <a:pt x="2281373" y="4411422"/>
                  <a:pt x="422760" y="4411422"/>
                  <a:pt x="1" y="4601646"/>
                </a:cubicBezTo>
                <a:cubicBezTo>
                  <a:pt x="1" y="4601646"/>
                  <a:pt x="258989" y="4037013"/>
                  <a:pt x="1477751" y="4058148"/>
                </a:cubicBezTo>
                <a:close/>
                <a:moveTo>
                  <a:pt x="1823534" y="3666827"/>
                </a:moveTo>
                <a:cubicBezTo>
                  <a:pt x="2036027" y="3664873"/>
                  <a:pt x="2249483" y="3675629"/>
                  <a:pt x="2453028" y="3705067"/>
                </a:cubicBezTo>
                <a:cubicBezTo>
                  <a:pt x="4121393" y="3946613"/>
                  <a:pt x="3538609" y="4188159"/>
                  <a:pt x="5606918" y="4728617"/>
                </a:cubicBezTo>
                <a:cubicBezTo>
                  <a:pt x="6513472" y="4967144"/>
                  <a:pt x="7298136" y="5863883"/>
                  <a:pt x="7420026" y="6494921"/>
                </a:cubicBezTo>
                <a:cubicBezTo>
                  <a:pt x="7435262" y="6573801"/>
                  <a:pt x="7446630" y="6650180"/>
                  <a:pt x="7455275" y="6724684"/>
                </a:cubicBezTo>
                <a:lnTo>
                  <a:pt x="7466813" y="6858000"/>
                </a:lnTo>
                <a:lnTo>
                  <a:pt x="7201571" y="6858000"/>
                </a:lnTo>
                <a:lnTo>
                  <a:pt x="7150546" y="6721758"/>
                </a:lnTo>
                <a:cubicBezTo>
                  <a:pt x="6912068" y="6154988"/>
                  <a:pt x="6357063" y="5513830"/>
                  <a:pt x="5652628" y="5275115"/>
                </a:cubicBezTo>
                <a:cubicBezTo>
                  <a:pt x="4372787" y="4840332"/>
                  <a:pt x="3340537" y="4375357"/>
                  <a:pt x="2849170" y="4058328"/>
                </a:cubicBezTo>
                <a:cubicBezTo>
                  <a:pt x="2357802" y="3744319"/>
                  <a:pt x="643730" y="3958690"/>
                  <a:pt x="1" y="4224390"/>
                </a:cubicBezTo>
                <a:cubicBezTo>
                  <a:pt x="1" y="4224390"/>
                  <a:pt x="1" y="4224390"/>
                  <a:pt x="1" y="3922458"/>
                </a:cubicBezTo>
                <a:cubicBezTo>
                  <a:pt x="1" y="3922458"/>
                  <a:pt x="902730" y="3675299"/>
                  <a:pt x="1823534" y="3666827"/>
                </a:cubicBezTo>
                <a:close/>
                <a:moveTo>
                  <a:pt x="8116483" y="3065547"/>
                </a:moveTo>
                <a:cubicBezTo>
                  <a:pt x="8116483" y="3065547"/>
                  <a:pt x="8794494" y="3421785"/>
                  <a:pt x="9110646" y="3627074"/>
                </a:cubicBezTo>
                <a:cubicBezTo>
                  <a:pt x="9556304" y="3916896"/>
                  <a:pt x="10070526" y="4306342"/>
                  <a:pt x="10093381" y="5408267"/>
                </a:cubicBezTo>
                <a:cubicBezTo>
                  <a:pt x="10101951" y="5820357"/>
                  <a:pt x="10100880" y="6264711"/>
                  <a:pt x="10109450" y="6681471"/>
                </a:cubicBezTo>
                <a:lnTo>
                  <a:pt x="10113891" y="6858000"/>
                </a:lnTo>
                <a:lnTo>
                  <a:pt x="9779590" y="6858000"/>
                </a:lnTo>
                <a:lnTo>
                  <a:pt x="9780696" y="6759634"/>
                </a:lnTo>
                <a:cubicBezTo>
                  <a:pt x="9782705" y="6460331"/>
                  <a:pt x="9776277" y="6138103"/>
                  <a:pt x="9750566" y="5873188"/>
                </a:cubicBezTo>
                <a:cubicBezTo>
                  <a:pt x="9682003" y="5166749"/>
                  <a:pt x="9384897" y="4261058"/>
                  <a:pt x="9110646" y="3971237"/>
                </a:cubicBezTo>
                <a:cubicBezTo>
                  <a:pt x="8836394" y="3681415"/>
                  <a:pt x="8284081" y="3373481"/>
                  <a:pt x="8116483" y="3065547"/>
                </a:cubicBezTo>
                <a:close/>
                <a:moveTo>
                  <a:pt x="1" y="2921001"/>
                </a:moveTo>
                <a:cubicBezTo>
                  <a:pt x="167582" y="2975342"/>
                  <a:pt x="1614879" y="3138366"/>
                  <a:pt x="2186180" y="3156480"/>
                </a:cubicBezTo>
                <a:cubicBezTo>
                  <a:pt x="2757482" y="3174593"/>
                  <a:pt x="4128605" y="3446299"/>
                  <a:pt x="4288567" y="3666683"/>
                </a:cubicBezTo>
                <a:cubicBezTo>
                  <a:pt x="4448532" y="3887068"/>
                  <a:pt x="5476874" y="4333874"/>
                  <a:pt x="5476874" y="4333874"/>
                </a:cubicBezTo>
                <a:cubicBezTo>
                  <a:pt x="5225501" y="4279533"/>
                  <a:pt x="4745609" y="4333874"/>
                  <a:pt x="4147649" y="3953485"/>
                </a:cubicBezTo>
                <a:cubicBezTo>
                  <a:pt x="3545877" y="3573096"/>
                  <a:pt x="3077411" y="3606304"/>
                  <a:pt x="2323293" y="3518754"/>
                </a:cubicBezTo>
                <a:cubicBezTo>
                  <a:pt x="1386359" y="3413092"/>
                  <a:pt x="1" y="3666683"/>
                  <a:pt x="1" y="3666683"/>
                </a:cubicBezTo>
                <a:cubicBezTo>
                  <a:pt x="1" y="3666683"/>
                  <a:pt x="1" y="3666683"/>
                  <a:pt x="1" y="2921001"/>
                </a:cubicBezTo>
                <a:close/>
                <a:moveTo>
                  <a:pt x="1" y="2557464"/>
                </a:moveTo>
                <a:cubicBezTo>
                  <a:pt x="441861" y="2572561"/>
                  <a:pt x="3032077" y="2660125"/>
                  <a:pt x="3824379" y="2732591"/>
                </a:cubicBezTo>
                <a:cubicBezTo>
                  <a:pt x="4616677" y="2802039"/>
                  <a:pt x="5477543" y="3414985"/>
                  <a:pt x="5934640" y="3789396"/>
                </a:cubicBezTo>
                <a:cubicBezTo>
                  <a:pt x="6250799" y="4049068"/>
                  <a:pt x="7145947" y="4677113"/>
                  <a:pt x="7629708" y="4948863"/>
                </a:cubicBezTo>
                <a:cubicBezTo>
                  <a:pt x="8022764" y="5169660"/>
                  <a:pt x="8197047" y="6048248"/>
                  <a:pt x="8248584" y="6714923"/>
                </a:cubicBezTo>
                <a:lnTo>
                  <a:pt x="8257911" y="6858000"/>
                </a:lnTo>
                <a:lnTo>
                  <a:pt x="7647268" y="6858000"/>
                </a:lnTo>
                <a:lnTo>
                  <a:pt x="7642088" y="6802803"/>
                </a:lnTo>
                <a:cubicBezTo>
                  <a:pt x="7594474" y="6260812"/>
                  <a:pt x="7544003" y="5739958"/>
                  <a:pt x="7298313" y="5474246"/>
                </a:cubicBezTo>
                <a:cubicBezTo>
                  <a:pt x="6814552" y="4948863"/>
                  <a:pt x="6300318" y="4671074"/>
                  <a:pt x="5980350" y="4453674"/>
                </a:cubicBezTo>
                <a:cubicBezTo>
                  <a:pt x="5660382" y="4236274"/>
                  <a:pt x="5165195" y="3813552"/>
                  <a:pt x="4643342" y="3517646"/>
                </a:cubicBezTo>
                <a:cubicBezTo>
                  <a:pt x="4148156" y="3239858"/>
                  <a:pt x="3534884" y="3028498"/>
                  <a:pt x="2414997" y="2919797"/>
                </a:cubicBezTo>
                <a:cubicBezTo>
                  <a:pt x="1295108" y="2811096"/>
                  <a:pt x="1" y="2557464"/>
                  <a:pt x="1" y="2557464"/>
                </a:cubicBezTo>
                <a:close/>
                <a:moveTo>
                  <a:pt x="6497636" y="2268538"/>
                </a:moveTo>
                <a:cubicBezTo>
                  <a:pt x="6684280" y="2334956"/>
                  <a:pt x="7377527" y="2612701"/>
                  <a:pt x="7628925" y="3047432"/>
                </a:cubicBezTo>
                <a:cubicBezTo>
                  <a:pt x="7922222" y="3554618"/>
                  <a:pt x="8607851" y="3826326"/>
                  <a:pt x="8996374" y="4242944"/>
                </a:cubicBezTo>
                <a:cubicBezTo>
                  <a:pt x="9287766" y="4555408"/>
                  <a:pt x="9502026" y="5654125"/>
                  <a:pt x="9639151" y="6698500"/>
                </a:cubicBezTo>
                <a:lnTo>
                  <a:pt x="9659236" y="6858000"/>
                </a:lnTo>
                <a:lnTo>
                  <a:pt x="9249281" y="6858000"/>
                </a:lnTo>
                <a:lnTo>
                  <a:pt x="9250004" y="6810756"/>
                </a:lnTo>
                <a:cubicBezTo>
                  <a:pt x="9258128" y="6300844"/>
                  <a:pt x="9270625" y="5300339"/>
                  <a:pt x="8950665" y="4840700"/>
                </a:cubicBezTo>
                <a:cubicBezTo>
                  <a:pt x="8584996" y="4315399"/>
                  <a:pt x="7602261" y="3838402"/>
                  <a:pt x="7373718" y="3415746"/>
                </a:cubicBezTo>
                <a:cubicBezTo>
                  <a:pt x="7156602" y="3011205"/>
                  <a:pt x="6851878" y="2413449"/>
                  <a:pt x="6497636" y="2268538"/>
                </a:cubicBezTo>
                <a:close/>
                <a:moveTo>
                  <a:pt x="6448423" y="2249489"/>
                </a:moveTo>
                <a:cubicBezTo>
                  <a:pt x="6448423" y="2249489"/>
                  <a:pt x="6467351" y="2255838"/>
                  <a:pt x="6497636" y="2268538"/>
                </a:cubicBezTo>
                <a:cubicBezTo>
                  <a:pt x="6478708" y="2262188"/>
                  <a:pt x="6463566" y="2255838"/>
                  <a:pt x="6448423" y="2249489"/>
                </a:cubicBezTo>
                <a:close/>
                <a:moveTo>
                  <a:pt x="1" y="1579564"/>
                </a:moveTo>
                <a:cubicBezTo>
                  <a:pt x="1" y="1579564"/>
                  <a:pt x="2243387" y="1766758"/>
                  <a:pt x="3538381" y="1851297"/>
                </a:cubicBezTo>
                <a:cubicBezTo>
                  <a:pt x="4517243" y="1914702"/>
                  <a:pt x="5591325" y="2192475"/>
                  <a:pt x="6094087" y="2557806"/>
                </a:cubicBezTo>
                <a:cubicBezTo>
                  <a:pt x="6596850" y="2920117"/>
                  <a:pt x="6916789" y="3536046"/>
                  <a:pt x="7373846" y="3844011"/>
                </a:cubicBezTo>
                <a:cubicBezTo>
                  <a:pt x="7830903" y="4151976"/>
                  <a:pt x="8653604" y="4641096"/>
                  <a:pt x="8836427" y="5329489"/>
                </a:cubicBezTo>
                <a:cubicBezTo>
                  <a:pt x="8904986" y="5587636"/>
                  <a:pt x="8938194" y="6037695"/>
                  <a:pt x="8961359" y="6509302"/>
                </a:cubicBezTo>
                <a:lnTo>
                  <a:pt x="8976676" y="6858000"/>
                </a:lnTo>
                <a:lnTo>
                  <a:pt x="8579607" y="6858000"/>
                </a:lnTo>
                <a:lnTo>
                  <a:pt x="8585046" y="6796851"/>
                </a:lnTo>
                <a:cubicBezTo>
                  <a:pt x="8653604" y="6271499"/>
                  <a:pt x="8379371" y="4979254"/>
                  <a:pt x="7830903" y="4692424"/>
                </a:cubicBezTo>
                <a:cubicBezTo>
                  <a:pt x="7282435" y="4405594"/>
                  <a:pt x="6295954" y="3853068"/>
                  <a:pt x="5956970" y="3415276"/>
                </a:cubicBezTo>
                <a:cubicBezTo>
                  <a:pt x="5477061" y="2793307"/>
                  <a:pt x="4471537" y="2449111"/>
                  <a:pt x="3694542" y="2412880"/>
                </a:cubicBezTo>
                <a:cubicBezTo>
                  <a:pt x="2917546" y="2376650"/>
                  <a:pt x="1" y="2298149"/>
                  <a:pt x="1" y="2110955"/>
                </a:cubicBezTo>
                <a:cubicBezTo>
                  <a:pt x="1" y="2110955"/>
                  <a:pt x="1" y="2110955"/>
                  <a:pt x="1" y="1579564"/>
                </a:cubicBezTo>
                <a:close/>
                <a:moveTo>
                  <a:pt x="6094298" y="444500"/>
                </a:moveTo>
                <a:cubicBezTo>
                  <a:pt x="6094298" y="444500"/>
                  <a:pt x="7408362" y="1054377"/>
                  <a:pt x="7876855" y="1199299"/>
                </a:cubicBezTo>
                <a:cubicBezTo>
                  <a:pt x="8345348" y="1344220"/>
                  <a:pt x="8425334" y="1603871"/>
                  <a:pt x="8653867" y="2111095"/>
                </a:cubicBezTo>
                <a:cubicBezTo>
                  <a:pt x="8882400" y="2618320"/>
                  <a:pt x="9735590" y="2757203"/>
                  <a:pt x="10169803" y="3282543"/>
                </a:cubicBezTo>
                <a:cubicBezTo>
                  <a:pt x="10604016" y="3807882"/>
                  <a:pt x="11122024" y="4641179"/>
                  <a:pt x="11122024" y="5728089"/>
                </a:cubicBezTo>
                <a:cubicBezTo>
                  <a:pt x="11122024" y="5999817"/>
                  <a:pt x="11107741" y="6275318"/>
                  <a:pt x="11089887" y="6540347"/>
                </a:cubicBezTo>
                <a:lnTo>
                  <a:pt x="11066859" y="6858000"/>
                </a:lnTo>
                <a:lnTo>
                  <a:pt x="10315251" y="6858000"/>
                </a:lnTo>
                <a:lnTo>
                  <a:pt x="10322158" y="6778769"/>
                </a:lnTo>
                <a:cubicBezTo>
                  <a:pt x="10390718" y="6289660"/>
                  <a:pt x="10459278" y="5112174"/>
                  <a:pt x="10139332" y="4423797"/>
                </a:cubicBezTo>
                <a:cubicBezTo>
                  <a:pt x="9819386" y="3735421"/>
                  <a:pt x="9568000" y="3445579"/>
                  <a:pt x="8996666" y="3228197"/>
                </a:cubicBezTo>
                <a:cubicBezTo>
                  <a:pt x="8425334" y="3010816"/>
                  <a:pt x="7789251" y="2651532"/>
                  <a:pt x="7442642" y="2431130"/>
                </a:cubicBezTo>
                <a:cubicBezTo>
                  <a:pt x="6939870" y="2111095"/>
                  <a:pt x="6128577" y="1483103"/>
                  <a:pt x="3538538" y="909456"/>
                </a:cubicBezTo>
                <a:cubicBezTo>
                  <a:pt x="3538538" y="909456"/>
                  <a:pt x="5134459" y="927571"/>
                  <a:pt x="6376155" y="1307990"/>
                </a:cubicBezTo>
                <a:cubicBezTo>
                  <a:pt x="6977958" y="1492161"/>
                  <a:pt x="7328376" y="1881637"/>
                  <a:pt x="7705455" y="2111095"/>
                </a:cubicBezTo>
                <a:cubicBezTo>
                  <a:pt x="8082535" y="2340554"/>
                  <a:pt x="7953033" y="1851445"/>
                  <a:pt x="7629278" y="1543487"/>
                </a:cubicBezTo>
                <a:cubicBezTo>
                  <a:pt x="7305522" y="1235529"/>
                  <a:pt x="6094298" y="607537"/>
                  <a:pt x="6094298" y="444500"/>
                </a:cubicBezTo>
                <a:close/>
                <a:moveTo>
                  <a:pt x="0" y="444500"/>
                </a:moveTo>
                <a:cubicBezTo>
                  <a:pt x="0" y="571278"/>
                  <a:pt x="1957762" y="939537"/>
                  <a:pt x="2620506" y="993871"/>
                </a:cubicBezTo>
                <a:cubicBezTo>
                  <a:pt x="3283250" y="1048204"/>
                  <a:pt x="4791563" y="1283649"/>
                  <a:pt x="5477161" y="1609649"/>
                </a:cubicBezTo>
                <a:cubicBezTo>
                  <a:pt x="6162758" y="1935649"/>
                  <a:pt x="6448423" y="2557464"/>
                  <a:pt x="6448423" y="2557464"/>
                </a:cubicBezTo>
                <a:cubicBezTo>
                  <a:pt x="5819959" y="1721334"/>
                  <a:pt x="3374663" y="1507019"/>
                  <a:pt x="2323414" y="1470796"/>
                </a:cubicBezTo>
                <a:cubicBezTo>
                  <a:pt x="1268355" y="1434574"/>
                  <a:pt x="0" y="1271574"/>
                  <a:pt x="0" y="1271574"/>
                </a:cubicBezTo>
                <a:cubicBezTo>
                  <a:pt x="0" y="1271574"/>
                  <a:pt x="0" y="1271574"/>
                  <a:pt x="0" y="444500"/>
                </a:cubicBezTo>
                <a:close/>
                <a:moveTo>
                  <a:pt x="11837343" y="0"/>
                </a:moveTo>
                <a:lnTo>
                  <a:pt x="11977424" y="0"/>
                </a:lnTo>
                <a:lnTo>
                  <a:pt x="12022527" y="74991"/>
                </a:lnTo>
                <a:cubicBezTo>
                  <a:pt x="12115985" y="226956"/>
                  <a:pt x="12188823" y="336549"/>
                  <a:pt x="12188823" y="336549"/>
                </a:cubicBezTo>
                <a:cubicBezTo>
                  <a:pt x="12118365" y="292750"/>
                  <a:pt x="12033626" y="216100"/>
                  <a:pt x="11944363" y="121233"/>
                </a:cubicBezTo>
                <a:close/>
                <a:moveTo>
                  <a:pt x="10544481" y="0"/>
                </a:moveTo>
                <a:lnTo>
                  <a:pt x="11426367" y="0"/>
                </a:lnTo>
                <a:lnTo>
                  <a:pt x="11470781" y="44152"/>
                </a:lnTo>
                <a:cubicBezTo>
                  <a:pt x="11492538" y="63890"/>
                  <a:pt x="11513436" y="80757"/>
                  <a:pt x="11533440" y="94345"/>
                </a:cubicBezTo>
                <a:cubicBezTo>
                  <a:pt x="11853512" y="311752"/>
                  <a:pt x="12188824" y="1543727"/>
                  <a:pt x="12188824" y="1543727"/>
                </a:cubicBezTo>
                <a:cubicBezTo>
                  <a:pt x="12188824" y="1543727"/>
                  <a:pt x="12188824" y="1543727"/>
                  <a:pt x="12188824" y="2666999"/>
                </a:cubicBezTo>
                <a:cubicBezTo>
                  <a:pt x="11815408" y="2359006"/>
                  <a:pt x="11487716" y="982092"/>
                  <a:pt x="11121921" y="710332"/>
                </a:cubicBezTo>
                <a:cubicBezTo>
                  <a:pt x="10893298" y="540483"/>
                  <a:pt x="10718260" y="306940"/>
                  <a:pt x="10568896" y="45088"/>
                </a:cubicBezTo>
                <a:close/>
                <a:moveTo>
                  <a:pt x="10075802" y="0"/>
                </a:moveTo>
                <a:lnTo>
                  <a:pt x="10214000" y="0"/>
                </a:lnTo>
                <a:lnTo>
                  <a:pt x="10253570" y="53848"/>
                </a:lnTo>
                <a:cubicBezTo>
                  <a:pt x="10333077" y="162216"/>
                  <a:pt x="10387011" y="236537"/>
                  <a:pt x="10387011" y="236537"/>
                </a:cubicBezTo>
                <a:cubicBezTo>
                  <a:pt x="10312738" y="186706"/>
                  <a:pt x="10225848" y="120077"/>
                  <a:pt x="10129793" y="43537"/>
                </a:cubicBezTo>
                <a:close/>
                <a:moveTo>
                  <a:pt x="9136561" y="0"/>
                </a:moveTo>
                <a:lnTo>
                  <a:pt x="9838888" y="0"/>
                </a:lnTo>
                <a:lnTo>
                  <a:pt x="9855757" y="18592"/>
                </a:lnTo>
                <a:cubicBezTo>
                  <a:pt x="10157571" y="362559"/>
                  <a:pt x="10472508" y="784532"/>
                  <a:pt x="10892424" y="1053961"/>
                </a:cubicBezTo>
                <a:cubicBezTo>
                  <a:pt x="11372327" y="1361880"/>
                  <a:pt x="11718924" y="2339974"/>
                  <a:pt x="11718924" y="2339974"/>
                </a:cubicBezTo>
                <a:cubicBezTo>
                  <a:pt x="11490399" y="1869040"/>
                  <a:pt x="10732456" y="1253203"/>
                  <a:pt x="10458226" y="1126413"/>
                </a:cubicBezTo>
                <a:cubicBezTo>
                  <a:pt x="10235413" y="1023396"/>
                  <a:pt x="9861739" y="430129"/>
                  <a:pt x="9202368" y="36400"/>
                </a:cubicBezTo>
                <a:close/>
                <a:moveTo>
                  <a:pt x="8257215" y="0"/>
                </a:moveTo>
                <a:lnTo>
                  <a:pt x="8367667" y="0"/>
                </a:lnTo>
                <a:lnTo>
                  <a:pt x="8378767" y="2472"/>
                </a:lnTo>
                <a:cubicBezTo>
                  <a:pt x="8680200" y="71967"/>
                  <a:pt x="9201783" y="220136"/>
                  <a:pt x="9453243" y="456791"/>
                </a:cubicBezTo>
                <a:cubicBezTo>
                  <a:pt x="9819003" y="801016"/>
                  <a:pt x="10139043" y="1380765"/>
                  <a:pt x="10550523" y="1543819"/>
                </a:cubicBezTo>
                <a:cubicBezTo>
                  <a:pt x="10962003" y="1706873"/>
                  <a:pt x="11529693" y="2431558"/>
                  <a:pt x="11807823" y="3011307"/>
                </a:cubicBezTo>
                <a:cubicBezTo>
                  <a:pt x="12082143" y="3591055"/>
                  <a:pt x="12188823" y="3666543"/>
                  <a:pt x="12188823" y="3666543"/>
                </a:cubicBezTo>
                <a:cubicBezTo>
                  <a:pt x="12188823" y="3666543"/>
                  <a:pt x="12188823" y="3666543"/>
                  <a:pt x="12188823" y="6399212"/>
                </a:cubicBezTo>
                <a:cubicBezTo>
                  <a:pt x="12188823" y="6399212"/>
                  <a:pt x="11979273" y="5559785"/>
                  <a:pt x="11998323" y="5254813"/>
                </a:cubicBezTo>
                <a:cubicBezTo>
                  <a:pt x="12013563" y="4949841"/>
                  <a:pt x="11830683" y="4406327"/>
                  <a:pt x="11556363" y="3627289"/>
                </a:cubicBezTo>
                <a:cubicBezTo>
                  <a:pt x="11282043" y="2848253"/>
                  <a:pt x="10756263" y="2250387"/>
                  <a:pt x="10504803" y="2014865"/>
                </a:cubicBezTo>
                <a:cubicBezTo>
                  <a:pt x="10253343" y="1779342"/>
                  <a:pt x="9773283" y="1435116"/>
                  <a:pt x="9498963" y="1072773"/>
                </a:cubicBezTo>
                <a:cubicBezTo>
                  <a:pt x="9241788" y="733078"/>
                  <a:pt x="8984613" y="321726"/>
                  <a:pt x="8294209" y="15369"/>
                </a:cubicBezTo>
                <a:close/>
                <a:moveTo>
                  <a:pt x="4417656" y="0"/>
                </a:moveTo>
                <a:lnTo>
                  <a:pt x="7637424" y="0"/>
                </a:lnTo>
                <a:lnTo>
                  <a:pt x="7730256" y="38252"/>
                </a:lnTo>
                <a:cubicBezTo>
                  <a:pt x="8159360" y="224037"/>
                  <a:pt x="8509726" y="439510"/>
                  <a:pt x="8699699" y="637647"/>
                </a:cubicBezTo>
                <a:cubicBezTo>
                  <a:pt x="9133922" y="1090531"/>
                  <a:pt x="9842391" y="1778915"/>
                  <a:pt x="10322322" y="2111030"/>
                </a:cubicBezTo>
                <a:cubicBezTo>
                  <a:pt x="10802253" y="2443144"/>
                  <a:pt x="11350746" y="3626680"/>
                  <a:pt x="11579284" y="4423757"/>
                </a:cubicBezTo>
                <a:cubicBezTo>
                  <a:pt x="11750688" y="5021563"/>
                  <a:pt x="11742118" y="6067726"/>
                  <a:pt x="11669272" y="6724124"/>
                </a:cubicBezTo>
                <a:lnTo>
                  <a:pt x="11652496" y="6858000"/>
                </a:lnTo>
                <a:lnTo>
                  <a:pt x="11329840" y="6858000"/>
                </a:lnTo>
                <a:lnTo>
                  <a:pt x="11346818" y="6669448"/>
                </a:lnTo>
                <a:cubicBezTo>
                  <a:pt x="11403595" y="6073198"/>
                  <a:pt x="11476442" y="5349150"/>
                  <a:pt x="11305038" y="4592833"/>
                </a:cubicBezTo>
                <a:cubicBezTo>
                  <a:pt x="11076500" y="3584411"/>
                  <a:pt x="10025222" y="2684683"/>
                  <a:pt x="9522438" y="2412952"/>
                </a:cubicBezTo>
                <a:cubicBezTo>
                  <a:pt x="9019653" y="2141222"/>
                  <a:pt x="8791114" y="1688338"/>
                  <a:pt x="8387363" y="1253569"/>
                </a:cubicBezTo>
                <a:cubicBezTo>
                  <a:pt x="7979803" y="818801"/>
                  <a:pt x="6962806" y="619532"/>
                  <a:pt x="6345752" y="335725"/>
                </a:cubicBezTo>
                <a:cubicBezTo>
                  <a:pt x="5960094" y="158345"/>
                  <a:pt x="5279835" y="65881"/>
                  <a:pt x="4623940" y="14106"/>
                </a:cubicBezTo>
                <a:close/>
                <a:moveTo>
                  <a:pt x="0" y="0"/>
                </a:moveTo>
                <a:lnTo>
                  <a:pt x="1869907" y="0"/>
                </a:lnTo>
                <a:lnTo>
                  <a:pt x="2189488" y="76465"/>
                </a:lnTo>
                <a:cubicBezTo>
                  <a:pt x="3147835" y="294995"/>
                  <a:pt x="4122845" y="433888"/>
                  <a:pt x="4478951" y="402184"/>
                </a:cubicBezTo>
                <a:cubicBezTo>
                  <a:pt x="5248296" y="335757"/>
                  <a:pt x="5762461" y="571270"/>
                  <a:pt x="6093813" y="776590"/>
                </a:cubicBezTo>
                <a:cubicBezTo>
                  <a:pt x="6505145" y="1030220"/>
                  <a:pt x="7080248" y="1398588"/>
                  <a:pt x="7080248" y="1398588"/>
                </a:cubicBezTo>
                <a:cubicBezTo>
                  <a:pt x="6748897" y="1190249"/>
                  <a:pt x="5423493" y="673930"/>
                  <a:pt x="3987639" y="692047"/>
                </a:cubicBezTo>
                <a:cubicBezTo>
                  <a:pt x="3157357" y="704124"/>
                  <a:pt x="2346118" y="643736"/>
                  <a:pt x="1363491" y="432378"/>
                </a:cubicBezTo>
                <a:cubicBezTo>
                  <a:pt x="380863" y="221019"/>
                  <a:pt x="0" y="51932"/>
                  <a:pt x="0" y="51932"/>
                </a:cubicBezTo>
                <a:cubicBezTo>
                  <a:pt x="0" y="51932"/>
                  <a:pt x="0" y="51932"/>
                  <a:pt x="0" y="10852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8281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58048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5"/>
            <a:ext cx="7908324" cy="658614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7896014" cy="434957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2372498"/>
            <a:ext cx="3886247" cy="4349577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58048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434957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135926"/>
            <a:ext cx="3886247" cy="658614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5"/>
            <a:ext cx="3886247" cy="658614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6586148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2372498"/>
            <a:ext cx="3886247" cy="4349577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58048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-1"/>
            <a:ext cx="12203653" cy="6858001"/>
          </a:xfrm>
          <a:prstGeom prst="rect">
            <a:avLst/>
          </a:prstGeom>
          <a:solidFill>
            <a:srgbClr val="2D3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993332" y="1869775"/>
            <a:ext cx="2392363" cy="1879600"/>
          </a:xfrm>
          <a:custGeom>
            <a:avLst/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490608" y="2001794"/>
            <a:ext cx="2737652" cy="1907231"/>
          </a:xfrm>
          <a:custGeom>
            <a:avLst/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1485900" y="1607838"/>
            <a:ext cx="2229523" cy="2403475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753212" y="2782582"/>
            <a:ext cx="1797417" cy="1412171"/>
          </a:xfrm>
          <a:custGeom>
            <a:avLst/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454222" y="2585785"/>
            <a:ext cx="2056839" cy="1432931"/>
          </a:xfrm>
          <a:custGeom>
            <a:avLst/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1174545" y="2585785"/>
            <a:ext cx="1675074" cy="1805766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9414655" y="2585785"/>
            <a:ext cx="1675074" cy="1805766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544594" y="1235675"/>
            <a:ext cx="3987587" cy="3132914"/>
          </a:xfrm>
          <a:custGeom>
            <a:avLst/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553935" y="1235675"/>
            <a:ext cx="4563114" cy="3178970"/>
          </a:xfrm>
          <a:custGeom>
            <a:avLst/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420" y="2195662"/>
            <a:ext cx="3251251" cy="5705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6269" y="2195662"/>
            <a:ext cx="3251251" cy="5705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8118" y="2195662"/>
            <a:ext cx="3251251" cy="5705856"/>
          </a:xfrm>
          <a:prstGeom prst="rect">
            <a:avLst/>
          </a:prstGeom>
        </p:spPr>
      </p:pic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668118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905588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132057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7195" y="-503279"/>
            <a:ext cx="3251918" cy="5707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6269" y="2195662"/>
            <a:ext cx="3251251" cy="5705856"/>
          </a:xfrm>
          <a:prstGeom prst="rect">
            <a:avLst/>
          </a:prstGeom>
        </p:spPr>
      </p:pic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877651" y="116073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905588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6291" y="774635"/>
            <a:ext cx="3251251" cy="5705856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785610" y="1401175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00000">
            <a:off x="5664303" y="2195662"/>
            <a:ext cx="3251251" cy="5705856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 rot="20700000">
            <a:off x="6092513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00000">
            <a:off x="7418962" y="-1597862"/>
            <a:ext cx="3251251" cy="5705856"/>
          </a:xfrm>
          <a:prstGeom prst="rect">
            <a:avLst/>
          </a:prstGeom>
        </p:spPr>
      </p:pic>
      <p:sp>
        <p:nvSpPr>
          <p:cNvPr id="10" name="Picture Placeholder 12"/>
          <p:cNvSpPr>
            <a:spLocks noGrp="1"/>
          </p:cNvSpPr>
          <p:nvPr>
            <p:ph type="pic" sz="quarter" idx="13"/>
          </p:nvPr>
        </p:nvSpPr>
        <p:spPr>
          <a:xfrm rot="20700000">
            <a:off x="7847172" y="-97132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00000">
            <a:off x="8852347" y="3542549"/>
            <a:ext cx="3251251" cy="5705856"/>
          </a:xfrm>
          <a:prstGeom prst="rect">
            <a:avLst/>
          </a:prstGeom>
        </p:spPr>
      </p:pic>
      <p:sp>
        <p:nvSpPr>
          <p:cNvPr id="12" name="Picture Placeholder 12"/>
          <p:cNvSpPr>
            <a:spLocks noGrp="1"/>
          </p:cNvSpPr>
          <p:nvPr>
            <p:ph type="pic" sz="quarter" idx="14"/>
          </p:nvPr>
        </p:nvSpPr>
        <p:spPr>
          <a:xfrm rot="20700000">
            <a:off x="9268200" y="4169089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4412" y="1230591"/>
            <a:ext cx="10058400" cy="5627409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932097" y="1512936"/>
            <a:ext cx="6314346" cy="3949301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9323" y="685154"/>
            <a:ext cx="6982691" cy="6400800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289546" y="1092806"/>
            <a:ext cx="6079568" cy="3664545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565498" y="3255866"/>
            <a:ext cx="2367449" cy="148457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430393" y="2095093"/>
            <a:ext cx="3350028" cy="188735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616770" y="3645834"/>
            <a:ext cx="865493" cy="114273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353926" y="4012788"/>
            <a:ext cx="461882" cy="83192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3624" y="-476036"/>
            <a:ext cx="4176215" cy="5687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2206" y="2180667"/>
            <a:ext cx="4176215" cy="5687454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226866" y="2649757"/>
            <a:ext cx="3286940" cy="435652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106887" y="-9952"/>
            <a:ext cx="3286940" cy="435652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0800" y="796710"/>
            <a:ext cx="4176215" cy="5687454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485460" y="1265800"/>
            <a:ext cx="3286940" cy="435652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353" y="1972101"/>
            <a:ext cx="6669294" cy="4763280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583415" y="2261978"/>
            <a:ext cx="4992173" cy="370633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117274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117274" y="464072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69048" y="1033955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5413" y="1079577"/>
            <a:ext cx="8240252" cy="4838189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239991" y="1416203"/>
            <a:ext cx="6209059" cy="388144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014320" y="5488068"/>
            <a:ext cx="660400" cy="133927"/>
          </a:xfrm>
          <a:prstGeom prst="rect">
            <a:avLst/>
          </a:prstGeom>
          <a:solidFill>
            <a:srgbClr val="1F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3165" y="678906"/>
            <a:ext cx="2879570" cy="5625342"/>
          </a:xfrm>
          <a:prstGeom prst="rect">
            <a:avLst/>
          </a:prstGeom>
          <a:effectLst>
            <a:outerShdw blurRad="635000" dist="279400" dir="5400000" sx="103000" sy="103000" algn="t" rotWithShape="0">
              <a:prstClr val="black">
                <a:alpha val="30000"/>
              </a:prstClr>
            </a:outerShdw>
          </a:effectLst>
        </p:spPr>
      </p:pic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728646" y="1545087"/>
            <a:ext cx="2181112" cy="389386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5837" y="842120"/>
            <a:ext cx="2546502" cy="5191623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63003" y="1503021"/>
            <a:ext cx="2194147" cy="389508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2390" y="842120"/>
            <a:ext cx="2546502" cy="5191623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419556" y="1503021"/>
            <a:ext cx="2194147" cy="389508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284" y="-1706863"/>
            <a:ext cx="6461254" cy="11044878"/>
          </a:xfrm>
          <a:prstGeom prst="rect">
            <a:avLst/>
          </a:prstGeom>
          <a:effectLst>
            <a:outerShdw blurRad="1092200" dist="342900" dir="5400000" algn="t" rotWithShape="0">
              <a:prstClr val="black">
                <a:alpha val="28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6927" y="1018478"/>
            <a:ext cx="2350604" cy="4792240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59" y="1635512"/>
            <a:ext cx="2018629" cy="358417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99A6B-0115-4F4D-82E6-9E49BB5B72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6D833F-A95A-44FC-B0D7-486FA2684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244" y="275528"/>
            <a:ext cx="2350604" cy="4792240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20976" y="892562"/>
            <a:ext cx="2018629" cy="358417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6277" y="1855681"/>
            <a:ext cx="2730100" cy="5362697"/>
          </a:xfrm>
          <a:prstGeom prst="rect">
            <a:avLst/>
          </a:prstGeom>
          <a:effectLst>
            <a:outerShdw blurRad="254000" dist="889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422272" y="2455301"/>
            <a:ext cx="2362737" cy="416114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655497" y="1517904"/>
            <a:ext cx="3822192" cy="3822192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979426" y="0"/>
            <a:ext cx="6694415" cy="6858000"/>
          </a:xfrm>
          <a:custGeom>
            <a:avLst/>
            <a:gdLst>
              <a:gd name="connsiteX0" fmla="*/ 4503486 w 6694415"/>
              <a:gd name="connsiteY0" fmla="*/ 2951742 h 6858000"/>
              <a:gd name="connsiteX1" fmla="*/ 5459785 w 6694415"/>
              <a:gd name="connsiteY1" fmla="*/ 3347853 h 6858000"/>
              <a:gd name="connsiteX2" fmla="*/ 5459785 w 6694415"/>
              <a:gd name="connsiteY2" fmla="*/ 5260450 h 6858000"/>
              <a:gd name="connsiteX3" fmla="*/ 3862235 w 6694415"/>
              <a:gd name="connsiteY3" fmla="*/ 6858000 h 6858000"/>
              <a:gd name="connsiteX4" fmla="*/ 37042 w 6694415"/>
              <a:gd name="connsiteY4" fmla="*/ 6858000 h 6858000"/>
              <a:gd name="connsiteX5" fmla="*/ 3547188 w 6694415"/>
              <a:gd name="connsiteY5" fmla="*/ 3347853 h 6858000"/>
              <a:gd name="connsiteX6" fmla="*/ 4503486 w 6694415"/>
              <a:gd name="connsiteY6" fmla="*/ 2951742 h 6858000"/>
              <a:gd name="connsiteX7" fmla="*/ 2871192 w 6694415"/>
              <a:gd name="connsiteY7" fmla="*/ 0 h 6858000"/>
              <a:gd name="connsiteX8" fmla="*/ 6694415 w 6694415"/>
              <a:gd name="connsiteY8" fmla="*/ 0 h 6858000"/>
              <a:gd name="connsiteX9" fmla="*/ 6675887 w 6694415"/>
              <a:gd name="connsiteY9" fmla="*/ 20498 h 6858000"/>
              <a:gd name="connsiteX10" fmla="*/ 2308708 w 6694415"/>
              <a:gd name="connsiteY10" fmla="*/ 4387676 h 6858000"/>
              <a:gd name="connsiteX11" fmla="*/ 396110 w 6694415"/>
              <a:gd name="connsiteY11" fmla="*/ 4387676 h 6858000"/>
              <a:gd name="connsiteX12" fmla="*/ 396112 w 6694415"/>
              <a:gd name="connsiteY12" fmla="*/ 4387677 h 6858000"/>
              <a:gd name="connsiteX13" fmla="*/ 396112 w 6694415"/>
              <a:gd name="connsiteY13" fmla="*/ 24750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94415" h="6858000">
                <a:moveTo>
                  <a:pt x="4503486" y="2951742"/>
                </a:moveTo>
                <a:cubicBezTo>
                  <a:pt x="4849599" y="2951742"/>
                  <a:pt x="5195711" y="3083779"/>
                  <a:pt x="5459785" y="3347853"/>
                </a:cubicBezTo>
                <a:cubicBezTo>
                  <a:pt x="5987933" y="3876002"/>
                  <a:pt x="5987933" y="4732301"/>
                  <a:pt x="5459785" y="5260450"/>
                </a:cubicBezTo>
                <a:lnTo>
                  <a:pt x="3862235" y="6858000"/>
                </a:lnTo>
                <a:lnTo>
                  <a:pt x="37042" y="6858000"/>
                </a:lnTo>
                <a:lnTo>
                  <a:pt x="3547188" y="3347853"/>
                </a:lnTo>
                <a:cubicBezTo>
                  <a:pt x="3811262" y="3083779"/>
                  <a:pt x="4157375" y="2951742"/>
                  <a:pt x="4503486" y="2951742"/>
                </a:cubicBezTo>
                <a:close/>
                <a:moveTo>
                  <a:pt x="2871192" y="0"/>
                </a:moveTo>
                <a:lnTo>
                  <a:pt x="6694415" y="0"/>
                </a:lnTo>
                <a:lnTo>
                  <a:pt x="6675887" y="20498"/>
                </a:lnTo>
                <a:lnTo>
                  <a:pt x="2308708" y="4387676"/>
                </a:lnTo>
                <a:cubicBezTo>
                  <a:pt x="1780559" y="4915824"/>
                  <a:pt x="924258" y="4915825"/>
                  <a:pt x="396110" y="4387676"/>
                </a:cubicBezTo>
                <a:cubicBezTo>
                  <a:pt x="396111" y="4387676"/>
                  <a:pt x="396111" y="4387677"/>
                  <a:pt x="396112" y="4387677"/>
                </a:cubicBezTo>
                <a:cubicBezTo>
                  <a:pt x="-132037" y="3859529"/>
                  <a:pt x="-132037" y="3003229"/>
                  <a:pt x="396112" y="247508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419100" dist="342900" dir="5400000" sx="89000" sy="89000" algn="t" rotWithShape="0">
              <a:prstClr val="black">
                <a:alpha val="16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151950" y="3418811"/>
            <a:ext cx="5036440" cy="2573111"/>
          </a:xfrm>
          <a:custGeom>
            <a:avLst/>
            <a:gdLst>
              <a:gd name="connsiteX0" fmla="*/ 0 w 5036440"/>
              <a:gd name="connsiteY0" fmla="*/ 0 h 2573111"/>
              <a:gd name="connsiteX1" fmla="*/ 5036440 w 5036440"/>
              <a:gd name="connsiteY1" fmla="*/ 0 h 2573111"/>
              <a:gd name="connsiteX2" fmla="*/ 5036440 w 5036440"/>
              <a:gd name="connsiteY2" fmla="*/ 2539969 h 2573111"/>
              <a:gd name="connsiteX3" fmla="*/ 5003298 w 5036440"/>
              <a:gd name="connsiteY3" fmla="*/ 2573111 h 2573111"/>
              <a:gd name="connsiteX4" fmla="*/ 0 w 5036440"/>
              <a:gd name="connsiteY4" fmla="*/ 2573111 h 257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6440" h="2573111">
                <a:moveTo>
                  <a:pt x="0" y="0"/>
                </a:moveTo>
                <a:lnTo>
                  <a:pt x="5036440" y="0"/>
                </a:lnTo>
                <a:lnTo>
                  <a:pt x="5036440" y="2539969"/>
                </a:lnTo>
                <a:cubicBezTo>
                  <a:pt x="5036440" y="2558273"/>
                  <a:pt x="5021602" y="2573111"/>
                  <a:pt x="5003298" y="2573111"/>
                </a:cubicBezTo>
                <a:lnTo>
                  <a:pt x="0" y="2573111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115509" y="819656"/>
            <a:ext cx="5036440" cy="2599152"/>
          </a:xfrm>
          <a:custGeom>
            <a:avLst/>
            <a:gdLst>
              <a:gd name="connsiteX0" fmla="*/ 33477 w 5036440"/>
              <a:gd name="connsiteY0" fmla="*/ 0 h 2599152"/>
              <a:gd name="connsiteX1" fmla="*/ 5036440 w 5036440"/>
              <a:gd name="connsiteY1" fmla="*/ 0 h 2599152"/>
              <a:gd name="connsiteX2" fmla="*/ 5036440 w 5036440"/>
              <a:gd name="connsiteY2" fmla="*/ 2599152 h 2599152"/>
              <a:gd name="connsiteX3" fmla="*/ 0 w 5036440"/>
              <a:gd name="connsiteY3" fmla="*/ 2599152 h 2599152"/>
              <a:gd name="connsiteX4" fmla="*/ 0 w 5036440"/>
              <a:gd name="connsiteY4" fmla="*/ 33477 h 2599152"/>
              <a:gd name="connsiteX5" fmla="*/ 33477 w 5036440"/>
              <a:gd name="connsiteY5" fmla="*/ 0 h 25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6440" h="2599152">
                <a:moveTo>
                  <a:pt x="33477" y="0"/>
                </a:moveTo>
                <a:lnTo>
                  <a:pt x="5036440" y="0"/>
                </a:lnTo>
                <a:lnTo>
                  <a:pt x="5036440" y="2599152"/>
                </a:lnTo>
                <a:lnTo>
                  <a:pt x="0" y="2599152"/>
                </a:lnTo>
                <a:lnTo>
                  <a:pt x="0" y="33477"/>
                </a:lnTo>
                <a:cubicBezTo>
                  <a:pt x="0" y="14988"/>
                  <a:pt x="14988" y="0"/>
                  <a:pt x="3347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184904" y="1517904"/>
            <a:ext cx="3822192" cy="3822192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69885" y="581722"/>
            <a:ext cx="1828800" cy="18288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583211" y="581722"/>
            <a:ext cx="1828800" cy="18288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669885" y="2506572"/>
            <a:ext cx="5655451" cy="3753651"/>
          </a:xfrm>
          <a:custGeom>
            <a:avLst/>
            <a:gdLst>
              <a:gd name="connsiteX0" fmla="*/ 3873761 w 5655451"/>
              <a:gd name="connsiteY0" fmla="*/ 0 h 3753651"/>
              <a:gd name="connsiteX1" fmla="*/ 5608341 w 5655451"/>
              <a:gd name="connsiteY1" fmla="*/ 0 h 3753651"/>
              <a:gd name="connsiteX2" fmla="*/ 5655451 w 5655451"/>
              <a:gd name="connsiteY2" fmla="*/ 47110 h 3753651"/>
              <a:gd name="connsiteX3" fmla="*/ 5655451 w 5655451"/>
              <a:gd name="connsiteY3" fmla="*/ 3706541 h 3753651"/>
              <a:gd name="connsiteX4" fmla="*/ 5608341 w 5655451"/>
              <a:gd name="connsiteY4" fmla="*/ 3753651 h 3753651"/>
              <a:gd name="connsiteX5" fmla="*/ 3873761 w 5655451"/>
              <a:gd name="connsiteY5" fmla="*/ 3753651 h 3753651"/>
              <a:gd name="connsiteX6" fmla="*/ 3826651 w 5655451"/>
              <a:gd name="connsiteY6" fmla="*/ 3706541 h 3753651"/>
              <a:gd name="connsiteX7" fmla="*/ 3826651 w 5655451"/>
              <a:gd name="connsiteY7" fmla="*/ 47110 h 3753651"/>
              <a:gd name="connsiteX8" fmla="*/ 3873761 w 5655451"/>
              <a:gd name="connsiteY8" fmla="*/ 0 h 3753651"/>
              <a:gd name="connsiteX9" fmla="*/ 47110 w 5655451"/>
              <a:gd name="connsiteY9" fmla="*/ 0 h 3753651"/>
              <a:gd name="connsiteX10" fmla="*/ 3695016 w 5655451"/>
              <a:gd name="connsiteY10" fmla="*/ 0 h 3753651"/>
              <a:gd name="connsiteX11" fmla="*/ 3742126 w 5655451"/>
              <a:gd name="connsiteY11" fmla="*/ 47110 h 3753651"/>
              <a:gd name="connsiteX12" fmla="*/ 3742126 w 5655451"/>
              <a:gd name="connsiteY12" fmla="*/ 1781690 h 3753651"/>
              <a:gd name="connsiteX13" fmla="*/ 3695016 w 5655451"/>
              <a:gd name="connsiteY13" fmla="*/ 1828800 h 3753651"/>
              <a:gd name="connsiteX14" fmla="*/ 47110 w 5655451"/>
              <a:gd name="connsiteY14" fmla="*/ 1828800 h 3753651"/>
              <a:gd name="connsiteX15" fmla="*/ 0 w 5655451"/>
              <a:gd name="connsiteY15" fmla="*/ 1781690 h 3753651"/>
              <a:gd name="connsiteX16" fmla="*/ 0 w 5655451"/>
              <a:gd name="connsiteY16" fmla="*/ 47110 h 3753651"/>
              <a:gd name="connsiteX17" fmla="*/ 47110 w 5655451"/>
              <a:gd name="connsiteY17" fmla="*/ 0 h 37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55451" h="3753651">
                <a:moveTo>
                  <a:pt x="3873761" y="0"/>
                </a:moveTo>
                <a:lnTo>
                  <a:pt x="5608341" y="0"/>
                </a:lnTo>
                <a:cubicBezTo>
                  <a:pt x="5634359" y="0"/>
                  <a:pt x="5655451" y="21092"/>
                  <a:pt x="5655451" y="47110"/>
                </a:cubicBezTo>
                <a:lnTo>
                  <a:pt x="5655451" y="3706541"/>
                </a:lnTo>
                <a:cubicBezTo>
                  <a:pt x="5655451" y="3732559"/>
                  <a:pt x="5634359" y="3753651"/>
                  <a:pt x="5608341" y="3753651"/>
                </a:cubicBezTo>
                <a:lnTo>
                  <a:pt x="3873761" y="3753651"/>
                </a:lnTo>
                <a:cubicBezTo>
                  <a:pt x="3847743" y="3753651"/>
                  <a:pt x="3826651" y="3732559"/>
                  <a:pt x="3826651" y="3706541"/>
                </a:cubicBezTo>
                <a:lnTo>
                  <a:pt x="3826651" y="47110"/>
                </a:lnTo>
                <a:cubicBezTo>
                  <a:pt x="3826651" y="21092"/>
                  <a:pt x="3847743" y="0"/>
                  <a:pt x="3873761" y="0"/>
                </a:cubicBezTo>
                <a:close/>
                <a:moveTo>
                  <a:pt x="47110" y="0"/>
                </a:moveTo>
                <a:lnTo>
                  <a:pt x="3695016" y="0"/>
                </a:lnTo>
                <a:cubicBezTo>
                  <a:pt x="3721034" y="0"/>
                  <a:pt x="3742126" y="21092"/>
                  <a:pt x="3742126" y="47110"/>
                </a:cubicBezTo>
                <a:lnTo>
                  <a:pt x="3742126" y="1781690"/>
                </a:lnTo>
                <a:cubicBezTo>
                  <a:pt x="3742126" y="1807708"/>
                  <a:pt x="3721034" y="1828800"/>
                  <a:pt x="3695016" y="1828800"/>
                </a:cubicBezTo>
                <a:lnTo>
                  <a:pt x="47110" y="1828800"/>
                </a:lnTo>
                <a:cubicBezTo>
                  <a:pt x="21092" y="1828800"/>
                  <a:pt x="0" y="1807708"/>
                  <a:pt x="0" y="1781690"/>
                </a:cubicBezTo>
                <a:lnTo>
                  <a:pt x="0" y="47110"/>
                </a:lnTo>
                <a:cubicBezTo>
                  <a:pt x="0" y="21092"/>
                  <a:pt x="21092" y="0"/>
                  <a:pt x="4711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69885" y="4431423"/>
            <a:ext cx="1828800" cy="18288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2583211" y="4431423"/>
            <a:ext cx="1828800" cy="18288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3491" y="487051"/>
            <a:ext cx="4082143" cy="5667768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9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6339" y="2103121"/>
            <a:ext cx="2019986" cy="4118200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880255" y="2628952"/>
            <a:ext cx="1740484" cy="309020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814516" y="1165911"/>
            <a:ext cx="3233046" cy="430898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249490" y="726698"/>
            <a:ext cx="4271367" cy="5566172"/>
          </a:xfrm>
          <a:custGeom>
            <a:avLst/>
            <a:gdLst/>
            <a:ahLst/>
            <a:cxnLst/>
            <a:rect l="l" t="t" r="r" b="b"/>
            <a:pathLst>
              <a:path w="4271367" h="5566172">
                <a:moveTo>
                  <a:pt x="2247305" y="0"/>
                </a:moveTo>
                <a:cubicBezTo>
                  <a:pt x="2542480" y="0"/>
                  <a:pt x="2814092" y="39688"/>
                  <a:pt x="3062139" y="119063"/>
                </a:cubicBezTo>
                <a:cubicBezTo>
                  <a:pt x="3310186" y="198438"/>
                  <a:pt x="3523506" y="311299"/>
                  <a:pt x="3702100" y="457647"/>
                </a:cubicBezTo>
                <a:cubicBezTo>
                  <a:pt x="3880694" y="603995"/>
                  <a:pt x="4020220" y="780728"/>
                  <a:pt x="4120679" y="987847"/>
                </a:cubicBezTo>
                <a:cubicBezTo>
                  <a:pt x="4221138" y="1194966"/>
                  <a:pt x="4271367" y="1426270"/>
                  <a:pt x="4271367" y="1681758"/>
                </a:cubicBezTo>
                <a:lnTo>
                  <a:pt x="2969121" y="1681758"/>
                </a:lnTo>
                <a:cubicBezTo>
                  <a:pt x="2969121" y="1580059"/>
                  <a:pt x="2953618" y="1486421"/>
                  <a:pt x="2922612" y="1400845"/>
                </a:cubicBezTo>
                <a:cubicBezTo>
                  <a:pt x="2891607" y="1315269"/>
                  <a:pt x="2844478" y="1242095"/>
                  <a:pt x="2781226" y="1181323"/>
                </a:cubicBezTo>
                <a:cubicBezTo>
                  <a:pt x="2717974" y="1120552"/>
                  <a:pt x="2639839" y="1072803"/>
                  <a:pt x="2546821" y="1038076"/>
                </a:cubicBezTo>
                <a:cubicBezTo>
                  <a:pt x="2453804" y="1003350"/>
                  <a:pt x="2344043" y="985987"/>
                  <a:pt x="2217539" y="985987"/>
                </a:cubicBezTo>
                <a:cubicBezTo>
                  <a:pt x="2093516" y="985987"/>
                  <a:pt x="1984375" y="1000249"/>
                  <a:pt x="1890118" y="1028775"/>
                </a:cubicBezTo>
                <a:cubicBezTo>
                  <a:pt x="1795860" y="1057300"/>
                  <a:pt x="1717105" y="1096988"/>
                  <a:pt x="1653853" y="1147837"/>
                </a:cubicBezTo>
                <a:cubicBezTo>
                  <a:pt x="1590601" y="1198687"/>
                  <a:pt x="1542852" y="1256978"/>
                  <a:pt x="1510606" y="1322710"/>
                </a:cubicBezTo>
                <a:cubicBezTo>
                  <a:pt x="1478360" y="1388442"/>
                  <a:pt x="1462237" y="1458516"/>
                  <a:pt x="1462237" y="1532930"/>
                </a:cubicBezTo>
                <a:cubicBezTo>
                  <a:pt x="1462237" y="1614785"/>
                  <a:pt x="1485181" y="1688579"/>
                  <a:pt x="1531070" y="1754312"/>
                </a:cubicBezTo>
                <a:cubicBezTo>
                  <a:pt x="1576958" y="1820044"/>
                  <a:pt x="1642691" y="1882056"/>
                  <a:pt x="1728267" y="1940347"/>
                </a:cubicBezTo>
                <a:cubicBezTo>
                  <a:pt x="1813843" y="1998638"/>
                  <a:pt x="1918023" y="2053208"/>
                  <a:pt x="2040806" y="2104058"/>
                </a:cubicBezTo>
                <a:cubicBezTo>
                  <a:pt x="2163589" y="2154908"/>
                  <a:pt x="2301875" y="2205137"/>
                  <a:pt x="2455664" y="2254746"/>
                </a:cubicBezTo>
                <a:cubicBezTo>
                  <a:pt x="2743398" y="2346524"/>
                  <a:pt x="3000127" y="2448223"/>
                  <a:pt x="3225850" y="2559844"/>
                </a:cubicBezTo>
                <a:cubicBezTo>
                  <a:pt x="3451573" y="2671465"/>
                  <a:pt x="3641948" y="2799209"/>
                  <a:pt x="3796978" y="2943076"/>
                </a:cubicBezTo>
                <a:cubicBezTo>
                  <a:pt x="3952007" y="3086944"/>
                  <a:pt x="4069830" y="3249414"/>
                  <a:pt x="4150445" y="3430489"/>
                </a:cubicBezTo>
                <a:cubicBezTo>
                  <a:pt x="4231060" y="3611563"/>
                  <a:pt x="4271367" y="3816202"/>
                  <a:pt x="4271367" y="4044405"/>
                </a:cubicBezTo>
                <a:cubicBezTo>
                  <a:pt x="4271367" y="4287491"/>
                  <a:pt x="4223618" y="4503911"/>
                  <a:pt x="4128120" y="4693667"/>
                </a:cubicBezTo>
                <a:cubicBezTo>
                  <a:pt x="4032622" y="4883423"/>
                  <a:pt x="3897437" y="5042794"/>
                  <a:pt x="3722564" y="5171778"/>
                </a:cubicBezTo>
                <a:cubicBezTo>
                  <a:pt x="3547691" y="5300762"/>
                  <a:pt x="3336851" y="5398741"/>
                  <a:pt x="3090044" y="5465713"/>
                </a:cubicBezTo>
                <a:cubicBezTo>
                  <a:pt x="2843238" y="5532686"/>
                  <a:pt x="2568525" y="5566172"/>
                  <a:pt x="2265908" y="5566172"/>
                </a:cubicBezTo>
                <a:cubicBezTo>
                  <a:pt x="2079873" y="5566172"/>
                  <a:pt x="1895078" y="5550669"/>
                  <a:pt x="1711524" y="5519663"/>
                </a:cubicBezTo>
                <a:cubicBezTo>
                  <a:pt x="1527969" y="5488658"/>
                  <a:pt x="1352476" y="5440909"/>
                  <a:pt x="1185044" y="5376416"/>
                </a:cubicBezTo>
                <a:cubicBezTo>
                  <a:pt x="1017613" y="5311924"/>
                  <a:pt x="861343" y="5230689"/>
                  <a:pt x="716235" y="5132710"/>
                </a:cubicBezTo>
                <a:cubicBezTo>
                  <a:pt x="571128" y="5034732"/>
                  <a:pt x="445864" y="4917530"/>
                  <a:pt x="340444" y="4781104"/>
                </a:cubicBezTo>
                <a:cubicBezTo>
                  <a:pt x="235025" y="4644678"/>
                  <a:pt x="151929" y="4489649"/>
                  <a:pt x="91157" y="4316016"/>
                </a:cubicBezTo>
                <a:cubicBezTo>
                  <a:pt x="30386" y="4142384"/>
                  <a:pt x="0" y="3948907"/>
                  <a:pt x="0" y="3735586"/>
                </a:cubicBezTo>
                <a:lnTo>
                  <a:pt x="1309688" y="3735586"/>
                </a:lnTo>
                <a:cubicBezTo>
                  <a:pt x="1309688" y="3894336"/>
                  <a:pt x="1330772" y="4027661"/>
                  <a:pt x="1372940" y="4135562"/>
                </a:cubicBezTo>
                <a:cubicBezTo>
                  <a:pt x="1415108" y="4243462"/>
                  <a:pt x="1477120" y="4330899"/>
                  <a:pt x="1558975" y="4397871"/>
                </a:cubicBezTo>
                <a:cubicBezTo>
                  <a:pt x="1640830" y="4464844"/>
                  <a:pt x="1740669" y="4512593"/>
                  <a:pt x="1858491" y="4541118"/>
                </a:cubicBezTo>
                <a:cubicBezTo>
                  <a:pt x="1976314" y="4569644"/>
                  <a:pt x="2112120" y="4583907"/>
                  <a:pt x="2265908" y="4583907"/>
                </a:cubicBezTo>
                <a:cubicBezTo>
                  <a:pt x="2389932" y="4583907"/>
                  <a:pt x="2495972" y="4569644"/>
                  <a:pt x="2584029" y="4541118"/>
                </a:cubicBezTo>
                <a:cubicBezTo>
                  <a:pt x="2672085" y="4512593"/>
                  <a:pt x="2744639" y="4474146"/>
                  <a:pt x="2801690" y="4425777"/>
                </a:cubicBezTo>
                <a:cubicBezTo>
                  <a:pt x="2858740" y="4377408"/>
                  <a:pt x="2900288" y="4320977"/>
                  <a:pt x="2926333" y="4256485"/>
                </a:cubicBezTo>
                <a:cubicBezTo>
                  <a:pt x="2952378" y="4191993"/>
                  <a:pt x="2965401" y="4123780"/>
                  <a:pt x="2965401" y="4051846"/>
                </a:cubicBezTo>
                <a:cubicBezTo>
                  <a:pt x="2965401" y="3967510"/>
                  <a:pt x="2953618" y="3891236"/>
                  <a:pt x="2930054" y="3823023"/>
                </a:cubicBezTo>
                <a:cubicBezTo>
                  <a:pt x="2906490" y="3754810"/>
                  <a:pt x="2859981" y="3690318"/>
                  <a:pt x="2790528" y="3629546"/>
                </a:cubicBezTo>
                <a:cubicBezTo>
                  <a:pt x="2721074" y="3568775"/>
                  <a:pt x="2623716" y="3508623"/>
                  <a:pt x="2498452" y="3449092"/>
                </a:cubicBezTo>
                <a:cubicBezTo>
                  <a:pt x="2373188" y="3389561"/>
                  <a:pt x="2208858" y="3326309"/>
                  <a:pt x="2005459" y="3259336"/>
                </a:cubicBezTo>
                <a:cubicBezTo>
                  <a:pt x="1767334" y="3179961"/>
                  <a:pt x="1537891" y="3090665"/>
                  <a:pt x="1317129" y="2991446"/>
                </a:cubicBezTo>
                <a:cubicBezTo>
                  <a:pt x="1096367" y="2892227"/>
                  <a:pt x="900410" y="2774405"/>
                  <a:pt x="729258" y="2637979"/>
                </a:cubicBezTo>
                <a:cubicBezTo>
                  <a:pt x="558106" y="2501553"/>
                  <a:pt x="421060" y="2342183"/>
                  <a:pt x="318120" y="2159868"/>
                </a:cubicBezTo>
                <a:cubicBezTo>
                  <a:pt x="215181" y="1977554"/>
                  <a:pt x="163711" y="1764854"/>
                  <a:pt x="163711" y="1521768"/>
                </a:cubicBezTo>
                <a:cubicBezTo>
                  <a:pt x="163711" y="1288604"/>
                  <a:pt x="215801" y="1078384"/>
                  <a:pt x="319981" y="891109"/>
                </a:cubicBezTo>
                <a:cubicBezTo>
                  <a:pt x="424160" y="703833"/>
                  <a:pt x="569268" y="544464"/>
                  <a:pt x="755303" y="412998"/>
                </a:cubicBezTo>
                <a:cubicBezTo>
                  <a:pt x="941338" y="281533"/>
                  <a:pt x="1161480" y="179835"/>
                  <a:pt x="1415728" y="107901"/>
                </a:cubicBezTo>
                <a:cubicBezTo>
                  <a:pt x="1669976" y="35967"/>
                  <a:pt x="1947168" y="0"/>
                  <a:pt x="224730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 dirty="0"/>
              <a:t>Drag &amp; Drop Image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84204" y="801112"/>
            <a:ext cx="6444258" cy="5417344"/>
          </a:xfrm>
          <a:custGeom>
            <a:avLst/>
            <a:gdLst/>
            <a:ahLst/>
            <a:cxnLst/>
            <a:rect l="l" t="t" r="r" b="b"/>
            <a:pathLst>
              <a:path w="6444258" h="5417344">
                <a:moveTo>
                  <a:pt x="0" y="0"/>
                </a:moveTo>
                <a:lnTo>
                  <a:pt x="1298526" y="0"/>
                </a:lnTo>
                <a:lnTo>
                  <a:pt x="1919883" y="3397002"/>
                </a:lnTo>
                <a:lnTo>
                  <a:pt x="2664024" y="0"/>
                </a:lnTo>
                <a:lnTo>
                  <a:pt x="3772793" y="0"/>
                </a:lnTo>
                <a:lnTo>
                  <a:pt x="4528096" y="3397002"/>
                </a:lnTo>
                <a:lnTo>
                  <a:pt x="5149453" y="0"/>
                </a:lnTo>
                <a:lnTo>
                  <a:pt x="6444258" y="0"/>
                </a:lnTo>
                <a:lnTo>
                  <a:pt x="5294560" y="5417344"/>
                </a:lnTo>
                <a:lnTo>
                  <a:pt x="3940225" y="5417344"/>
                </a:lnTo>
                <a:lnTo>
                  <a:pt x="3214688" y="2329161"/>
                </a:lnTo>
                <a:lnTo>
                  <a:pt x="2504033" y="5417344"/>
                </a:lnTo>
                <a:lnTo>
                  <a:pt x="1153418" y="5417344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99A6B-0115-4F4D-82E6-9E49BB5B72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6D833F-A95A-44FC-B0D7-486FA2684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268094" y="726698"/>
            <a:ext cx="4740175" cy="5566172"/>
          </a:xfrm>
          <a:custGeom>
            <a:avLst/>
            <a:gdLst/>
            <a:ahLst/>
            <a:cxnLst/>
            <a:rect l="l" t="t" r="r" b="b"/>
            <a:pathLst>
              <a:path w="4740175" h="5566172">
                <a:moveTo>
                  <a:pt x="2370088" y="1023194"/>
                </a:moveTo>
                <a:cubicBezTo>
                  <a:pt x="2020341" y="1023194"/>
                  <a:pt x="1759272" y="1162720"/>
                  <a:pt x="1586880" y="1441773"/>
                </a:cubicBezTo>
                <a:cubicBezTo>
                  <a:pt x="1414487" y="1720825"/>
                  <a:pt x="1328291" y="2129482"/>
                  <a:pt x="1328291" y="2667744"/>
                </a:cubicBezTo>
                <a:lnTo>
                  <a:pt x="1328291" y="2894707"/>
                </a:lnTo>
                <a:cubicBezTo>
                  <a:pt x="1328291" y="3425528"/>
                  <a:pt x="1416347" y="3833565"/>
                  <a:pt x="1592461" y="4118819"/>
                </a:cubicBezTo>
                <a:cubicBezTo>
                  <a:pt x="1768574" y="4404073"/>
                  <a:pt x="2030263" y="4546700"/>
                  <a:pt x="2377529" y="4546700"/>
                </a:cubicBezTo>
                <a:cubicBezTo>
                  <a:pt x="2709912" y="4546700"/>
                  <a:pt x="2965400" y="4404693"/>
                  <a:pt x="3143994" y="4120679"/>
                </a:cubicBezTo>
                <a:cubicBezTo>
                  <a:pt x="3322588" y="3836666"/>
                  <a:pt x="3411884" y="3428008"/>
                  <a:pt x="3411884" y="2894707"/>
                </a:cubicBezTo>
                <a:lnTo>
                  <a:pt x="3411884" y="2667744"/>
                </a:lnTo>
                <a:cubicBezTo>
                  <a:pt x="3411884" y="2129482"/>
                  <a:pt x="3321967" y="1720825"/>
                  <a:pt x="3142133" y="1441773"/>
                </a:cubicBezTo>
                <a:cubicBezTo>
                  <a:pt x="2962300" y="1162720"/>
                  <a:pt x="2704951" y="1023194"/>
                  <a:pt x="2370088" y="1023194"/>
                </a:cubicBezTo>
                <a:close/>
                <a:moveTo>
                  <a:pt x="2370088" y="0"/>
                </a:moveTo>
                <a:cubicBezTo>
                  <a:pt x="2714873" y="0"/>
                  <a:pt x="3032373" y="62012"/>
                  <a:pt x="3322588" y="186035"/>
                </a:cubicBezTo>
                <a:cubicBezTo>
                  <a:pt x="3612802" y="310059"/>
                  <a:pt x="3862710" y="487412"/>
                  <a:pt x="4072309" y="718096"/>
                </a:cubicBezTo>
                <a:cubicBezTo>
                  <a:pt x="4281909" y="948779"/>
                  <a:pt x="4445620" y="1229073"/>
                  <a:pt x="4563442" y="1558975"/>
                </a:cubicBezTo>
                <a:cubicBezTo>
                  <a:pt x="4681264" y="1888877"/>
                  <a:pt x="4740175" y="2260948"/>
                  <a:pt x="4740175" y="2675186"/>
                </a:cubicBezTo>
                <a:lnTo>
                  <a:pt x="4740175" y="2894707"/>
                </a:lnTo>
                <a:cubicBezTo>
                  <a:pt x="4740175" y="3308945"/>
                  <a:pt x="4681885" y="3681016"/>
                  <a:pt x="4565302" y="4010918"/>
                </a:cubicBezTo>
                <a:cubicBezTo>
                  <a:pt x="4448720" y="4340821"/>
                  <a:pt x="4285630" y="4621114"/>
                  <a:pt x="4076030" y="4851797"/>
                </a:cubicBezTo>
                <a:cubicBezTo>
                  <a:pt x="3866430" y="5082481"/>
                  <a:pt x="3617143" y="5259214"/>
                  <a:pt x="3328169" y="5381997"/>
                </a:cubicBezTo>
                <a:cubicBezTo>
                  <a:pt x="3039194" y="5504781"/>
                  <a:pt x="2722314" y="5566172"/>
                  <a:pt x="2377529" y="5566172"/>
                </a:cubicBezTo>
                <a:cubicBezTo>
                  <a:pt x="2027783" y="5566172"/>
                  <a:pt x="1707182" y="5504781"/>
                  <a:pt x="1415727" y="5381997"/>
                </a:cubicBezTo>
                <a:cubicBezTo>
                  <a:pt x="1124272" y="5259214"/>
                  <a:pt x="873745" y="5082481"/>
                  <a:pt x="664145" y="4851797"/>
                </a:cubicBezTo>
                <a:cubicBezTo>
                  <a:pt x="454546" y="4621114"/>
                  <a:pt x="291455" y="4340821"/>
                  <a:pt x="174873" y="4010918"/>
                </a:cubicBezTo>
                <a:cubicBezTo>
                  <a:pt x="58291" y="3681016"/>
                  <a:pt x="0" y="3308945"/>
                  <a:pt x="0" y="2894707"/>
                </a:cubicBezTo>
                <a:lnTo>
                  <a:pt x="0" y="2675186"/>
                </a:lnTo>
                <a:cubicBezTo>
                  <a:pt x="0" y="2260948"/>
                  <a:pt x="57671" y="1888877"/>
                  <a:pt x="173012" y="1558975"/>
                </a:cubicBezTo>
                <a:cubicBezTo>
                  <a:pt x="288354" y="1229073"/>
                  <a:pt x="450825" y="948779"/>
                  <a:pt x="660425" y="718096"/>
                </a:cubicBezTo>
                <a:cubicBezTo>
                  <a:pt x="870024" y="487412"/>
                  <a:pt x="1119931" y="310059"/>
                  <a:pt x="1410146" y="186035"/>
                </a:cubicBezTo>
                <a:cubicBezTo>
                  <a:pt x="1700361" y="62012"/>
                  <a:pt x="2020341" y="0"/>
                  <a:pt x="2370088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 dirty="0"/>
              <a:t>Drag &amp; Drop Image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145311" y="801112"/>
            <a:ext cx="4528095" cy="5417344"/>
          </a:xfrm>
          <a:custGeom>
            <a:avLst/>
            <a:gdLst/>
            <a:ahLst/>
            <a:cxnLst/>
            <a:rect l="l" t="t" r="r" b="b"/>
            <a:pathLst>
              <a:path w="4528095" h="5417344">
                <a:moveTo>
                  <a:pt x="0" y="0"/>
                </a:moveTo>
                <a:lnTo>
                  <a:pt x="4528095" y="0"/>
                </a:lnTo>
                <a:lnTo>
                  <a:pt x="4528095" y="1008311"/>
                </a:lnTo>
                <a:lnTo>
                  <a:pt x="2902148" y="1008311"/>
                </a:lnTo>
                <a:lnTo>
                  <a:pt x="2902148" y="5417344"/>
                </a:lnTo>
                <a:lnTo>
                  <a:pt x="1596181" y="5417344"/>
                </a:lnTo>
                <a:lnTo>
                  <a:pt x="1596181" y="1008311"/>
                </a:lnTo>
                <a:lnTo>
                  <a:pt x="0" y="1008311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577842" y="243841"/>
            <a:ext cx="6614159" cy="6614160"/>
          </a:xfrm>
          <a:custGeom>
            <a:avLst/>
            <a:gdLst>
              <a:gd name="connsiteX0" fmla="*/ 6614159 w 6614159"/>
              <a:gd name="connsiteY0" fmla="*/ 0 h 6614160"/>
              <a:gd name="connsiteX1" fmla="*/ 6614159 w 6614159"/>
              <a:gd name="connsiteY1" fmla="*/ 3418065 h 6614160"/>
              <a:gd name="connsiteX2" fmla="*/ 3418064 w 6614159"/>
              <a:gd name="connsiteY2" fmla="*/ 6614160 h 6614160"/>
              <a:gd name="connsiteX3" fmla="*/ 0 w 6614159"/>
              <a:gd name="connsiteY3" fmla="*/ 6614160 h 6614160"/>
              <a:gd name="connsiteX4" fmla="*/ 6614159 w 6614159"/>
              <a:gd name="connsiteY4" fmla="*/ 0 h 661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59" h="6614160">
                <a:moveTo>
                  <a:pt x="6614159" y="0"/>
                </a:moveTo>
                <a:lnTo>
                  <a:pt x="6614159" y="3418065"/>
                </a:lnTo>
                <a:cubicBezTo>
                  <a:pt x="4849004" y="3418065"/>
                  <a:pt x="3418064" y="4849006"/>
                  <a:pt x="3418064" y="6614160"/>
                </a:cubicBezTo>
                <a:lnTo>
                  <a:pt x="0" y="6614160"/>
                </a:lnTo>
                <a:cubicBezTo>
                  <a:pt x="0" y="2961260"/>
                  <a:pt x="2961259" y="0"/>
                  <a:pt x="6614159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43841"/>
            <a:ext cx="6614160" cy="6614160"/>
          </a:xfrm>
          <a:custGeom>
            <a:avLst/>
            <a:gdLst>
              <a:gd name="connsiteX0" fmla="*/ 0 w 6614160"/>
              <a:gd name="connsiteY0" fmla="*/ 0 h 6614160"/>
              <a:gd name="connsiteX1" fmla="*/ 6614160 w 6614160"/>
              <a:gd name="connsiteY1" fmla="*/ 6614160 h 6614160"/>
              <a:gd name="connsiteX2" fmla="*/ 3196095 w 6614160"/>
              <a:gd name="connsiteY2" fmla="*/ 6614160 h 6614160"/>
              <a:gd name="connsiteX3" fmla="*/ 0 w 6614160"/>
              <a:gd name="connsiteY3" fmla="*/ 3418065 h 661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4160" h="6614160">
                <a:moveTo>
                  <a:pt x="0" y="0"/>
                </a:moveTo>
                <a:cubicBezTo>
                  <a:pt x="3652900" y="0"/>
                  <a:pt x="6614160" y="2961260"/>
                  <a:pt x="6614160" y="6614160"/>
                </a:cubicBezTo>
                <a:lnTo>
                  <a:pt x="3196095" y="6614160"/>
                </a:lnTo>
                <a:cubicBezTo>
                  <a:pt x="3196095" y="4849006"/>
                  <a:pt x="1765155" y="3418065"/>
                  <a:pt x="0" y="3418065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6614160" cy="6614159"/>
          </a:xfrm>
          <a:custGeom>
            <a:avLst/>
            <a:gdLst>
              <a:gd name="connsiteX0" fmla="*/ 3196095 w 6614160"/>
              <a:gd name="connsiteY0" fmla="*/ 0 h 6614159"/>
              <a:gd name="connsiteX1" fmla="*/ 6614160 w 6614160"/>
              <a:gd name="connsiteY1" fmla="*/ 0 h 6614159"/>
              <a:gd name="connsiteX2" fmla="*/ 0 w 6614160"/>
              <a:gd name="connsiteY2" fmla="*/ 6614159 h 6614159"/>
              <a:gd name="connsiteX3" fmla="*/ 0 w 6614160"/>
              <a:gd name="connsiteY3" fmla="*/ 3196094 h 6614159"/>
              <a:gd name="connsiteX4" fmla="*/ 3196095 w 6614160"/>
              <a:gd name="connsiteY4" fmla="*/ 0 h 66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60" h="6614159">
                <a:moveTo>
                  <a:pt x="3196095" y="0"/>
                </a:moveTo>
                <a:lnTo>
                  <a:pt x="6614160" y="0"/>
                </a:lnTo>
                <a:cubicBezTo>
                  <a:pt x="6614160" y="3652899"/>
                  <a:pt x="3652900" y="6614159"/>
                  <a:pt x="0" y="6614159"/>
                </a:cubicBezTo>
                <a:lnTo>
                  <a:pt x="0" y="3196094"/>
                </a:lnTo>
                <a:cubicBezTo>
                  <a:pt x="1765155" y="3196094"/>
                  <a:pt x="3196095" y="1765154"/>
                  <a:pt x="319609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328394" y="1104590"/>
            <a:ext cx="2589152" cy="3057756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787842" y="1104590"/>
            <a:ext cx="2589152" cy="3057756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247289" y="1104590"/>
            <a:ext cx="2589152" cy="3057756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4579776" y="0"/>
            <a:ext cx="7013473" cy="6858000"/>
          </a:xfrm>
          <a:custGeom>
            <a:avLst/>
            <a:gdLst>
              <a:gd name="connsiteX0" fmla="*/ 6604205 w 7013473"/>
              <a:gd name="connsiteY0" fmla="*/ 3576483 h 6858000"/>
              <a:gd name="connsiteX1" fmla="*/ 7013473 w 7013473"/>
              <a:gd name="connsiteY1" fmla="*/ 3985751 h 6858000"/>
              <a:gd name="connsiteX2" fmla="*/ 7013472 w 7013473"/>
              <a:gd name="connsiteY2" fmla="*/ 4988642 h 6858000"/>
              <a:gd name="connsiteX3" fmla="*/ 6604204 w 7013473"/>
              <a:gd name="connsiteY3" fmla="*/ 5397910 h 6858000"/>
              <a:gd name="connsiteX4" fmla="*/ 6604205 w 7013473"/>
              <a:gd name="connsiteY4" fmla="*/ 5397909 h 6858000"/>
              <a:gd name="connsiteX5" fmla="*/ 6194937 w 7013473"/>
              <a:gd name="connsiteY5" fmla="*/ 4988641 h 6858000"/>
              <a:gd name="connsiteX6" fmla="*/ 6194937 w 7013473"/>
              <a:gd name="connsiteY6" fmla="*/ 3985751 h 6858000"/>
              <a:gd name="connsiteX7" fmla="*/ 6604205 w 7013473"/>
              <a:gd name="connsiteY7" fmla="*/ 3576483 h 6858000"/>
              <a:gd name="connsiteX8" fmla="*/ 409268 w 7013473"/>
              <a:gd name="connsiteY8" fmla="*/ 3060290 h 6858000"/>
              <a:gd name="connsiteX9" fmla="*/ 818536 w 7013473"/>
              <a:gd name="connsiteY9" fmla="*/ 3469558 h 6858000"/>
              <a:gd name="connsiteX10" fmla="*/ 818535 w 7013473"/>
              <a:gd name="connsiteY10" fmla="*/ 5504836 h 6858000"/>
              <a:gd name="connsiteX11" fmla="*/ 409267 w 7013473"/>
              <a:gd name="connsiteY11" fmla="*/ 5914104 h 6858000"/>
              <a:gd name="connsiteX12" fmla="*/ 409268 w 7013473"/>
              <a:gd name="connsiteY12" fmla="*/ 5914103 h 6858000"/>
              <a:gd name="connsiteX13" fmla="*/ 0 w 7013473"/>
              <a:gd name="connsiteY13" fmla="*/ 5504835 h 6858000"/>
              <a:gd name="connsiteX14" fmla="*/ 0 w 7013473"/>
              <a:gd name="connsiteY14" fmla="*/ 3469558 h 6858000"/>
              <a:gd name="connsiteX15" fmla="*/ 409268 w 7013473"/>
              <a:gd name="connsiteY15" fmla="*/ 3060290 h 6858000"/>
              <a:gd name="connsiteX16" fmla="*/ 1441757 w 7013473"/>
              <a:gd name="connsiteY16" fmla="*/ 2566219 h 6858000"/>
              <a:gd name="connsiteX17" fmla="*/ 1851025 w 7013473"/>
              <a:gd name="connsiteY17" fmla="*/ 2975487 h 6858000"/>
              <a:gd name="connsiteX18" fmla="*/ 1851024 w 7013473"/>
              <a:gd name="connsiteY18" fmla="*/ 6858000 h 6858000"/>
              <a:gd name="connsiteX19" fmla="*/ 1032489 w 7013473"/>
              <a:gd name="connsiteY19" fmla="*/ 6858000 h 6858000"/>
              <a:gd name="connsiteX20" fmla="*/ 1032489 w 7013473"/>
              <a:gd name="connsiteY20" fmla="*/ 2975487 h 6858000"/>
              <a:gd name="connsiteX21" fmla="*/ 1441757 w 7013473"/>
              <a:gd name="connsiteY21" fmla="*/ 2566219 h 6858000"/>
              <a:gd name="connsiteX22" fmla="*/ 5571713 w 7013473"/>
              <a:gd name="connsiteY22" fmla="*/ 1836175 h 6858000"/>
              <a:gd name="connsiteX23" fmla="*/ 5980981 w 7013473"/>
              <a:gd name="connsiteY23" fmla="*/ 2245443 h 6858000"/>
              <a:gd name="connsiteX24" fmla="*/ 5980980 w 7013473"/>
              <a:gd name="connsiteY24" fmla="*/ 4214354 h 6858000"/>
              <a:gd name="connsiteX25" fmla="*/ 5571712 w 7013473"/>
              <a:gd name="connsiteY25" fmla="*/ 4623622 h 6858000"/>
              <a:gd name="connsiteX26" fmla="*/ 5571713 w 7013473"/>
              <a:gd name="connsiteY26" fmla="*/ 4623621 h 6858000"/>
              <a:gd name="connsiteX27" fmla="*/ 5162445 w 7013473"/>
              <a:gd name="connsiteY27" fmla="*/ 4214353 h 6858000"/>
              <a:gd name="connsiteX28" fmla="*/ 5162445 w 7013473"/>
              <a:gd name="connsiteY28" fmla="*/ 2245443 h 6858000"/>
              <a:gd name="connsiteX29" fmla="*/ 5571713 w 7013473"/>
              <a:gd name="connsiteY29" fmla="*/ 1836175 h 6858000"/>
              <a:gd name="connsiteX30" fmla="*/ 4539224 w 7013473"/>
              <a:gd name="connsiteY30" fmla="*/ 1091380 h 6858000"/>
              <a:gd name="connsiteX31" fmla="*/ 4948492 w 7013473"/>
              <a:gd name="connsiteY31" fmla="*/ 1500648 h 6858000"/>
              <a:gd name="connsiteX32" fmla="*/ 4948491 w 7013473"/>
              <a:gd name="connsiteY32" fmla="*/ 5110384 h 6858000"/>
              <a:gd name="connsiteX33" fmla="*/ 4539223 w 7013473"/>
              <a:gd name="connsiteY33" fmla="*/ 5519652 h 6858000"/>
              <a:gd name="connsiteX34" fmla="*/ 4539224 w 7013473"/>
              <a:gd name="connsiteY34" fmla="*/ 5519651 h 6858000"/>
              <a:gd name="connsiteX35" fmla="*/ 4129956 w 7013473"/>
              <a:gd name="connsiteY35" fmla="*/ 5110383 h 6858000"/>
              <a:gd name="connsiteX36" fmla="*/ 4129956 w 7013473"/>
              <a:gd name="connsiteY36" fmla="*/ 1500648 h 6858000"/>
              <a:gd name="connsiteX37" fmla="*/ 4539224 w 7013473"/>
              <a:gd name="connsiteY37" fmla="*/ 1091380 h 6858000"/>
              <a:gd name="connsiteX38" fmla="*/ 2474246 w 7013473"/>
              <a:gd name="connsiteY38" fmla="*/ 774290 h 6858000"/>
              <a:gd name="connsiteX39" fmla="*/ 2883514 w 7013473"/>
              <a:gd name="connsiteY39" fmla="*/ 1183558 h 6858000"/>
              <a:gd name="connsiteX40" fmla="*/ 2883513 w 7013473"/>
              <a:gd name="connsiteY40" fmla="*/ 5334828 h 6858000"/>
              <a:gd name="connsiteX41" fmla="*/ 2474245 w 7013473"/>
              <a:gd name="connsiteY41" fmla="*/ 5744096 h 6858000"/>
              <a:gd name="connsiteX42" fmla="*/ 2474246 w 7013473"/>
              <a:gd name="connsiteY42" fmla="*/ 5744095 h 6858000"/>
              <a:gd name="connsiteX43" fmla="*/ 2064978 w 7013473"/>
              <a:gd name="connsiteY43" fmla="*/ 5334827 h 6858000"/>
              <a:gd name="connsiteX44" fmla="*/ 2064978 w 7013473"/>
              <a:gd name="connsiteY44" fmla="*/ 1183558 h 6858000"/>
              <a:gd name="connsiteX45" fmla="*/ 2474246 w 7013473"/>
              <a:gd name="connsiteY45" fmla="*/ 774290 h 6858000"/>
              <a:gd name="connsiteX46" fmla="*/ 3097467 w 7013473"/>
              <a:gd name="connsiteY46" fmla="*/ 0 h 6858000"/>
              <a:gd name="connsiteX47" fmla="*/ 3916003 w 7013473"/>
              <a:gd name="connsiteY47" fmla="*/ 0 h 6858000"/>
              <a:gd name="connsiteX48" fmla="*/ 3916002 w 7013473"/>
              <a:gd name="connsiteY48" fmla="*/ 5711314 h 6858000"/>
              <a:gd name="connsiteX49" fmla="*/ 3506734 w 7013473"/>
              <a:gd name="connsiteY49" fmla="*/ 6120582 h 6858000"/>
              <a:gd name="connsiteX50" fmla="*/ 3506735 w 7013473"/>
              <a:gd name="connsiteY50" fmla="*/ 6120581 h 6858000"/>
              <a:gd name="connsiteX51" fmla="*/ 3097467 w 7013473"/>
              <a:gd name="connsiteY51" fmla="*/ 57113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013473" h="6858000">
                <a:moveTo>
                  <a:pt x="6604205" y="3576483"/>
                </a:moveTo>
                <a:cubicBezTo>
                  <a:pt x="6830237" y="3576483"/>
                  <a:pt x="7013473" y="3759719"/>
                  <a:pt x="7013473" y="3985751"/>
                </a:cubicBezTo>
                <a:cubicBezTo>
                  <a:pt x="7013473" y="4320048"/>
                  <a:pt x="7013472" y="4654345"/>
                  <a:pt x="7013472" y="4988642"/>
                </a:cubicBezTo>
                <a:cubicBezTo>
                  <a:pt x="7013472" y="5214674"/>
                  <a:pt x="6830236" y="5397910"/>
                  <a:pt x="6604204" y="5397910"/>
                </a:cubicBezTo>
                <a:lnTo>
                  <a:pt x="6604205" y="5397909"/>
                </a:lnTo>
                <a:cubicBezTo>
                  <a:pt x="6378173" y="5397909"/>
                  <a:pt x="6194937" y="5214673"/>
                  <a:pt x="6194937" y="4988641"/>
                </a:cubicBezTo>
                <a:lnTo>
                  <a:pt x="6194937" y="3985751"/>
                </a:lnTo>
                <a:cubicBezTo>
                  <a:pt x="6194937" y="3759719"/>
                  <a:pt x="6378173" y="3576483"/>
                  <a:pt x="6604205" y="3576483"/>
                </a:cubicBezTo>
                <a:close/>
                <a:moveTo>
                  <a:pt x="409268" y="3060290"/>
                </a:moveTo>
                <a:cubicBezTo>
                  <a:pt x="635300" y="3060290"/>
                  <a:pt x="818536" y="3243526"/>
                  <a:pt x="818536" y="3469558"/>
                </a:cubicBezTo>
                <a:cubicBezTo>
                  <a:pt x="818536" y="4147984"/>
                  <a:pt x="818535" y="4826410"/>
                  <a:pt x="818535" y="5504836"/>
                </a:cubicBezTo>
                <a:cubicBezTo>
                  <a:pt x="818535" y="5730868"/>
                  <a:pt x="635299" y="5914104"/>
                  <a:pt x="409267" y="5914104"/>
                </a:cubicBezTo>
                <a:lnTo>
                  <a:pt x="409268" y="5914103"/>
                </a:lnTo>
                <a:cubicBezTo>
                  <a:pt x="183236" y="5914103"/>
                  <a:pt x="0" y="5730867"/>
                  <a:pt x="0" y="5504835"/>
                </a:cubicBezTo>
                <a:lnTo>
                  <a:pt x="0" y="3469558"/>
                </a:lnTo>
                <a:cubicBezTo>
                  <a:pt x="0" y="3243526"/>
                  <a:pt x="183236" y="3060290"/>
                  <a:pt x="409268" y="3060290"/>
                </a:cubicBezTo>
                <a:close/>
                <a:moveTo>
                  <a:pt x="1441757" y="2566219"/>
                </a:moveTo>
                <a:cubicBezTo>
                  <a:pt x="1667789" y="2566219"/>
                  <a:pt x="1851025" y="2749455"/>
                  <a:pt x="1851025" y="2975487"/>
                </a:cubicBezTo>
                <a:lnTo>
                  <a:pt x="1851024" y="6858000"/>
                </a:lnTo>
                <a:lnTo>
                  <a:pt x="1032489" y="6858000"/>
                </a:lnTo>
                <a:lnTo>
                  <a:pt x="1032489" y="2975487"/>
                </a:lnTo>
                <a:cubicBezTo>
                  <a:pt x="1032489" y="2749455"/>
                  <a:pt x="1215725" y="2566219"/>
                  <a:pt x="1441757" y="2566219"/>
                </a:cubicBezTo>
                <a:close/>
                <a:moveTo>
                  <a:pt x="5571713" y="1836175"/>
                </a:moveTo>
                <a:cubicBezTo>
                  <a:pt x="5797745" y="1836175"/>
                  <a:pt x="5980981" y="2019412"/>
                  <a:pt x="5980981" y="2245443"/>
                </a:cubicBezTo>
                <a:cubicBezTo>
                  <a:pt x="5980981" y="2901747"/>
                  <a:pt x="5980980" y="3558050"/>
                  <a:pt x="5980980" y="4214354"/>
                </a:cubicBezTo>
                <a:cubicBezTo>
                  <a:pt x="5980980" y="4440386"/>
                  <a:pt x="5797744" y="4623622"/>
                  <a:pt x="5571712" y="4623622"/>
                </a:cubicBezTo>
                <a:lnTo>
                  <a:pt x="5571713" y="4623621"/>
                </a:lnTo>
                <a:cubicBezTo>
                  <a:pt x="5345681" y="4623621"/>
                  <a:pt x="5162445" y="4440385"/>
                  <a:pt x="5162445" y="4214353"/>
                </a:cubicBezTo>
                <a:lnTo>
                  <a:pt x="5162445" y="2245443"/>
                </a:lnTo>
                <a:cubicBezTo>
                  <a:pt x="5162445" y="2019412"/>
                  <a:pt x="5345681" y="1836175"/>
                  <a:pt x="5571713" y="1836175"/>
                </a:cubicBezTo>
                <a:close/>
                <a:moveTo>
                  <a:pt x="4539224" y="1091380"/>
                </a:moveTo>
                <a:cubicBezTo>
                  <a:pt x="4765256" y="1091380"/>
                  <a:pt x="4948492" y="1274616"/>
                  <a:pt x="4948492" y="1500648"/>
                </a:cubicBezTo>
                <a:cubicBezTo>
                  <a:pt x="4948492" y="2703893"/>
                  <a:pt x="4948491" y="3907139"/>
                  <a:pt x="4948491" y="5110384"/>
                </a:cubicBezTo>
                <a:cubicBezTo>
                  <a:pt x="4948491" y="5336416"/>
                  <a:pt x="4765255" y="5519652"/>
                  <a:pt x="4539223" y="5519652"/>
                </a:cubicBezTo>
                <a:lnTo>
                  <a:pt x="4539224" y="5519651"/>
                </a:lnTo>
                <a:cubicBezTo>
                  <a:pt x="4313192" y="5519651"/>
                  <a:pt x="4129956" y="5336415"/>
                  <a:pt x="4129956" y="5110383"/>
                </a:cubicBezTo>
                <a:lnTo>
                  <a:pt x="4129956" y="1500648"/>
                </a:lnTo>
                <a:cubicBezTo>
                  <a:pt x="4129956" y="1274616"/>
                  <a:pt x="4313192" y="1091380"/>
                  <a:pt x="4539224" y="1091380"/>
                </a:cubicBezTo>
                <a:close/>
                <a:moveTo>
                  <a:pt x="2474246" y="774290"/>
                </a:moveTo>
                <a:cubicBezTo>
                  <a:pt x="2700278" y="774290"/>
                  <a:pt x="2883514" y="957526"/>
                  <a:pt x="2883514" y="1183558"/>
                </a:cubicBezTo>
                <a:cubicBezTo>
                  <a:pt x="2883514" y="2567315"/>
                  <a:pt x="2883513" y="3951071"/>
                  <a:pt x="2883513" y="5334828"/>
                </a:cubicBezTo>
                <a:cubicBezTo>
                  <a:pt x="2883513" y="5560860"/>
                  <a:pt x="2700277" y="5744096"/>
                  <a:pt x="2474245" y="5744096"/>
                </a:cubicBezTo>
                <a:lnTo>
                  <a:pt x="2474246" y="5744095"/>
                </a:lnTo>
                <a:cubicBezTo>
                  <a:pt x="2248214" y="5744095"/>
                  <a:pt x="2064978" y="5560859"/>
                  <a:pt x="2064978" y="5334827"/>
                </a:cubicBezTo>
                <a:lnTo>
                  <a:pt x="2064978" y="1183558"/>
                </a:lnTo>
                <a:cubicBezTo>
                  <a:pt x="2064978" y="957526"/>
                  <a:pt x="2248214" y="774290"/>
                  <a:pt x="2474246" y="774290"/>
                </a:cubicBezTo>
                <a:close/>
                <a:moveTo>
                  <a:pt x="3097467" y="0"/>
                </a:moveTo>
                <a:lnTo>
                  <a:pt x="3916003" y="0"/>
                </a:lnTo>
                <a:lnTo>
                  <a:pt x="3916002" y="5711314"/>
                </a:lnTo>
                <a:cubicBezTo>
                  <a:pt x="3916002" y="5937346"/>
                  <a:pt x="3732766" y="6120582"/>
                  <a:pt x="3506734" y="6120582"/>
                </a:cubicBezTo>
                <a:lnTo>
                  <a:pt x="3506735" y="6120581"/>
                </a:lnTo>
                <a:cubicBezTo>
                  <a:pt x="3280703" y="6120581"/>
                  <a:pt x="3097467" y="5937345"/>
                  <a:pt x="3097467" y="5711313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41300" dist="38100" dir="5400000" algn="t" rotWithShape="0">
              <a:prstClr val="black">
                <a:alpha val="17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22222">
                  <a:alpha val="0"/>
                </a:srgbClr>
              </a:gs>
              <a:gs pos="100000">
                <a:srgbClr val="222222">
                  <a:alpha val="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466572" y="0"/>
            <a:ext cx="3473680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387688" y="1366411"/>
            <a:ext cx="2589152" cy="3628211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69093" y="1366411"/>
            <a:ext cx="2589152" cy="3628211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99A6B-0115-4F4D-82E6-9E49BB5B72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6D833F-A95A-44FC-B0D7-486FA2684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260689" y="1936787"/>
            <a:ext cx="641555" cy="641555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84659" y="1936787"/>
            <a:ext cx="641555" cy="641555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671754" y="0"/>
            <a:ext cx="7520246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510173" y="680202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1250085"/>
            <a:ext cx="3409806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60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671754" y="0"/>
            <a:ext cx="7520246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896100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151418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49699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-32213" y="-24938"/>
            <a:ext cx="12281793" cy="6924092"/>
          </a:xfrm>
          <a:custGeom>
            <a:avLst/>
            <a:gdLst>
              <a:gd name="connsiteX0" fmla="*/ 0 w 2589153"/>
              <a:gd name="connsiteY0" fmla="*/ 0 h 2348970"/>
              <a:gd name="connsiteX1" fmla="*/ 2589153 w 2589153"/>
              <a:gd name="connsiteY1" fmla="*/ 0 h 2348970"/>
              <a:gd name="connsiteX2" fmla="*/ 2589153 w 2589153"/>
              <a:gd name="connsiteY2" fmla="*/ 2348970 h 2348970"/>
              <a:gd name="connsiteX3" fmla="*/ 0 w 2589153"/>
              <a:gd name="connsiteY3" fmla="*/ 2348970 h 2348970"/>
              <a:gd name="connsiteX4" fmla="*/ 0 w 2589153"/>
              <a:gd name="connsiteY4" fmla="*/ 0 h 2348970"/>
              <a:gd name="connsiteX0-1" fmla="*/ 0 w 8009051"/>
              <a:gd name="connsiteY0-2" fmla="*/ 0 h 3296621"/>
              <a:gd name="connsiteX1-3" fmla="*/ 8009051 w 8009051"/>
              <a:gd name="connsiteY1-4" fmla="*/ 947651 h 3296621"/>
              <a:gd name="connsiteX2-5" fmla="*/ 8009051 w 8009051"/>
              <a:gd name="connsiteY2-6" fmla="*/ 3296621 h 3296621"/>
              <a:gd name="connsiteX3-7" fmla="*/ 5419898 w 8009051"/>
              <a:gd name="connsiteY3-8" fmla="*/ 3296621 h 3296621"/>
              <a:gd name="connsiteX4-9" fmla="*/ 0 w 8009051"/>
              <a:gd name="connsiteY4-10" fmla="*/ 0 h 3296621"/>
              <a:gd name="connsiteX0-11" fmla="*/ 0 w 10773295"/>
              <a:gd name="connsiteY0-12" fmla="*/ 0 h 6480395"/>
              <a:gd name="connsiteX1-13" fmla="*/ 8009051 w 10773295"/>
              <a:gd name="connsiteY1-14" fmla="*/ 947651 h 6480395"/>
              <a:gd name="connsiteX2-15" fmla="*/ 8009051 w 10773295"/>
              <a:gd name="connsiteY2-16" fmla="*/ 3296621 h 6480395"/>
              <a:gd name="connsiteX3-17" fmla="*/ 10773295 w 10773295"/>
              <a:gd name="connsiteY3-18" fmla="*/ 6480395 h 6480395"/>
              <a:gd name="connsiteX4-19" fmla="*/ 0 w 10773295"/>
              <a:gd name="connsiteY4-20" fmla="*/ 0 h 6480395"/>
              <a:gd name="connsiteX0-21" fmla="*/ 0 w 12281793"/>
              <a:gd name="connsiteY0-22" fmla="*/ 0 h 6480395"/>
              <a:gd name="connsiteX1-23" fmla="*/ 8009051 w 12281793"/>
              <a:gd name="connsiteY1-24" fmla="*/ 947651 h 6480395"/>
              <a:gd name="connsiteX2-25" fmla="*/ 12281793 w 12281793"/>
              <a:gd name="connsiteY2-26" fmla="*/ 5366490 h 6480395"/>
              <a:gd name="connsiteX3-27" fmla="*/ 10773295 w 12281793"/>
              <a:gd name="connsiteY3-28" fmla="*/ 6480395 h 6480395"/>
              <a:gd name="connsiteX4-29" fmla="*/ 0 w 12281793"/>
              <a:gd name="connsiteY4-30" fmla="*/ 0 h 6480395"/>
              <a:gd name="connsiteX0-31" fmla="*/ 0 w 12281793"/>
              <a:gd name="connsiteY0-32" fmla="*/ 432262 h 6912657"/>
              <a:gd name="connsiteX1-33" fmla="*/ 8624193 w 12281793"/>
              <a:gd name="connsiteY1-34" fmla="*/ 0 h 6912657"/>
              <a:gd name="connsiteX2-35" fmla="*/ 12281793 w 12281793"/>
              <a:gd name="connsiteY2-36" fmla="*/ 5798752 h 6912657"/>
              <a:gd name="connsiteX3-37" fmla="*/ 10773295 w 12281793"/>
              <a:gd name="connsiteY3-38" fmla="*/ 6912657 h 6912657"/>
              <a:gd name="connsiteX4-39" fmla="*/ 0 w 12281793"/>
              <a:gd name="connsiteY4-40" fmla="*/ 432262 h 6912657"/>
              <a:gd name="connsiteX0-41" fmla="*/ 0 w 12281793"/>
              <a:gd name="connsiteY0-42" fmla="*/ 432262 h 6912657"/>
              <a:gd name="connsiteX1-43" fmla="*/ 381348 w 12281793"/>
              <a:gd name="connsiteY1-44" fmla="*/ 412514 h 6912657"/>
              <a:gd name="connsiteX2-45" fmla="*/ 8624193 w 12281793"/>
              <a:gd name="connsiteY2-46" fmla="*/ 0 h 6912657"/>
              <a:gd name="connsiteX3-47" fmla="*/ 12281793 w 12281793"/>
              <a:gd name="connsiteY3-48" fmla="*/ 5798752 h 6912657"/>
              <a:gd name="connsiteX4-49" fmla="*/ 10773295 w 12281793"/>
              <a:gd name="connsiteY4-50" fmla="*/ 6912657 h 6912657"/>
              <a:gd name="connsiteX5" fmla="*/ 0 w 12281793"/>
              <a:gd name="connsiteY5" fmla="*/ 432262 h 6912657"/>
              <a:gd name="connsiteX0-51" fmla="*/ 0 w 12281793"/>
              <a:gd name="connsiteY0-52" fmla="*/ 443697 h 6924092"/>
              <a:gd name="connsiteX1-53" fmla="*/ 32214 w 12281793"/>
              <a:gd name="connsiteY1-54" fmla="*/ 0 h 6924092"/>
              <a:gd name="connsiteX2-55" fmla="*/ 8624193 w 12281793"/>
              <a:gd name="connsiteY2-56" fmla="*/ 11435 h 6924092"/>
              <a:gd name="connsiteX3-57" fmla="*/ 12281793 w 12281793"/>
              <a:gd name="connsiteY3-58" fmla="*/ 5810187 h 6924092"/>
              <a:gd name="connsiteX4-59" fmla="*/ 10773295 w 12281793"/>
              <a:gd name="connsiteY4-60" fmla="*/ 6924092 h 6924092"/>
              <a:gd name="connsiteX5-61" fmla="*/ 0 w 12281793"/>
              <a:gd name="connsiteY5-62" fmla="*/ 443697 h 6924092"/>
              <a:gd name="connsiteX0-63" fmla="*/ 0 w 12281793"/>
              <a:gd name="connsiteY0-64" fmla="*/ 443697 h 6924092"/>
              <a:gd name="connsiteX1-65" fmla="*/ 32214 w 12281793"/>
              <a:gd name="connsiteY1-66" fmla="*/ 0 h 6924092"/>
              <a:gd name="connsiteX2-67" fmla="*/ 8624193 w 12281793"/>
              <a:gd name="connsiteY2-68" fmla="*/ 11435 h 6924092"/>
              <a:gd name="connsiteX3-69" fmla="*/ 12281793 w 12281793"/>
              <a:gd name="connsiteY3-70" fmla="*/ 5810187 h 6924092"/>
              <a:gd name="connsiteX4-71" fmla="*/ 11478838 w 12281793"/>
              <a:gd name="connsiteY4-72" fmla="*/ 6392487 h 6924092"/>
              <a:gd name="connsiteX5-73" fmla="*/ 10773295 w 12281793"/>
              <a:gd name="connsiteY5-74" fmla="*/ 6924092 h 6924092"/>
              <a:gd name="connsiteX6" fmla="*/ 0 w 12281793"/>
              <a:gd name="connsiteY6" fmla="*/ 443697 h 6924092"/>
              <a:gd name="connsiteX0-75" fmla="*/ 0 w 12281793"/>
              <a:gd name="connsiteY0-76" fmla="*/ 443697 h 6924092"/>
              <a:gd name="connsiteX1-77" fmla="*/ 32214 w 12281793"/>
              <a:gd name="connsiteY1-78" fmla="*/ 0 h 6924092"/>
              <a:gd name="connsiteX2-79" fmla="*/ 8624193 w 12281793"/>
              <a:gd name="connsiteY2-80" fmla="*/ 11435 h 6924092"/>
              <a:gd name="connsiteX3-81" fmla="*/ 12281793 w 12281793"/>
              <a:gd name="connsiteY3-82" fmla="*/ 5810187 h 6924092"/>
              <a:gd name="connsiteX4-83" fmla="*/ 12243609 w 12281793"/>
              <a:gd name="connsiteY4-84" fmla="*/ 6907876 h 6924092"/>
              <a:gd name="connsiteX5-85" fmla="*/ 10773295 w 12281793"/>
              <a:gd name="connsiteY5-86" fmla="*/ 6924092 h 6924092"/>
              <a:gd name="connsiteX6-87" fmla="*/ 0 w 12281793"/>
              <a:gd name="connsiteY6-88" fmla="*/ 443697 h 69240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61" y="connsiteY5-62"/>
              </a:cxn>
              <a:cxn ang="0">
                <a:pos x="connsiteX6-87" y="connsiteY6-88"/>
              </a:cxn>
            </a:cxnLst>
            <a:rect l="l" t="t" r="r" b="b"/>
            <a:pathLst>
              <a:path w="12281793" h="6924092">
                <a:moveTo>
                  <a:pt x="0" y="443697"/>
                </a:moveTo>
                <a:lnTo>
                  <a:pt x="32214" y="0"/>
                </a:lnTo>
                <a:lnTo>
                  <a:pt x="8624193" y="11435"/>
                </a:lnTo>
                <a:lnTo>
                  <a:pt x="12281793" y="5810187"/>
                </a:lnTo>
                <a:lnTo>
                  <a:pt x="12243609" y="6907876"/>
                </a:lnTo>
                <a:lnTo>
                  <a:pt x="10773295" y="6924092"/>
                </a:lnTo>
                <a:lnTo>
                  <a:pt x="0" y="443697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014440" y="581722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902713" y="581722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790986" y="581722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679259" y="581722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02713" y="2469994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9679259" y="2469994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7790986" y="4358266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9679259" y="4358266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642304" y="2321312"/>
            <a:ext cx="2126164" cy="212616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17500" dist="25400" dir="5400000" sx="105000" sy="105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2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387685" y="1366411"/>
            <a:ext cx="2589153" cy="2348970"/>
          </a:xfrm>
          <a:prstGeom prst="round2SameRect">
            <a:avLst>
              <a:gd name="adj1" fmla="val 1159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31608" y="1366411"/>
            <a:ext cx="2589153" cy="2348970"/>
          </a:xfrm>
          <a:prstGeom prst="round2SameRect">
            <a:avLst>
              <a:gd name="adj1" fmla="val 1159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367884" y="611459"/>
            <a:ext cx="5664820" cy="18288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49699" y="2529468"/>
            <a:ext cx="5664820" cy="18288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14225" y="4447477"/>
            <a:ext cx="5664820" cy="18288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99A6B-0115-4F4D-82E6-9E49BB5B72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6D833F-A95A-44FC-B0D7-486FA2684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7835592" y="581722"/>
            <a:ext cx="3739375" cy="18288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954967" y="2514600"/>
            <a:ext cx="5687123" cy="18288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/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tx1">
                    <a:alpha val="10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tx1">
                  <a:alpha val="10000"/>
                </a:schemeClr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428478" y="1394220"/>
            <a:ext cx="1191756" cy="1191756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549698" y="955737"/>
            <a:ext cx="3478829" cy="4946526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7068457" y="1210253"/>
            <a:ext cx="1274220" cy="167083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0268857" y="1210253"/>
            <a:ext cx="1274220" cy="167083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343657" y="2248787"/>
            <a:ext cx="434721" cy="43472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69787" y="2157845"/>
            <a:ext cx="434721" cy="43472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156759" y="2248787"/>
            <a:ext cx="434721" cy="43472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343657" y="4258033"/>
            <a:ext cx="434721" cy="43472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156759" y="4258033"/>
            <a:ext cx="434721" cy="43472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727417" y="4258033"/>
            <a:ext cx="434721" cy="43472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898781" y="1974152"/>
            <a:ext cx="2476399" cy="2349437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862961" y="1974152"/>
            <a:ext cx="2476399" cy="2349437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827141" y="1974152"/>
            <a:ext cx="2476399" cy="2349437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46048" y="1964515"/>
            <a:ext cx="9699901" cy="2840242"/>
          </a:xfrm>
          <a:prstGeom prst="roundRect">
            <a:avLst>
              <a:gd name="adj" fmla="val 979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799" y="3416531"/>
            <a:ext cx="10058400" cy="6030254"/>
          </a:xfrm>
          <a:prstGeom prst="rect">
            <a:avLst/>
          </a:prstGeom>
          <a:effectLst>
            <a:outerShdw blurRad="635000" dist="38100" dir="5400000" sx="102000" sy="102000" algn="t" rotWithShape="0">
              <a:prstClr val="black">
                <a:alpha val="35000"/>
              </a:prstClr>
            </a:outerShdw>
          </a:effectLst>
        </p:spPr>
      </p:pic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257473" y="3891934"/>
            <a:ext cx="7676236" cy="479457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862" y="1977051"/>
            <a:ext cx="7067859" cy="4237352"/>
          </a:xfrm>
          <a:prstGeom prst="rect">
            <a:avLst/>
          </a:prstGeom>
          <a:effectLst>
            <a:outerShdw blurRad="635000" dist="38100" dir="5400000" sx="102000" sy="102000" algn="t" rotWithShape="0">
              <a:prstClr val="black">
                <a:alpha val="35000"/>
              </a:prstClr>
            </a:outerShdw>
          </a:effectLst>
        </p:spPr>
      </p:pic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301462" y="2305451"/>
            <a:ext cx="5393806" cy="338045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99A6B-0115-4F4D-82E6-9E49BB5B72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6D833F-A95A-44FC-B0D7-486FA2684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745451" y="2152029"/>
            <a:ext cx="4691967" cy="488318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63500" dist="38100" dir="5400000" algn="t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745451" y="0"/>
            <a:ext cx="4691967" cy="488318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63500" dist="38100" dir="5400000" algn="t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800000">
            <a:off x="-1992261" y="-3008671"/>
            <a:ext cx="4939393" cy="6858000"/>
          </a:xfrm>
          <a:prstGeom prst="rect">
            <a:avLst/>
          </a:prstGeom>
          <a:effectLst>
            <a:outerShdw blurRad="558800" dist="266700" dir="5400000" algn="t" rotWithShape="0">
              <a:prstClr val="black">
                <a:alpha val="13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800000">
            <a:off x="9791347" y="1666570"/>
            <a:ext cx="4939393" cy="6858000"/>
          </a:xfrm>
          <a:prstGeom prst="rect">
            <a:avLst/>
          </a:prstGeom>
          <a:effectLst>
            <a:outerShdw blurRad="558800" dist="266700" dir="5400000" algn="t" rotWithShape="0">
              <a:prstClr val="black">
                <a:alpha val="13000"/>
              </a:prstClr>
            </a:outerShdw>
          </a:effectLst>
        </p:spPr>
      </p:pic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 rot="19800000">
            <a:off x="-1487012" y="-2193956"/>
            <a:ext cx="3932123" cy="523430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 rot="19800000">
            <a:off x="10294981" y="2478418"/>
            <a:ext cx="3932123" cy="523430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3600000">
            <a:off x="-180909" y="3519488"/>
            <a:ext cx="1998958" cy="4075330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 rot="3600000">
            <a:off x="-51730" y="4041080"/>
            <a:ext cx="1725570" cy="305676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3600000">
            <a:off x="9672655" y="-1738399"/>
            <a:ext cx="1998958" cy="4075330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rot="3600000">
            <a:off x="9810147" y="-1216807"/>
            <a:ext cx="1725570" cy="305676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9800000">
            <a:off x="8628400" y="5250261"/>
            <a:ext cx="1243445" cy="2404317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 rot="19800000">
            <a:off x="8862614" y="5972938"/>
            <a:ext cx="774384" cy="9632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8470" y="1916473"/>
            <a:ext cx="1942648" cy="3960529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5426" y="-336977"/>
            <a:ext cx="5339879" cy="9127998"/>
          </a:xfrm>
          <a:prstGeom prst="rect">
            <a:avLst/>
          </a:prstGeom>
          <a:effectLst>
            <a:outerShdw blurRad="495300" dist="304800" dir="5400000" algn="t" rotWithShape="0">
              <a:prstClr val="black">
                <a:alpha val="12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241742" y="2420582"/>
            <a:ext cx="1675186" cy="297641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9069616" y="628716"/>
            <a:ext cx="4939393" cy="6858000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65088" y="2191658"/>
            <a:ext cx="1998958" cy="4075330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77619" y="1941731"/>
            <a:ext cx="2175811" cy="4325257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87908" y="4040025"/>
            <a:ext cx="1243445" cy="2404317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902580" y="2713250"/>
            <a:ext cx="1725570" cy="305676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265039" y="2344106"/>
            <a:ext cx="2001318" cy="35530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822122" y="4762702"/>
            <a:ext cx="774384" cy="9632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929390" y="2102019"/>
            <a:ext cx="5221112" cy="391473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3934691" y="2156691"/>
            <a:ext cx="660400" cy="13392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8709" y="2191658"/>
            <a:ext cx="1998958" cy="4075330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7812" y="1941731"/>
            <a:ext cx="2175811" cy="4325257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816201" y="2713250"/>
            <a:ext cx="1725570" cy="305676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475232" y="2344106"/>
            <a:ext cx="2001318" cy="35530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4145517" y="2156691"/>
            <a:ext cx="660400" cy="13392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7318852" y="2473174"/>
            <a:ext cx="1861466" cy="3304508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005744" y="2473174"/>
            <a:ext cx="1861466" cy="3304508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93234" y="2473174"/>
            <a:ext cx="1861466" cy="3304508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-1019277" y="2473174"/>
            <a:ext cx="1861466" cy="3304508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343873" y="2473174"/>
            <a:ext cx="1861466" cy="3304508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9331363" y="2473174"/>
            <a:ext cx="1861466" cy="3304508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5801" y="1909104"/>
            <a:ext cx="2160396" cy="4404458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66140" y="2473174"/>
            <a:ext cx="1861466" cy="33045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048189" y="2210372"/>
            <a:ext cx="3920051" cy="3580827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075420" y="2210372"/>
            <a:ext cx="1943100" cy="3580827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56310" y="2210373"/>
            <a:ext cx="1931230" cy="1744408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056310" y="4046793"/>
            <a:ext cx="1931230" cy="1744408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065865" y="4046793"/>
            <a:ext cx="1931230" cy="1744408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17" grpId="0" animBg="1"/>
      <p:bldP spid="18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25429" y="1925662"/>
            <a:ext cx="3118133" cy="1407742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33895" y="1925662"/>
            <a:ext cx="3118133" cy="1407742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842361" y="1925662"/>
            <a:ext cx="3118133" cy="1407742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25429" y="4211662"/>
            <a:ext cx="3118133" cy="1407742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533895" y="4211662"/>
            <a:ext cx="3118133" cy="1407742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842361" y="4211662"/>
            <a:ext cx="3118133" cy="1407742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59422" y="2159870"/>
            <a:ext cx="3118133" cy="3068835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58833" y="2159870"/>
            <a:ext cx="3118133" cy="3068835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158244" y="2159870"/>
            <a:ext cx="3118133" cy="3068835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299A6B-0115-4F4D-82E6-9E49BB5B72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6D833F-A95A-44FC-B0D7-486FA2684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899461" y="1238864"/>
            <a:ext cx="1218170" cy="121817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39656" y="1238864"/>
            <a:ext cx="1218170" cy="121817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79855" y="1238864"/>
            <a:ext cx="1218170" cy="121817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220052" y="1238864"/>
            <a:ext cx="1218170" cy="121817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9660249" y="1238864"/>
            <a:ext cx="1218170" cy="121817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99461" y="3930445"/>
            <a:ext cx="1218170" cy="121817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5339656" y="3930445"/>
            <a:ext cx="1218170" cy="121817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779855" y="3930445"/>
            <a:ext cx="1218170" cy="121817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8220052" y="3930445"/>
            <a:ext cx="1218170" cy="121817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654639" y="2518484"/>
            <a:ext cx="813733" cy="81373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318670" y="2518484"/>
            <a:ext cx="813733" cy="81373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054743" y="2518484"/>
            <a:ext cx="813733" cy="81373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668648" y="2518484"/>
            <a:ext cx="813733" cy="81373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 hasCustomPrompt="1"/>
          </p:nvPr>
        </p:nvSpPr>
        <p:spPr>
          <a:xfrm>
            <a:off x="964369" y="2050350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964369" y="3415102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 hasCustomPrompt="1"/>
          </p:nvPr>
        </p:nvSpPr>
        <p:spPr>
          <a:xfrm>
            <a:off x="964369" y="4770663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 hasCustomPrompt="1"/>
          </p:nvPr>
        </p:nvSpPr>
        <p:spPr>
          <a:xfrm>
            <a:off x="4369208" y="2050350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4369208" y="3415102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7" hasCustomPrompt="1"/>
          </p:nvPr>
        </p:nvSpPr>
        <p:spPr>
          <a:xfrm>
            <a:off x="4369208" y="4770663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8" hasCustomPrompt="1"/>
          </p:nvPr>
        </p:nvSpPr>
        <p:spPr>
          <a:xfrm>
            <a:off x="7774046" y="2050350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9" hasCustomPrompt="1"/>
          </p:nvPr>
        </p:nvSpPr>
        <p:spPr>
          <a:xfrm>
            <a:off x="7774046" y="3415102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7774046" y="4770663"/>
            <a:ext cx="1109761" cy="110916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74944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091764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08584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25403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>
                    <a:alpha val="20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>
                  <a:alpha val="20000"/>
                </a:schemeClr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bg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>
                    <a:alpha val="20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>
                  <a:alpha val="20000"/>
                </a:schemeClr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bg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895103" y="2342768"/>
            <a:ext cx="1250425" cy="1670832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36503" y="2342768"/>
            <a:ext cx="1250425" cy="1670832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991582" y="2342768"/>
            <a:ext cx="1250425" cy="1670832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4343563" y="356006"/>
            <a:ext cx="3504874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893735" y="2342768"/>
            <a:ext cx="1250425" cy="1670832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433889" y="2342768"/>
            <a:ext cx="1250425" cy="1670832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999210" y="2342768"/>
            <a:ext cx="1250425" cy="1670832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510173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9335192" y="0"/>
            <a:ext cx="2856807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494714" y="0"/>
            <a:ext cx="6697286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1"/>
            <a:ext cx="12203653" cy="6858001"/>
          </a:xfrm>
          <a:prstGeom prst="rect">
            <a:avLst/>
          </a:prstGeom>
          <a:solidFill>
            <a:srgbClr val="2D3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213416" cy="6858000"/>
          </a:xfrm>
          <a:custGeom>
            <a:avLst/>
            <a:gdLst/>
            <a:ahLst/>
            <a:cxnLst/>
            <a:rect l="l" t="t" r="r" b="b"/>
            <a:pathLst>
              <a:path w="10213416" h="6858000">
                <a:moveTo>
                  <a:pt x="3161802" y="4171890"/>
                </a:moveTo>
                <a:cubicBezTo>
                  <a:pt x="3020099" y="4292600"/>
                  <a:pt x="2867899" y="4465793"/>
                  <a:pt x="2757685" y="4665227"/>
                </a:cubicBezTo>
                <a:cubicBezTo>
                  <a:pt x="2537257" y="5064096"/>
                  <a:pt x="2458533" y="5546938"/>
                  <a:pt x="2594989" y="5662400"/>
                </a:cubicBezTo>
                <a:cubicBezTo>
                  <a:pt x="2741940" y="5783110"/>
                  <a:pt x="3062085" y="5599420"/>
                  <a:pt x="3319251" y="5116579"/>
                </a:cubicBezTo>
                <a:cubicBezTo>
                  <a:pt x="3397975" y="4969627"/>
                  <a:pt x="3460954" y="4822676"/>
                  <a:pt x="3502940" y="4696717"/>
                </a:cubicBezTo>
                <a:cubicBezTo>
                  <a:pt x="3466202" y="4680972"/>
                  <a:pt x="3434713" y="4659979"/>
                  <a:pt x="3403223" y="4633738"/>
                </a:cubicBezTo>
                <a:cubicBezTo>
                  <a:pt x="3293009" y="4549765"/>
                  <a:pt x="3167050" y="4366076"/>
                  <a:pt x="3161802" y="4171890"/>
                </a:cubicBezTo>
                <a:close/>
                <a:moveTo>
                  <a:pt x="3515202" y="4054140"/>
                </a:moveTo>
                <a:cubicBezTo>
                  <a:pt x="3478646" y="4049355"/>
                  <a:pt x="3438977" y="4096774"/>
                  <a:pt x="3424216" y="4182386"/>
                </a:cubicBezTo>
                <a:cubicBezTo>
                  <a:pt x="3397975" y="4324090"/>
                  <a:pt x="3455705" y="4476289"/>
                  <a:pt x="3539678" y="4555014"/>
                </a:cubicBezTo>
                <a:cubicBezTo>
                  <a:pt x="3581664" y="4392317"/>
                  <a:pt x="3597409" y="4261110"/>
                  <a:pt x="3581664" y="4166641"/>
                </a:cubicBezTo>
                <a:cubicBezTo>
                  <a:pt x="3570183" y="4093165"/>
                  <a:pt x="3543634" y="4057863"/>
                  <a:pt x="3515202" y="4054140"/>
                </a:cubicBezTo>
                <a:close/>
                <a:moveTo>
                  <a:pt x="2001027" y="3753453"/>
                </a:moveTo>
                <a:cubicBezTo>
                  <a:pt x="2016895" y="3754160"/>
                  <a:pt x="2033131" y="3762524"/>
                  <a:pt x="2050844" y="3778269"/>
                </a:cubicBezTo>
                <a:cubicBezTo>
                  <a:pt x="2124320" y="3872738"/>
                  <a:pt x="2166306" y="4098414"/>
                  <a:pt x="2029851" y="4366076"/>
                </a:cubicBezTo>
                <a:cubicBezTo>
                  <a:pt x="1872403" y="4670476"/>
                  <a:pt x="1552258" y="5300269"/>
                  <a:pt x="1331831" y="5809351"/>
                </a:cubicBezTo>
                <a:cubicBezTo>
                  <a:pt x="1690025" y="5616477"/>
                  <a:pt x="1971874" y="5363330"/>
                  <a:pt x="2177377" y="5109680"/>
                </a:cubicBezTo>
                <a:lnTo>
                  <a:pt x="2233299" y="5036884"/>
                </a:lnTo>
                <a:lnTo>
                  <a:pt x="2235967" y="5016887"/>
                </a:lnTo>
                <a:cubicBezTo>
                  <a:pt x="2266274" y="4834956"/>
                  <a:pt x="2339463" y="4644234"/>
                  <a:pt x="2442789" y="4460545"/>
                </a:cubicBezTo>
                <a:cubicBezTo>
                  <a:pt x="2642223" y="4103662"/>
                  <a:pt x="2962367" y="3799262"/>
                  <a:pt x="3277264" y="3778269"/>
                </a:cubicBezTo>
                <a:cubicBezTo>
                  <a:pt x="3439961" y="3767773"/>
                  <a:pt x="3529181" y="3815007"/>
                  <a:pt x="3634147" y="3956710"/>
                </a:cubicBezTo>
                <a:cubicBezTo>
                  <a:pt x="3754857" y="4119407"/>
                  <a:pt x="3912305" y="4156145"/>
                  <a:pt x="3880815" y="4534020"/>
                </a:cubicBezTo>
                <a:cubicBezTo>
                  <a:pt x="3875568" y="4576007"/>
                  <a:pt x="3875568" y="4612745"/>
                  <a:pt x="3870319" y="4654731"/>
                </a:cubicBezTo>
                <a:cubicBezTo>
                  <a:pt x="3901809" y="4654731"/>
                  <a:pt x="3933299" y="4644234"/>
                  <a:pt x="3975285" y="4644234"/>
                </a:cubicBezTo>
                <a:cubicBezTo>
                  <a:pt x="4012023" y="4644234"/>
                  <a:pt x="4012023" y="4670476"/>
                  <a:pt x="3991030" y="4696717"/>
                </a:cubicBezTo>
                <a:cubicBezTo>
                  <a:pt x="3954292" y="4738703"/>
                  <a:pt x="3901809" y="4759697"/>
                  <a:pt x="3849326" y="4764945"/>
                </a:cubicBezTo>
                <a:cubicBezTo>
                  <a:pt x="3739113" y="5211048"/>
                  <a:pt x="3408471" y="5741124"/>
                  <a:pt x="3020099" y="5872331"/>
                </a:cubicBezTo>
                <a:cubicBezTo>
                  <a:pt x="2831161" y="5935310"/>
                  <a:pt x="2568747" y="5914317"/>
                  <a:pt x="2358816" y="5641407"/>
                </a:cubicBezTo>
                <a:cubicBezTo>
                  <a:pt x="2301085" y="5565307"/>
                  <a:pt x="2262707" y="5479694"/>
                  <a:pt x="2241304" y="5387521"/>
                </a:cubicBezTo>
                <a:lnTo>
                  <a:pt x="2232898" y="5341726"/>
                </a:lnTo>
                <a:lnTo>
                  <a:pt x="2210017" y="5375574"/>
                </a:lnTo>
                <a:cubicBezTo>
                  <a:pt x="1999407" y="5666254"/>
                  <a:pt x="1650991" y="5851994"/>
                  <a:pt x="1242610" y="6019283"/>
                </a:cubicBezTo>
                <a:cubicBezTo>
                  <a:pt x="1132396" y="6283008"/>
                  <a:pt x="1011112" y="6566661"/>
                  <a:pt x="879587" y="6827066"/>
                </a:cubicBezTo>
                <a:lnTo>
                  <a:pt x="862964" y="6858000"/>
                </a:lnTo>
                <a:lnTo>
                  <a:pt x="445995" y="6858000"/>
                </a:lnTo>
                <a:lnTo>
                  <a:pt x="448712" y="6853407"/>
                </a:lnTo>
                <a:cubicBezTo>
                  <a:pt x="556644" y="6665681"/>
                  <a:pt x="668580" y="6444065"/>
                  <a:pt x="770265" y="6202972"/>
                </a:cubicBezTo>
                <a:cubicBezTo>
                  <a:pt x="514412" y="6350580"/>
                  <a:pt x="321292" y="6543946"/>
                  <a:pt x="184816" y="6734913"/>
                </a:cubicBezTo>
                <a:lnTo>
                  <a:pt x="107835" y="6858000"/>
                </a:lnTo>
                <a:lnTo>
                  <a:pt x="0" y="6858000"/>
                </a:lnTo>
                <a:lnTo>
                  <a:pt x="0" y="6535613"/>
                </a:lnTo>
                <a:lnTo>
                  <a:pt x="23913" y="6507013"/>
                </a:lnTo>
                <a:cubicBezTo>
                  <a:pt x="238713" y="6281450"/>
                  <a:pt x="534749" y="6110471"/>
                  <a:pt x="859486" y="5982545"/>
                </a:cubicBezTo>
                <a:cubicBezTo>
                  <a:pt x="911968" y="5861834"/>
                  <a:pt x="964451" y="5730627"/>
                  <a:pt x="1022182" y="5604669"/>
                </a:cubicBezTo>
                <a:cubicBezTo>
                  <a:pt x="859486" y="5772614"/>
                  <a:pt x="660051" y="5909069"/>
                  <a:pt x="450120" y="5893324"/>
                </a:cubicBezTo>
                <a:cubicBezTo>
                  <a:pt x="72245" y="5861834"/>
                  <a:pt x="61748" y="5478710"/>
                  <a:pt x="182458" y="5132324"/>
                </a:cubicBezTo>
                <a:cubicBezTo>
                  <a:pt x="297920" y="4796434"/>
                  <a:pt x="555086" y="4276855"/>
                  <a:pt x="896224" y="3804510"/>
                </a:cubicBezTo>
                <a:cubicBezTo>
                  <a:pt x="938210" y="3746780"/>
                  <a:pt x="990693" y="3752028"/>
                  <a:pt x="1027430" y="3804510"/>
                </a:cubicBezTo>
                <a:cubicBezTo>
                  <a:pt x="1153389" y="3972455"/>
                  <a:pt x="1121899" y="4192883"/>
                  <a:pt x="927713" y="4502531"/>
                </a:cubicBezTo>
                <a:cubicBezTo>
                  <a:pt x="738775" y="4806931"/>
                  <a:pt x="623313" y="5022110"/>
                  <a:pt x="523596" y="5268779"/>
                </a:cubicBezTo>
                <a:cubicBezTo>
                  <a:pt x="418631" y="5525945"/>
                  <a:pt x="429127" y="5709634"/>
                  <a:pt x="549837" y="5720131"/>
                </a:cubicBezTo>
                <a:cubicBezTo>
                  <a:pt x="754520" y="5735876"/>
                  <a:pt x="1016934" y="5399986"/>
                  <a:pt x="1284596" y="4943386"/>
                </a:cubicBezTo>
                <a:cubicBezTo>
                  <a:pt x="1510272" y="4555014"/>
                  <a:pt x="1735948" y="4082669"/>
                  <a:pt x="1919638" y="3815007"/>
                </a:cubicBezTo>
                <a:cubicBezTo>
                  <a:pt x="1949159" y="3772365"/>
                  <a:pt x="1974580" y="3752274"/>
                  <a:pt x="2001027" y="3753453"/>
                </a:cubicBezTo>
                <a:close/>
                <a:moveTo>
                  <a:pt x="5834928" y="3730051"/>
                </a:moveTo>
                <a:cubicBezTo>
                  <a:pt x="5850304" y="3732019"/>
                  <a:pt x="5865311" y="3742843"/>
                  <a:pt x="5881056" y="3762524"/>
                </a:cubicBezTo>
                <a:cubicBezTo>
                  <a:pt x="5959780" y="3856993"/>
                  <a:pt x="6001766" y="4087917"/>
                  <a:pt x="5875807" y="4350331"/>
                </a:cubicBezTo>
                <a:cubicBezTo>
                  <a:pt x="5760346" y="4586503"/>
                  <a:pt x="5497931" y="4980124"/>
                  <a:pt x="5377221" y="5247786"/>
                </a:cubicBezTo>
                <a:cubicBezTo>
                  <a:pt x="5240766" y="5546938"/>
                  <a:pt x="5261760" y="5767365"/>
                  <a:pt x="5450697" y="5756869"/>
                </a:cubicBezTo>
                <a:cubicBezTo>
                  <a:pt x="5671125" y="5746372"/>
                  <a:pt x="5938787" y="5399986"/>
                  <a:pt x="6143469" y="5032607"/>
                </a:cubicBezTo>
                <a:cubicBezTo>
                  <a:pt x="6169711" y="4985372"/>
                  <a:pt x="6216946" y="4980124"/>
                  <a:pt x="6237939" y="5027358"/>
                </a:cubicBezTo>
                <a:cubicBezTo>
                  <a:pt x="6258931" y="5069344"/>
                  <a:pt x="6264180" y="5211048"/>
                  <a:pt x="6190704" y="5358000"/>
                </a:cubicBezTo>
                <a:cubicBezTo>
                  <a:pt x="6038504" y="5651903"/>
                  <a:pt x="5713111" y="5919565"/>
                  <a:pt x="5403463" y="5919565"/>
                </a:cubicBezTo>
                <a:cubicBezTo>
                  <a:pt x="5062325" y="5919565"/>
                  <a:pt x="4925870" y="5704386"/>
                  <a:pt x="4967856" y="5399986"/>
                </a:cubicBezTo>
                <a:cubicBezTo>
                  <a:pt x="4784167" y="5646655"/>
                  <a:pt x="4506008" y="5914317"/>
                  <a:pt x="4212105" y="5893324"/>
                </a:cubicBezTo>
                <a:cubicBezTo>
                  <a:pt x="3839478" y="5867083"/>
                  <a:pt x="3828981" y="5478710"/>
                  <a:pt x="3944443" y="5132324"/>
                </a:cubicBezTo>
                <a:cubicBezTo>
                  <a:pt x="4059905" y="4785938"/>
                  <a:pt x="4327567" y="4271607"/>
                  <a:pt x="4668705" y="3794014"/>
                </a:cubicBezTo>
                <a:cubicBezTo>
                  <a:pt x="4710691" y="3736283"/>
                  <a:pt x="4763174" y="3741531"/>
                  <a:pt x="4805160" y="3788766"/>
                </a:cubicBezTo>
                <a:cubicBezTo>
                  <a:pt x="4920622" y="3961959"/>
                  <a:pt x="4894380" y="4198131"/>
                  <a:pt x="4705442" y="4497283"/>
                </a:cubicBezTo>
                <a:cubicBezTo>
                  <a:pt x="4511256" y="4806931"/>
                  <a:pt x="4406291" y="5016862"/>
                  <a:pt x="4296077" y="5268779"/>
                </a:cubicBezTo>
                <a:cubicBezTo>
                  <a:pt x="4185864" y="5525945"/>
                  <a:pt x="4201608" y="5714883"/>
                  <a:pt x="4322318" y="5725379"/>
                </a:cubicBezTo>
                <a:cubicBezTo>
                  <a:pt x="4527001" y="5741124"/>
                  <a:pt x="4815656" y="5373744"/>
                  <a:pt x="5099063" y="4917145"/>
                </a:cubicBezTo>
                <a:cubicBezTo>
                  <a:pt x="5429704" y="4381820"/>
                  <a:pt x="5581905" y="4019689"/>
                  <a:pt x="5749849" y="3794014"/>
                </a:cubicBezTo>
                <a:cubicBezTo>
                  <a:pt x="5782651" y="3748092"/>
                  <a:pt x="5809302" y="3726770"/>
                  <a:pt x="5834928" y="3730051"/>
                </a:cubicBezTo>
                <a:close/>
                <a:moveTo>
                  <a:pt x="5354245" y="1489879"/>
                </a:moveTo>
                <a:cubicBezTo>
                  <a:pt x="5178814" y="1496016"/>
                  <a:pt x="4810522" y="1830306"/>
                  <a:pt x="4530888" y="2282806"/>
                </a:cubicBezTo>
                <a:cubicBezTo>
                  <a:pt x="4252729" y="2734158"/>
                  <a:pt x="4184502" y="3196006"/>
                  <a:pt x="4389184" y="3201254"/>
                </a:cubicBezTo>
                <a:cubicBezTo>
                  <a:pt x="4604363" y="3206502"/>
                  <a:pt x="4877273" y="2870613"/>
                  <a:pt x="5144936" y="2408765"/>
                </a:cubicBezTo>
                <a:cubicBezTo>
                  <a:pt x="5475576" y="1831454"/>
                  <a:pt x="5522811" y="1506061"/>
                  <a:pt x="5370611" y="1490316"/>
                </a:cubicBezTo>
                <a:cubicBezTo>
                  <a:pt x="5365363" y="1489824"/>
                  <a:pt x="5359905" y="1489681"/>
                  <a:pt x="5354245" y="1489879"/>
                </a:cubicBezTo>
                <a:close/>
                <a:moveTo>
                  <a:pt x="2449713" y="68034"/>
                </a:moveTo>
                <a:cubicBezTo>
                  <a:pt x="2670141" y="73282"/>
                  <a:pt x="2869575" y="131013"/>
                  <a:pt x="2948299" y="335696"/>
                </a:cubicBezTo>
                <a:cubicBezTo>
                  <a:pt x="2964044" y="377682"/>
                  <a:pt x="2953547" y="419668"/>
                  <a:pt x="2885320" y="414420"/>
                </a:cubicBezTo>
                <a:cubicBezTo>
                  <a:pt x="2628155" y="388179"/>
                  <a:pt x="2297513" y="440661"/>
                  <a:pt x="1993113" y="493144"/>
                </a:cubicBezTo>
                <a:cubicBezTo>
                  <a:pt x="1998362" y="619103"/>
                  <a:pt x="1961624" y="792296"/>
                  <a:pt x="1819920" y="1049461"/>
                </a:cubicBezTo>
                <a:cubicBezTo>
                  <a:pt x="1505024" y="1621523"/>
                  <a:pt x="1058920" y="2356282"/>
                  <a:pt x="649555" y="3316716"/>
                </a:cubicBezTo>
                <a:cubicBezTo>
                  <a:pt x="628562" y="3369199"/>
                  <a:pt x="602320" y="3369199"/>
                  <a:pt x="565583" y="3332461"/>
                </a:cubicBezTo>
                <a:cubicBezTo>
                  <a:pt x="492106" y="3264233"/>
                  <a:pt x="429127" y="3106785"/>
                  <a:pt x="497355" y="2854868"/>
                </a:cubicBezTo>
                <a:cubicBezTo>
                  <a:pt x="618065" y="2424509"/>
                  <a:pt x="1184879" y="1285634"/>
                  <a:pt x="1672969" y="545627"/>
                </a:cubicBezTo>
                <a:cubicBezTo>
                  <a:pt x="1552258" y="566620"/>
                  <a:pt x="1447293" y="577117"/>
                  <a:pt x="1352824" y="582365"/>
                </a:cubicBezTo>
                <a:cubicBezTo>
                  <a:pt x="1037927" y="592861"/>
                  <a:pt x="812251" y="477399"/>
                  <a:pt x="754520" y="283213"/>
                </a:cubicBezTo>
                <a:cubicBezTo>
                  <a:pt x="738776" y="235979"/>
                  <a:pt x="759769" y="209737"/>
                  <a:pt x="812251" y="214985"/>
                </a:cubicBezTo>
                <a:cubicBezTo>
                  <a:pt x="1279348" y="251723"/>
                  <a:pt x="2150561" y="57537"/>
                  <a:pt x="2449713" y="68034"/>
                </a:cubicBezTo>
                <a:close/>
                <a:moveTo>
                  <a:pt x="3428701" y="0"/>
                </a:moveTo>
                <a:lnTo>
                  <a:pt x="3677255" y="0"/>
                </a:lnTo>
                <a:lnTo>
                  <a:pt x="3680445" y="18503"/>
                </a:lnTo>
                <a:cubicBezTo>
                  <a:pt x="3695452" y="172015"/>
                  <a:pt x="3649201" y="381618"/>
                  <a:pt x="3499626" y="629599"/>
                </a:cubicBezTo>
                <a:cubicBezTo>
                  <a:pt x="3373667" y="839530"/>
                  <a:pt x="3095508" y="1264641"/>
                  <a:pt x="2869833" y="1616275"/>
                </a:cubicBezTo>
                <a:cubicBezTo>
                  <a:pt x="3085012" y="1406344"/>
                  <a:pt x="3357922" y="1233151"/>
                  <a:pt x="3499626" y="1248896"/>
                </a:cubicBezTo>
                <a:cubicBezTo>
                  <a:pt x="3678067" y="1269889"/>
                  <a:pt x="3840763" y="1532303"/>
                  <a:pt x="3704308" y="1799965"/>
                </a:cubicBezTo>
                <a:cubicBezTo>
                  <a:pt x="3588846" y="2030889"/>
                  <a:pt x="3336929" y="2414013"/>
                  <a:pt x="3216218" y="2686923"/>
                </a:cubicBezTo>
                <a:cubicBezTo>
                  <a:pt x="3085012" y="2991323"/>
                  <a:pt x="3111253" y="3237992"/>
                  <a:pt x="3305439" y="3227495"/>
                </a:cubicBezTo>
                <a:cubicBezTo>
                  <a:pt x="3493721" y="3218311"/>
                  <a:pt x="3738258" y="2927852"/>
                  <a:pt x="3905444" y="2630361"/>
                </a:cubicBezTo>
                <a:lnTo>
                  <a:pt x="3950752" y="2543780"/>
                </a:lnTo>
                <a:lnTo>
                  <a:pt x="3989716" y="2428806"/>
                </a:lnTo>
                <a:cubicBezTo>
                  <a:pt x="4034721" y="2312123"/>
                  <a:pt x="4097577" y="2191945"/>
                  <a:pt x="4179254" y="2072875"/>
                </a:cubicBezTo>
                <a:cubicBezTo>
                  <a:pt x="4604363" y="1453578"/>
                  <a:pt x="5018977" y="1217406"/>
                  <a:pt x="5281390" y="1217406"/>
                </a:cubicBezTo>
                <a:cubicBezTo>
                  <a:pt x="5507066" y="1217406"/>
                  <a:pt x="5612031" y="1390599"/>
                  <a:pt x="5601535" y="1595282"/>
                </a:cubicBezTo>
                <a:cubicBezTo>
                  <a:pt x="5669763" y="1469324"/>
                  <a:pt x="5732743" y="1359110"/>
                  <a:pt x="5790473" y="1275137"/>
                </a:cubicBezTo>
                <a:cubicBezTo>
                  <a:pt x="5837707" y="1206910"/>
                  <a:pt x="5879694" y="1196413"/>
                  <a:pt x="5916432" y="1243647"/>
                </a:cubicBezTo>
                <a:cubicBezTo>
                  <a:pt x="5995156" y="1338116"/>
                  <a:pt x="6037142" y="1563792"/>
                  <a:pt x="5911184" y="1826206"/>
                </a:cubicBezTo>
                <a:cubicBezTo>
                  <a:pt x="5795721" y="2062379"/>
                  <a:pt x="5533307" y="2455999"/>
                  <a:pt x="5407349" y="2734158"/>
                </a:cubicBezTo>
                <a:cubicBezTo>
                  <a:pt x="5276142" y="3028061"/>
                  <a:pt x="5270894" y="3253737"/>
                  <a:pt x="5449335" y="3243240"/>
                </a:cubicBezTo>
                <a:cubicBezTo>
                  <a:pt x="5570374" y="3237336"/>
                  <a:pt x="5714660" y="3121833"/>
                  <a:pt x="5850436" y="2957446"/>
                </a:cubicBezTo>
                <a:lnTo>
                  <a:pt x="5878320" y="2922345"/>
                </a:lnTo>
                <a:lnTo>
                  <a:pt x="5882576" y="2901897"/>
                </a:lnTo>
                <a:cubicBezTo>
                  <a:pt x="5889546" y="2871843"/>
                  <a:pt x="5898239" y="2840435"/>
                  <a:pt x="5908735" y="2807633"/>
                </a:cubicBezTo>
                <a:cubicBezTo>
                  <a:pt x="6013701" y="2476992"/>
                  <a:pt x="6417818" y="1747482"/>
                  <a:pt x="6748459" y="1259392"/>
                </a:cubicBezTo>
                <a:cubicBezTo>
                  <a:pt x="6785197" y="1201661"/>
                  <a:pt x="6827183" y="1206910"/>
                  <a:pt x="6858673" y="1259392"/>
                </a:cubicBezTo>
                <a:cubicBezTo>
                  <a:pt x="6937397" y="1390599"/>
                  <a:pt x="6932149" y="1569041"/>
                  <a:pt x="6874418" y="1757978"/>
                </a:cubicBezTo>
                <a:cubicBezTo>
                  <a:pt x="7110591" y="1506061"/>
                  <a:pt x="7467473" y="1217406"/>
                  <a:pt x="7640666" y="1243647"/>
                </a:cubicBezTo>
                <a:cubicBezTo>
                  <a:pt x="7813859" y="1269889"/>
                  <a:pt x="7976556" y="1527054"/>
                  <a:pt x="7845349" y="1799965"/>
                </a:cubicBezTo>
                <a:cubicBezTo>
                  <a:pt x="7735135" y="2030889"/>
                  <a:pt x="7477970" y="2419261"/>
                  <a:pt x="7357259" y="2692171"/>
                </a:cubicBezTo>
                <a:cubicBezTo>
                  <a:pt x="7220804" y="2996571"/>
                  <a:pt x="7252294" y="3243240"/>
                  <a:pt x="7441231" y="3232744"/>
                </a:cubicBezTo>
                <a:cubicBezTo>
                  <a:pt x="7629514" y="3223559"/>
                  <a:pt x="7849941" y="2957209"/>
                  <a:pt x="8035711" y="2644650"/>
                </a:cubicBezTo>
                <a:lnTo>
                  <a:pt x="8072553" y="2579751"/>
                </a:lnTo>
                <a:lnTo>
                  <a:pt x="8076753" y="2568828"/>
                </a:lnTo>
                <a:cubicBezTo>
                  <a:pt x="8308555" y="1981557"/>
                  <a:pt x="8986795" y="651051"/>
                  <a:pt x="9419464" y="12829"/>
                </a:cubicBezTo>
                <a:lnTo>
                  <a:pt x="9428494" y="0"/>
                </a:lnTo>
                <a:lnTo>
                  <a:pt x="9669784" y="0"/>
                </a:lnTo>
                <a:lnTo>
                  <a:pt x="9674152" y="19405"/>
                </a:lnTo>
                <a:cubicBezTo>
                  <a:pt x="9694079" y="162831"/>
                  <a:pt x="9646845" y="352753"/>
                  <a:pt x="9481525" y="640096"/>
                </a:cubicBezTo>
                <a:cubicBezTo>
                  <a:pt x="9355566" y="855275"/>
                  <a:pt x="9150883" y="1222654"/>
                  <a:pt x="9009180" y="1479820"/>
                </a:cubicBezTo>
                <a:cubicBezTo>
                  <a:pt x="9177125" y="1317123"/>
                  <a:pt x="9339821" y="1227903"/>
                  <a:pt x="9476276" y="1180668"/>
                </a:cubicBezTo>
                <a:cubicBezTo>
                  <a:pt x="9675711" y="1112441"/>
                  <a:pt x="9801670" y="1191165"/>
                  <a:pt x="9906635" y="1411592"/>
                </a:cubicBezTo>
                <a:cubicBezTo>
                  <a:pt x="10006353" y="1616275"/>
                  <a:pt x="9990607" y="1836703"/>
                  <a:pt x="9796421" y="2025640"/>
                </a:cubicBezTo>
                <a:cubicBezTo>
                  <a:pt x="9617980" y="2198833"/>
                  <a:pt x="9397552" y="2351034"/>
                  <a:pt x="9066911" y="2450751"/>
                </a:cubicBezTo>
                <a:cubicBezTo>
                  <a:pt x="9087904" y="2881109"/>
                  <a:pt x="9234855" y="3180261"/>
                  <a:pt x="9434290" y="3201254"/>
                </a:cubicBezTo>
                <a:cubicBezTo>
                  <a:pt x="9649470" y="3222247"/>
                  <a:pt x="9938125" y="2818130"/>
                  <a:pt x="10095573" y="2492737"/>
                </a:cubicBezTo>
                <a:cubicBezTo>
                  <a:pt x="10127063" y="2429758"/>
                  <a:pt x="10174297" y="2424509"/>
                  <a:pt x="10200538" y="2487489"/>
                </a:cubicBezTo>
                <a:cubicBezTo>
                  <a:pt x="10226780" y="2550468"/>
                  <a:pt x="10216283" y="2676427"/>
                  <a:pt x="10137558" y="2807633"/>
                </a:cubicBezTo>
                <a:cubicBezTo>
                  <a:pt x="10011600" y="3028061"/>
                  <a:pt x="9770180" y="3363951"/>
                  <a:pt x="9355566" y="3358702"/>
                </a:cubicBezTo>
                <a:cubicBezTo>
                  <a:pt x="8988187" y="3353454"/>
                  <a:pt x="8678538" y="3054302"/>
                  <a:pt x="8689035" y="2345786"/>
                </a:cubicBezTo>
                <a:cubicBezTo>
                  <a:pt x="8689035" y="2251316"/>
                  <a:pt x="8699532" y="2235572"/>
                  <a:pt x="8799249" y="2204082"/>
                </a:cubicBezTo>
                <a:cubicBezTo>
                  <a:pt x="9450035" y="1988903"/>
                  <a:pt x="9796421" y="1532303"/>
                  <a:pt x="9717697" y="1395848"/>
                </a:cubicBezTo>
                <a:cubicBezTo>
                  <a:pt x="9659966" y="1301379"/>
                  <a:pt x="9429042" y="1359110"/>
                  <a:pt x="9150883" y="1574289"/>
                </a:cubicBezTo>
                <a:cubicBezTo>
                  <a:pt x="8757262" y="1873441"/>
                  <a:pt x="8521090" y="2335289"/>
                  <a:pt x="8116973" y="3300971"/>
                </a:cubicBezTo>
                <a:cubicBezTo>
                  <a:pt x="8101228" y="3342957"/>
                  <a:pt x="8059243" y="3353454"/>
                  <a:pt x="8022504" y="3311468"/>
                </a:cubicBezTo>
                <a:cubicBezTo>
                  <a:pt x="7988063" y="3272434"/>
                  <a:pt x="7963666" y="3218331"/>
                  <a:pt x="7955469" y="3143008"/>
                </a:cubicBezTo>
                <a:lnTo>
                  <a:pt x="7953342" y="3114470"/>
                </a:lnTo>
                <a:lnTo>
                  <a:pt x="7927220" y="3140714"/>
                </a:lnTo>
                <a:cubicBezTo>
                  <a:pt x="7769003" y="3290885"/>
                  <a:pt x="7568503" y="3395440"/>
                  <a:pt x="7378253" y="3395440"/>
                </a:cubicBezTo>
                <a:cubicBezTo>
                  <a:pt x="6932149" y="3395440"/>
                  <a:pt x="6827183" y="3070048"/>
                  <a:pt x="6979383" y="2613447"/>
                </a:cubicBezTo>
                <a:cubicBezTo>
                  <a:pt x="7152576" y="2099116"/>
                  <a:pt x="7614425" y="1542799"/>
                  <a:pt x="7519956" y="1500813"/>
                </a:cubicBezTo>
                <a:cubicBezTo>
                  <a:pt x="7467473" y="1479820"/>
                  <a:pt x="7163073" y="1626772"/>
                  <a:pt x="6827183" y="1994151"/>
                </a:cubicBezTo>
                <a:cubicBezTo>
                  <a:pt x="6517535" y="2330041"/>
                  <a:pt x="6286611" y="2833875"/>
                  <a:pt x="6060935" y="3327213"/>
                </a:cubicBezTo>
                <a:cubicBezTo>
                  <a:pt x="6039943" y="3374447"/>
                  <a:pt x="6008453" y="3395440"/>
                  <a:pt x="5961218" y="3348206"/>
                </a:cubicBezTo>
                <a:cubicBezTo>
                  <a:pt x="5934977" y="3321964"/>
                  <a:pt x="5913328" y="3291459"/>
                  <a:pt x="5896927" y="3256361"/>
                </a:cubicBezTo>
                <a:lnTo>
                  <a:pt x="5878871" y="3207122"/>
                </a:lnTo>
                <a:lnTo>
                  <a:pt x="5852796" y="3228808"/>
                </a:lnTo>
                <a:cubicBezTo>
                  <a:pt x="5716997" y="3335085"/>
                  <a:pt x="5562173" y="3403312"/>
                  <a:pt x="5417846" y="3395440"/>
                </a:cubicBezTo>
                <a:cubicBezTo>
                  <a:pt x="5134439" y="3379695"/>
                  <a:pt x="4987487" y="3211750"/>
                  <a:pt x="4987487" y="2965082"/>
                </a:cubicBezTo>
                <a:cubicBezTo>
                  <a:pt x="4819542" y="3180261"/>
                  <a:pt x="4583370" y="3374447"/>
                  <a:pt x="4331453" y="3374447"/>
                </a:cubicBezTo>
                <a:cubicBezTo>
                  <a:pt x="4102661" y="3374447"/>
                  <a:pt x="3959205" y="3227993"/>
                  <a:pt x="3916220" y="3006977"/>
                </a:cubicBezTo>
                <a:lnTo>
                  <a:pt x="3913126" y="2987707"/>
                </a:lnTo>
                <a:lnTo>
                  <a:pt x="3874139" y="3037328"/>
                </a:lnTo>
                <a:cubicBezTo>
                  <a:pt x="3707588" y="3237336"/>
                  <a:pt x="3469448" y="3384944"/>
                  <a:pt x="3237211" y="3384944"/>
                </a:cubicBezTo>
                <a:cubicBezTo>
                  <a:pt x="2796357" y="3384944"/>
                  <a:pt x="2686143" y="3064799"/>
                  <a:pt x="2843591" y="2608199"/>
                </a:cubicBezTo>
                <a:cubicBezTo>
                  <a:pt x="3016784" y="2099116"/>
                  <a:pt x="3473384" y="1553296"/>
                  <a:pt x="3389412" y="1506061"/>
                </a:cubicBezTo>
                <a:cubicBezTo>
                  <a:pt x="3315935" y="1464075"/>
                  <a:pt x="2743874" y="1820958"/>
                  <a:pt x="2439474" y="2319544"/>
                </a:cubicBezTo>
                <a:cubicBezTo>
                  <a:pt x="2250536" y="2629192"/>
                  <a:pt x="2056350" y="2996571"/>
                  <a:pt x="1930391" y="3316716"/>
                </a:cubicBezTo>
                <a:cubicBezTo>
                  <a:pt x="1909398" y="3363951"/>
                  <a:pt x="1872660" y="3374447"/>
                  <a:pt x="1841171" y="3337709"/>
                </a:cubicBezTo>
                <a:cubicBezTo>
                  <a:pt x="1757198" y="3243240"/>
                  <a:pt x="1709963" y="3096289"/>
                  <a:pt x="1820177" y="2781392"/>
                </a:cubicBezTo>
                <a:cubicBezTo>
                  <a:pt x="1980906" y="2322168"/>
                  <a:pt x="2836785" y="850355"/>
                  <a:pt x="3333034" y="134468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0" dist="254000" dir="5400000" algn="t" rotWithShape="0">
              <a:prstClr val="black">
                <a:alpha val="12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863907" y="2144684"/>
            <a:ext cx="6301882" cy="1379260"/>
          </a:xfrm>
          <a:custGeom>
            <a:avLst/>
            <a:gdLst/>
            <a:ahLst/>
            <a:cxnLst/>
            <a:rect l="l" t="t" r="r" b="b"/>
            <a:pathLst>
              <a:path w="5434278" h="1189372">
                <a:moveTo>
                  <a:pt x="4403533" y="605551"/>
                </a:moveTo>
                <a:cubicBezTo>
                  <a:pt x="4356213" y="645861"/>
                  <a:pt x="4305388" y="703697"/>
                  <a:pt x="4268583" y="770296"/>
                </a:cubicBezTo>
                <a:cubicBezTo>
                  <a:pt x="4194973" y="903493"/>
                  <a:pt x="4168685" y="1064732"/>
                  <a:pt x="4214252" y="1103290"/>
                </a:cubicBezTo>
                <a:cubicBezTo>
                  <a:pt x="4263325" y="1143599"/>
                  <a:pt x="4370234" y="1082258"/>
                  <a:pt x="4456111" y="921019"/>
                </a:cubicBezTo>
                <a:cubicBezTo>
                  <a:pt x="4482400" y="871946"/>
                  <a:pt x="4503431" y="822874"/>
                  <a:pt x="4517452" y="780811"/>
                </a:cubicBezTo>
                <a:cubicBezTo>
                  <a:pt x="4505184" y="775553"/>
                  <a:pt x="4494669" y="768543"/>
                  <a:pt x="4484153" y="759780"/>
                </a:cubicBezTo>
                <a:cubicBezTo>
                  <a:pt x="4447348" y="731738"/>
                  <a:pt x="4405286" y="670397"/>
                  <a:pt x="4403533" y="605551"/>
                </a:cubicBezTo>
                <a:close/>
                <a:moveTo>
                  <a:pt x="4517452" y="566337"/>
                </a:moveTo>
                <a:cubicBezTo>
                  <a:pt x="4506499" y="568308"/>
                  <a:pt x="4495545" y="583644"/>
                  <a:pt x="4491163" y="609056"/>
                </a:cubicBezTo>
                <a:cubicBezTo>
                  <a:pt x="4482400" y="656377"/>
                  <a:pt x="4501679" y="707202"/>
                  <a:pt x="4529720" y="733491"/>
                </a:cubicBezTo>
                <a:cubicBezTo>
                  <a:pt x="4543741" y="679160"/>
                  <a:pt x="4548999" y="635345"/>
                  <a:pt x="4543741" y="603799"/>
                </a:cubicBezTo>
                <a:cubicBezTo>
                  <a:pt x="4539359" y="575757"/>
                  <a:pt x="4528406" y="564365"/>
                  <a:pt x="4517452" y="566337"/>
                </a:cubicBezTo>
                <a:close/>
                <a:moveTo>
                  <a:pt x="1628558" y="552973"/>
                </a:moveTo>
                <a:cubicBezTo>
                  <a:pt x="1572475" y="547715"/>
                  <a:pt x="1444535" y="661634"/>
                  <a:pt x="1348142" y="817616"/>
                </a:cubicBezTo>
                <a:cubicBezTo>
                  <a:pt x="1255254" y="968340"/>
                  <a:pt x="1232470" y="1122568"/>
                  <a:pt x="1300822" y="1124321"/>
                </a:cubicBezTo>
                <a:cubicBezTo>
                  <a:pt x="1372678" y="1126073"/>
                  <a:pt x="1463813" y="1013907"/>
                  <a:pt x="1553196" y="859678"/>
                </a:cubicBezTo>
                <a:cubicBezTo>
                  <a:pt x="1663610" y="666892"/>
                  <a:pt x="1679383" y="558231"/>
                  <a:pt x="1628558" y="552973"/>
                </a:cubicBezTo>
                <a:close/>
                <a:moveTo>
                  <a:pt x="4461372" y="473719"/>
                </a:moveTo>
                <a:cubicBezTo>
                  <a:pt x="4503952" y="475037"/>
                  <a:pt x="4530597" y="492289"/>
                  <a:pt x="4561267" y="533695"/>
                </a:cubicBezTo>
                <a:cubicBezTo>
                  <a:pt x="4601577" y="588025"/>
                  <a:pt x="4654155" y="600293"/>
                  <a:pt x="4643639" y="726481"/>
                </a:cubicBezTo>
                <a:cubicBezTo>
                  <a:pt x="4641887" y="740501"/>
                  <a:pt x="4641887" y="752770"/>
                  <a:pt x="4640134" y="766790"/>
                </a:cubicBezTo>
                <a:cubicBezTo>
                  <a:pt x="4650650" y="766790"/>
                  <a:pt x="4661165" y="763285"/>
                  <a:pt x="4675186" y="763285"/>
                </a:cubicBezTo>
                <a:cubicBezTo>
                  <a:pt x="4687454" y="763285"/>
                  <a:pt x="4687454" y="772048"/>
                  <a:pt x="4680444" y="780811"/>
                </a:cubicBezTo>
                <a:cubicBezTo>
                  <a:pt x="4668176" y="794832"/>
                  <a:pt x="4650650" y="801842"/>
                  <a:pt x="4633123" y="803595"/>
                </a:cubicBezTo>
                <a:cubicBezTo>
                  <a:pt x="4596319" y="952566"/>
                  <a:pt x="4485905" y="1129579"/>
                  <a:pt x="4356213" y="1173394"/>
                </a:cubicBezTo>
                <a:cubicBezTo>
                  <a:pt x="4293119" y="1194425"/>
                  <a:pt x="4205489" y="1187414"/>
                  <a:pt x="4135385" y="1096279"/>
                </a:cubicBezTo>
                <a:cubicBezTo>
                  <a:pt x="4058271" y="994628"/>
                  <a:pt x="4084560" y="842152"/>
                  <a:pt x="4163427" y="701944"/>
                </a:cubicBezTo>
                <a:cubicBezTo>
                  <a:pt x="4230026" y="582767"/>
                  <a:pt x="4336935" y="481117"/>
                  <a:pt x="4442090" y="474106"/>
                </a:cubicBezTo>
                <a:cubicBezTo>
                  <a:pt x="4448882" y="473668"/>
                  <a:pt x="4455290" y="473531"/>
                  <a:pt x="4461372" y="473719"/>
                </a:cubicBezTo>
                <a:close/>
                <a:moveTo>
                  <a:pt x="5295138" y="458004"/>
                </a:moveTo>
                <a:cubicBezTo>
                  <a:pt x="5300273" y="458661"/>
                  <a:pt x="5305284" y="462276"/>
                  <a:pt x="5310542" y="468848"/>
                </a:cubicBezTo>
                <a:cubicBezTo>
                  <a:pt x="5336830" y="500395"/>
                  <a:pt x="5350851" y="577510"/>
                  <a:pt x="5308789" y="665140"/>
                </a:cubicBezTo>
                <a:cubicBezTo>
                  <a:pt x="5270232" y="744007"/>
                  <a:pt x="5182602" y="875452"/>
                  <a:pt x="5142292" y="964834"/>
                </a:cubicBezTo>
                <a:cubicBezTo>
                  <a:pt x="5096725" y="1064732"/>
                  <a:pt x="5103735" y="1138342"/>
                  <a:pt x="5166828" y="1134837"/>
                </a:cubicBezTo>
                <a:cubicBezTo>
                  <a:pt x="5240437" y="1131331"/>
                  <a:pt x="5329820" y="1015660"/>
                  <a:pt x="5398172" y="892978"/>
                </a:cubicBezTo>
                <a:cubicBezTo>
                  <a:pt x="5406935" y="877204"/>
                  <a:pt x="5422708" y="875452"/>
                  <a:pt x="5429718" y="891225"/>
                </a:cubicBezTo>
                <a:cubicBezTo>
                  <a:pt x="5436729" y="905246"/>
                  <a:pt x="5438482" y="952566"/>
                  <a:pt x="5413945" y="1001639"/>
                </a:cubicBezTo>
                <a:cubicBezTo>
                  <a:pt x="5363119" y="1099784"/>
                  <a:pt x="5254459" y="1189167"/>
                  <a:pt x="5151055" y="1189167"/>
                </a:cubicBezTo>
                <a:cubicBezTo>
                  <a:pt x="5037136" y="1189167"/>
                  <a:pt x="4991568" y="1117310"/>
                  <a:pt x="5005590" y="1015660"/>
                </a:cubicBezTo>
                <a:cubicBezTo>
                  <a:pt x="4944249" y="1098032"/>
                  <a:pt x="4851361" y="1187414"/>
                  <a:pt x="4753215" y="1180404"/>
                </a:cubicBezTo>
                <a:cubicBezTo>
                  <a:pt x="4628780" y="1171641"/>
                  <a:pt x="4625275" y="1041949"/>
                  <a:pt x="4663832" y="926277"/>
                </a:cubicBezTo>
                <a:cubicBezTo>
                  <a:pt x="4702390" y="810605"/>
                  <a:pt x="4791772" y="638851"/>
                  <a:pt x="4905691" y="479364"/>
                </a:cubicBezTo>
                <a:cubicBezTo>
                  <a:pt x="4919712" y="460085"/>
                  <a:pt x="4937238" y="461838"/>
                  <a:pt x="4951259" y="477611"/>
                </a:cubicBezTo>
                <a:cubicBezTo>
                  <a:pt x="4989816" y="535447"/>
                  <a:pt x="4981053" y="614314"/>
                  <a:pt x="4917960" y="714212"/>
                </a:cubicBezTo>
                <a:cubicBezTo>
                  <a:pt x="4853114" y="817616"/>
                  <a:pt x="4818061" y="887720"/>
                  <a:pt x="4781256" y="971845"/>
                </a:cubicBezTo>
                <a:cubicBezTo>
                  <a:pt x="4744452" y="1057722"/>
                  <a:pt x="4749710" y="1120816"/>
                  <a:pt x="4790020" y="1124321"/>
                </a:cubicBezTo>
                <a:cubicBezTo>
                  <a:pt x="4858371" y="1129579"/>
                  <a:pt x="4954764" y="1006897"/>
                  <a:pt x="5049404" y="854421"/>
                </a:cubicBezTo>
                <a:cubicBezTo>
                  <a:pt x="5159818" y="675655"/>
                  <a:pt x="5210643" y="554726"/>
                  <a:pt x="5266726" y="479364"/>
                </a:cubicBezTo>
                <a:cubicBezTo>
                  <a:pt x="5277680" y="464029"/>
                  <a:pt x="5286580" y="456909"/>
                  <a:pt x="5295138" y="458004"/>
                </a:cubicBezTo>
                <a:close/>
                <a:moveTo>
                  <a:pt x="661733" y="78019"/>
                </a:moveTo>
                <a:cubicBezTo>
                  <a:pt x="735342" y="79771"/>
                  <a:pt x="801940" y="99050"/>
                  <a:pt x="828229" y="167401"/>
                </a:cubicBezTo>
                <a:cubicBezTo>
                  <a:pt x="833487" y="181422"/>
                  <a:pt x="829982" y="195443"/>
                  <a:pt x="807198" y="193690"/>
                </a:cubicBezTo>
                <a:cubicBezTo>
                  <a:pt x="721321" y="184927"/>
                  <a:pt x="610907" y="202453"/>
                  <a:pt x="509256" y="219979"/>
                </a:cubicBezTo>
                <a:cubicBezTo>
                  <a:pt x="511009" y="262041"/>
                  <a:pt x="498740" y="319877"/>
                  <a:pt x="451420" y="405755"/>
                </a:cubicBezTo>
                <a:cubicBezTo>
                  <a:pt x="346264" y="596788"/>
                  <a:pt x="197293" y="842152"/>
                  <a:pt x="60590" y="1162878"/>
                </a:cubicBezTo>
                <a:cubicBezTo>
                  <a:pt x="53580" y="1180404"/>
                  <a:pt x="44817" y="1180404"/>
                  <a:pt x="32549" y="1168136"/>
                </a:cubicBezTo>
                <a:cubicBezTo>
                  <a:pt x="8012" y="1145352"/>
                  <a:pt x="-13019" y="1092774"/>
                  <a:pt x="9765" y="1008649"/>
                </a:cubicBezTo>
                <a:cubicBezTo>
                  <a:pt x="50075" y="864936"/>
                  <a:pt x="239356" y="484622"/>
                  <a:pt x="402348" y="237505"/>
                </a:cubicBezTo>
                <a:cubicBezTo>
                  <a:pt x="362038" y="244516"/>
                  <a:pt x="326986" y="248021"/>
                  <a:pt x="295439" y="249773"/>
                </a:cubicBezTo>
                <a:cubicBezTo>
                  <a:pt x="190283" y="253279"/>
                  <a:pt x="114921" y="214721"/>
                  <a:pt x="95643" y="149875"/>
                </a:cubicBezTo>
                <a:cubicBezTo>
                  <a:pt x="90385" y="134102"/>
                  <a:pt x="97395" y="125339"/>
                  <a:pt x="114921" y="127091"/>
                </a:cubicBezTo>
                <a:cubicBezTo>
                  <a:pt x="270903" y="139359"/>
                  <a:pt x="561834" y="74513"/>
                  <a:pt x="661733" y="78019"/>
                </a:cubicBezTo>
                <a:close/>
                <a:moveTo>
                  <a:pt x="4443448" y="75787"/>
                </a:moveTo>
                <a:cubicBezTo>
                  <a:pt x="4452211" y="75171"/>
                  <a:pt x="4458235" y="81743"/>
                  <a:pt x="4461521" y="93792"/>
                </a:cubicBezTo>
                <a:cubicBezTo>
                  <a:pt x="4475542" y="144617"/>
                  <a:pt x="4458016" y="221732"/>
                  <a:pt x="4354613" y="323383"/>
                </a:cubicBezTo>
                <a:cubicBezTo>
                  <a:pt x="4228425" y="446065"/>
                  <a:pt x="4077702" y="579262"/>
                  <a:pt x="3862132" y="812358"/>
                </a:cubicBezTo>
                <a:cubicBezTo>
                  <a:pt x="3788523" y="943803"/>
                  <a:pt x="3732439" y="1069990"/>
                  <a:pt x="3695635" y="1175146"/>
                </a:cubicBezTo>
                <a:cubicBezTo>
                  <a:pt x="3688625" y="1192672"/>
                  <a:pt x="3676356" y="1192672"/>
                  <a:pt x="3662336" y="1180404"/>
                </a:cubicBezTo>
                <a:cubicBezTo>
                  <a:pt x="3636047" y="1157620"/>
                  <a:pt x="3618521" y="1096279"/>
                  <a:pt x="3644810" y="1005144"/>
                </a:cubicBezTo>
                <a:cubicBezTo>
                  <a:pt x="3664088" y="942050"/>
                  <a:pt x="3704398" y="849163"/>
                  <a:pt x="3753471" y="751017"/>
                </a:cubicBezTo>
                <a:cubicBezTo>
                  <a:pt x="3756976" y="537200"/>
                  <a:pt x="3770997" y="269052"/>
                  <a:pt x="3804296" y="102555"/>
                </a:cubicBezTo>
                <a:cubicBezTo>
                  <a:pt x="3809554" y="74513"/>
                  <a:pt x="3825327" y="72761"/>
                  <a:pt x="3841101" y="83276"/>
                </a:cubicBezTo>
                <a:cubicBezTo>
                  <a:pt x="3883163" y="109565"/>
                  <a:pt x="3909452" y="160391"/>
                  <a:pt x="3902442" y="286578"/>
                </a:cubicBezTo>
                <a:cubicBezTo>
                  <a:pt x="3897184" y="384724"/>
                  <a:pt x="3883163" y="498643"/>
                  <a:pt x="3876153" y="630087"/>
                </a:cubicBezTo>
                <a:cubicBezTo>
                  <a:pt x="4039145" y="449570"/>
                  <a:pt x="4286261" y="207711"/>
                  <a:pt x="4424717" y="85029"/>
                </a:cubicBezTo>
                <a:cubicBezTo>
                  <a:pt x="4431946" y="79114"/>
                  <a:pt x="4438190" y="76156"/>
                  <a:pt x="4443448" y="75787"/>
                </a:cubicBezTo>
                <a:close/>
                <a:moveTo>
                  <a:pt x="1038808" y="28"/>
                </a:moveTo>
                <a:cubicBezTo>
                  <a:pt x="1046257" y="466"/>
                  <a:pt x="1052829" y="6162"/>
                  <a:pt x="1057210" y="16677"/>
                </a:cubicBezTo>
                <a:cubicBezTo>
                  <a:pt x="1079994" y="67503"/>
                  <a:pt x="1074736" y="155133"/>
                  <a:pt x="1008137" y="265547"/>
                </a:cubicBezTo>
                <a:cubicBezTo>
                  <a:pt x="966076" y="335651"/>
                  <a:pt x="873187" y="477611"/>
                  <a:pt x="797825" y="595036"/>
                </a:cubicBezTo>
                <a:cubicBezTo>
                  <a:pt x="869682" y="524932"/>
                  <a:pt x="960817" y="467096"/>
                  <a:pt x="1008137" y="472354"/>
                </a:cubicBezTo>
                <a:cubicBezTo>
                  <a:pt x="1067726" y="479364"/>
                  <a:pt x="1122056" y="566994"/>
                  <a:pt x="1076489" y="656377"/>
                </a:cubicBezTo>
                <a:cubicBezTo>
                  <a:pt x="1037932" y="733491"/>
                  <a:pt x="953807" y="861431"/>
                  <a:pt x="913497" y="952566"/>
                </a:cubicBezTo>
                <a:cubicBezTo>
                  <a:pt x="869682" y="1054217"/>
                  <a:pt x="878445" y="1136589"/>
                  <a:pt x="943291" y="1133084"/>
                </a:cubicBezTo>
                <a:cubicBezTo>
                  <a:pt x="1006166" y="1130017"/>
                  <a:pt x="1087826" y="1033021"/>
                  <a:pt x="1143656" y="933678"/>
                </a:cubicBezTo>
                <a:lnTo>
                  <a:pt x="1150549" y="920505"/>
                </a:lnTo>
                <a:lnTo>
                  <a:pt x="1154371" y="904890"/>
                </a:lnTo>
                <a:cubicBezTo>
                  <a:pt x="1169158" y="854201"/>
                  <a:pt x="1194351" y="800528"/>
                  <a:pt x="1230717" y="747512"/>
                </a:cubicBezTo>
                <a:cubicBezTo>
                  <a:pt x="1372678" y="540705"/>
                  <a:pt x="1511134" y="461838"/>
                  <a:pt x="1598764" y="461838"/>
                </a:cubicBezTo>
                <a:cubicBezTo>
                  <a:pt x="1674126" y="461838"/>
                  <a:pt x="1709177" y="519674"/>
                  <a:pt x="1705672" y="588025"/>
                </a:cubicBezTo>
                <a:cubicBezTo>
                  <a:pt x="1728456" y="545963"/>
                  <a:pt x="1749487" y="509158"/>
                  <a:pt x="1768766" y="481117"/>
                </a:cubicBezTo>
                <a:cubicBezTo>
                  <a:pt x="1784539" y="458333"/>
                  <a:pt x="1798560" y="454828"/>
                  <a:pt x="1810828" y="470601"/>
                </a:cubicBezTo>
                <a:cubicBezTo>
                  <a:pt x="1837117" y="502148"/>
                  <a:pt x="1851138" y="577510"/>
                  <a:pt x="1809075" y="665140"/>
                </a:cubicBezTo>
                <a:cubicBezTo>
                  <a:pt x="1770519" y="744007"/>
                  <a:pt x="1682888" y="875452"/>
                  <a:pt x="1640826" y="968340"/>
                </a:cubicBezTo>
                <a:cubicBezTo>
                  <a:pt x="1597011" y="1066485"/>
                  <a:pt x="1595258" y="1141847"/>
                  <a:pt x="1654847" y="1138342"/>
                </a:cubicBezTo>
                <a:cubicBezTo>
                  <a:pt x="1690775" y="1136589"/>
                  <a:pt x="1732838" y="1105918"/>
                  <a:pt x="1773586" y="1060570"/>
                </a:cubicBezTo>
                <a:lnTo>
                  <a:pt x="1800804" y="1027634"/>
                </a:lnTo>
                <a:lnTo>
                  <a:pt x="1801407" y="1024354"/>
                </a:lnTo>
                <a:cubicBezTo>
                  <a:pt x="1803735" y="1014318"/>
                  <a:pt x="1806637" y="1003830"/>
                  <a:pt x="1810142" y="992876"/>
                </a:cubicBezTo>
                <a:cubicBezTo>
                  <a:pt x="1845195" y="882462"/>
                  <a:pt x="1980145" y="638851"/>
                  <a:pt x="2090558" y="475859"/>
                </a:cubicBezTo>
                <a:cubicBezTo>
                  <a:pt x="2102827" y="456580"/>
                  <a:pt x="2116847" y="458333"/>
                  <a:pt x="2127363" y="475859"/>
                </a:cubicBezTo>
                <a:cubicBezTo>
                  <a:pt x="2153652" y="519674"/>
                  <a:pt x="2151899" y="579262"/>
                  <a:pt x="2132621" y="642356"/>
                </a:cubicBezTo>
                <a:cubicBezTo>
                  <a:pt x="2211488" y="558231"/>
                  <a:pt x="2330665" y="461838"/>
                  <a:pt x="2388501" y="470601"/>
                </a:cubicBezTo>
                <a:cubicBezTo>
                  <a:pt x="2446336" y="479364"/>
                  <a:pt x="2500667" y="565241"/>
                  <a:pt x="2456852" y="656377"/>
                </a:cubicBezTo>
                <a:cubicBezTo>
                  <a:pt x="2420047" y="733491"/>
                  <a:pt x="2334170" y="863183"/>
                  <a:pt x="2293860" y="954319"/>
                </a:cubicBezTo>
                <a:cubicBezTo>
                  <a:pt x="2248292" y="1055969"/>
                  <a:pt x="2258808" y="1138342"/>
                  <a:pt x="2321902" y="1134837"/>
                </a:cubicBezTo>
                <a:cubicBezTo>
                  <a:pt x="2384776" y="1131769"/>
                  <a:pt x="2458385" y="1042825"/>
                  <a:pt x="2520421" y="938449"/>
                </a:cubicBezTo>
                <a:lnTo>
                  <a:pt x="2539247" y="905287"/>
                </a:lnTo>
                <a:lnTo>
                  <a:pt x="2545215" y="890506"/>
                </a:lnTo>
                <a:cubicBezTo>
                  <a:pt x="2635909" y="670397"/>
                  <a:pt x="2875713" y="205739"/>
                  <a:pt x="3012197" y="20183"/>
                </a:cubicBezTo>
                <a:cubicBezTo>
                  <a:pt x="3027971" y="-848"/>
                  <a:pt x="3045497" y="-2601"/>
                  <a:pt x="3056012" y="18430"/>
                </a:cubicBezTo>
                <a:cubicBezTo>
                  <a:pt x="3082301" y="71008"/>
                  <a:pt x="3078796" y="141112"/>
                  <a:pt x="3005187" y="269052"/>
                </a:cubicBezTo>
                <a:cubicBezTo>
                  <a:pt x="2963124" y="340908"/>
                  <a:pt x="2894773" y="463591"/>
                  <a:pt x="2847453" y="549468"/>
                </a:cubicBezTo>
                <a:cubicBezTo>
                  <a:pt x="2903536" y="495137"/>
                  <a:pt x="2957867" y="465343"/>
                  <a:pt x="3003435" y="449570"/>
                </a:cubicBezTo>
                <a:cubicBezTo>
                  <a:pt x="3070033" y="426786"/>
                  <a:pt x="3112095" y="453075"/>
                  <a:pt x="3147147" y="526684"/>
                </a:cubicBezTo>
                <a:cubicBezTo>
                  <a:pt x="3180447" y="595036"/>
                  <a:pt x="3175189" y="668645"/>
                  <a:pt x="3110343" y="731738"/>
                </a:cubicBezTo>
                <a:cubicBezTo>
                  <a:pt x="3050754" y="789574"/>
                  <a:pt x="2977145" y="840400"/>
                  <a:pt x="2866731" y="873699"/>
                </a:cubicBezTo>
                <a:cubicBezTo>
                  <a:pt x="2873742" y="1017412"/>
                  <a:pt x="2922814" y="1117310"/>
                  <a:pt x="2989413" y="1124321"/>
                </a:cubicBezTo>
                <a:cubicBezTo>
                  <a:pt x="3061270" y="1131331"/>
                  <a:pt x="3157663" y="996381"/>
                  <a:pt x="3210241" y="887720"/>
                </a:cubicBezTo>
                <a:cubicBezTo>
                  <a:pt x="3220757" y="866689"/>
                  <a:pt x="3236530" y="864936"/>
                  <a:pt x="3245293" y="885967"/>
                </a:cubicBezTo>
                <a:cubicBezTo>
                  <a:pt x="3254056" y="906998"/>
                  <a:pt x="3250551" y="949061"/>
                  <a:pt x="3224262" y="992876"/>
                </a:cubicBezTo>
                <a:cubicBezTo>
                  <a:pt x="3182200" y="1066485"/>
                  <a:pt x="3101580" y="1178651"/>
                  <a:pt x="2963124" y="1176899"/>
                </a:cubicBezTo>
                <a:cubicBezTo>
                  <a:pt x="2840443" y="1175146"/>
                  <a:pt x="2737039" y="1075248"/>
                  <a:pt x="2740544" y="838647"/>
                </a:cubicBezTo>
                <a:cubicBezTo>
                  <a:pt x="2740544" y="807100"/>
                  <a:pt x="2744049" y="801842"/>
                  <a:pt x="2777349" y="791327"/>
                </a:cubicBezTo>
                <a:cubicBezTo>
                  <a:pt x="2994671" y="719470"/>
                  <a:pt x="3110343" y="566994"/>
                  <a:pt x="3084054" y="521426"/>
                </a:cubicBezTo>
                <a:cubicBezTo>
                  <a:pt x="3064776" y="489880"/>
                  <a:pt x="2987661" y="509158"/>
                  <a:pt x="2894773" y="581015"/>
                </a:cubicBezTo>
                <a:cubicBezTo>
                  <a:pt x="2763328" y="680913"/>
                  <a:pt x="2684461" y="835142"/>
                  <a:pt x="2549511" y="1157620"/>
                </a:cubicBezTo>
                <a:cubicBezTo>
                  <a:pt x="2544254" y="1171641"/>
                  <a:pt x="2530232" y="1175146"/>
                  <a:pt x="2517964" y="1161125"/>
                </a:cubicBezTo>
                <a:cubicBezTo>
                  <a:pt x="2504820" y="1146228"/>
                  <a:pt x="2496057" y="1124759"/>
                  <a:pt x="2494742" y="1093650"/>
                </a:cubicBezTo>
                <a:lnTo>
                  <a:pt x="2494756" y="1092870"/>
                </a:lnTo>
                <a:lnTo>
                  <a:pt x="2484192" y="1104104"/>
                </a:lnTo>
                <a:cubicBezTo>
                  <a:pt x="2431357" y="1154252"/>
                  <a:pt x="2364402" y="1189167"/>
                  <a:pt x="2300870" y="1189167"/>
                </a:cubicBezTo>
                <a:cubicBezTo>
                  <a:pt x="2151899" y="1189167"/>
                  <a:pt x="2116847" y="1080506"/>
                  <a:pt x="2167673" y="928030"/>
                </a:cubicBezTo>
                <a:cubicBezTo>
                  <a:pt x="2225509" y="756275"/>
                  <a:pt x="2379737" y="570499"/>
                  <a:pt x="2348190" y="556478"/>
                </a:cubicBezTo>
                <a:cubicBezTo>
                  <a:pt x="2330665" y="549468"/>
                  <a:pt x="2229014" y="598541"/>
                  <a:pt x="2116847" y="721223"/>
                </a:cubicBezTo>
                <a:cubicBezTo>
                  <a:pt x="2013444" y="833389"/>
                  <a:pt x="1936330" y="1001639"/>
                  <a:pt x="1860968" y="1166383"/>
                </a:cubicBezTo>
                <a:cubicBezTo>
                  <a:pt x="1853958" y="1182157"/>
                  <a:pt x="1843442" y="1189167"/>
                  <a:pt x="1827669" y="1173394"/>
                </a:cubicBezTo>
                <a:cubicBezTo>
                  <a:pt x="1818906" y="1164631"/>
                  <a:pt x="1811676" y="1154444"/>
                  <a:pt x="1806199" y="1142723"/>
                </a:cubicBezTo>
                <a:lnTo>
                  <a:pt x="1799589" y="1124696"/>
                </a:lnTo>
                <a:lnTo>
                  <a:pt x="1789578" y="1133522"/>
                </a:lnTo>
                <a:cubicBezTo>
                  <a:pt x="1744229" y="1169012"/>
                  <a:pt x="1692528" y="1191796"/>
                  <a:pt x="1644331" y="1189167"/>
                </a:cubicBezTo>
                <a:cubicBezTo>
                  <a:pt x="1549691" y="1183909"/>
                  <a:pt x="1500618" y="1127826"/>
                  <a:pt x="1500618" y="1045454"/>
                </a:cubicBezTo>
                <a:cubicBezTo>
                  <a:pt x="1444535" y="1117310"/>
                  <a:pt x="1365668" y="1182157"/>
                  <a:pt x="1281543" y="1182157"/>
                </a:cubicBezTo>
                <a:cubicBezTo>
                  <a:pt x="1210234" y="1182157"/>
                  <a:pt x="1163749" y="1139553"/>
                  <a:pt x="1146198" y="1073866"/>
                </a:cubicBezTo>
                <a:lnTo>
                  <a:pt x="1142834" y="1056571"/>
                </a:lnTo>
                <a:lnTo>
                  <a:pt x="1133202" y="1069579"/>
                </a:lnTo>
                <a:cubicBezTo>
                  <a:pt x="1077585" y="1136370"/>
                  <a:pt x="998060" y="1185662"/>
                  <a:pt x="920507" y="1185662"/>
                </a:cubicBezTo>
                <a:cubicBezTo>
                  <a:pt x="773289" y="1185662"/>
                  <a:pt x="736485" y="1078753"/>
                  <a:pt x="789063" y="926277"/>
                </a:cubicBezTo>
                <a:cubicBezTo>
                  <a:pt x="846898" y="756275"/>
                  <a:pt x="999375" y="574004"/>
                  <a:pt x="971333" y="558231"/>
                </a:cubicBezTo>
                <a:cubicBezTo>
                  <a:pt x="946796" y="544210"/>
                  <a:pt x="755763" y="663387"/>
                  <a:pt x="654112" y="829884"/>
                </a:cubicBezTo>
                <a:cubicBezTo>
                  <a:pt x="591019" y="933288"/>
                  <a:pt x="526173" y="1055969"/>
                  <a:pt x="484110" y="1162878"/>
                </a:cubicBezTo>
                <a:cubicBezTo>
                  <a:pt x="477100" y="1178651"/>
                  <a:pt x="464831" y="1182157"/>
                  <a:pt x="454316" y="1169888"/>
                </a:cubicBezTo>
                <a:cubicBezTo>
                  <a:pt x="426274" y="1138342"/>
                  <a:pt x="410501" y="1089269"/>
                  <a:pt x="447306" y="984113"/>
                </a:cubicBezTo>
                <a:cubicBezTo>
                  <a:pt x="508647" y="808853"/>
                  <a:pt x="873187" y="191938"/>
                  <a:pt x="1015148" y="14925"/>
                </a:cubicBezTo>
                <a:cubicBezTo>
                  <a:pt x="1023034" y="4409"/>
                  <a:pt x="1031359" y="-410"/>
                  <a:pt x="1038808" y="28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0" dist="254000" dir="5400000" algn="t" rotWithShape="0">
              <a:prstClr val="black">
                <a:alpha val="12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2191014" cy="6857999"/>
          </a:xfrm>
          <a:custGeom>
            <a:avLst/>
            <a:gdLst>
              <a:gd name="connsiteX0" fmla="*/ 12191014 w 12191014"/>
              <a:gd name="connsiteY0" fmla="*/ 4871443 h 6857999"/>
              <a:gd name="connsiteX1" fmla="*/ 12191014 w 12191014"/>
              <a:gd name="connsiteY1" fmla="*/ 6469136 h 6857999"/>
              <a:gd name="connsiteX2" fmla="*/ 11784036 w 12191014"/>
              <a:gd name="connsiteY2" fmla="*/ 6857999 h 6857999"/>
              <a:gd name="connsiteX3" fmla="*/ 10247115 w 12191014"/>
              <a:gd name="connsiteY3" fmla="*/ 6857999 h 6857999"/>
              <a:gd name="connsiteX4" fmla="*/ 10482157 w 12191014"/>
              <a:gd name="connsiteY4" fmla="*/ 6637560 h 6857999"/>
              <a:gd name="connsiteX5" fmla="*/ 11352795 w 12191014"/>
              <a:gd name="connsiteY5" fmla="*/ 5766820 h 6857999"/>
              <a:gd name="connsiteX6" fmla="*/ 12191014 w 12191014"/>
              <a:gd name="connsiteY6" fmla="*/ 1988977 h 6857999"/>
              <a:gd name="connsiteX7" fmla="*/ 12191014 w 12191014"/>
              <a:gd name="connsiteY7" fmla="*/ 3887001 h 6857999"/>
              <a:gd name="connsiteX8" fmla="*/ 11715972 w 12191014"/>
              <a:gd name="connsiteY8" fmla="*/ 4481796 h 6857999"/>
              <a:gd name="connsiteX9" fmla="*/ 9653744 w 12191014"/>
              <a:gd name="connsiteY9" fmla="*/ 6739743 h 6857999"/>
              <a:gd name="connsiteX10" fmla="*/ 9530715 w 12191014"/>
              <a:gd name="connsiteY10" fmla="*/ 6857999 h 6857999"/>
              <a:gd name="connsiteX11" fmla="*/ 8258556 w 12191014"/>
              <a:gd name="connsiteY11" fmla="*/ 6857999 h 6857999"/>
              <a:gd name="connsiteX12" fmla="*/ 8985890 w 12191014"/>
              <a:gd name="connsiteY12" fmla="*/ 6111332 h 6857999"/>
              <a:gd name="connsiteX13" fmla="*/ 11616162 w 12191014"/>
              <a:gd name="connsiteY13" fmla="*/ 2857638 h 6857999"/>
              <a:gd name="connsiteX14" fmla="*/ 11295888 w 12191014"/>
              <a:gd name="connsiteY14" fmla="*/ 0 h 6857999"/>
              <a:gd name="connsiteX15" fmla="*/ 12191014 w 12191014"/>
              <a:gd name="connsiteY15" fmla="*/ 0 h 6857999"/>
              <a:gd name="connsiteX16" fmla="*/ 12191014 w 12191014"/>
              <a:gd name="connsiteY16" fmla="*/ 613045 h 6857999"/>
              <a:gd name="connsiteX17" fmla="*/ 11914902 w 12191014"/>
              <a:gd name="connsiteY17" fmla="*/ 1165649 h 6857999"/>
              <a:gd name="connsiteX18" fmla="*/ 7873807 w 12191014"/>
              <a:gd name="connsiteY18" fmla="*/ 6628266 h 6857999"/>
              <a:gd name="connsiteX19" fmla="*/ 7635207 w 12191014"/>
              <a:gd name="connsiteY19" fmla="*/ 6857999 h 6857999"/>
              <a:gd name="connsiteX20" fmla="*/ 6587253 w 12191014"/>
              <a:gd name="connsiteY20" fmla="*/ 6857999 h 6857999"/>
              <a:gd name="connsiteX21" fmla="*/ 7031671 w 12191014"/>
              <a:gd name="connsiteY21" fmla="*/ 6411107 h 6857999"/>
              <a:gd name="connsiteX22" fmla="*/ 11246357 w 12191014"/>
              <a:gd name="connsiteY22" fmla="*/ 120097 h 6857999"/>
              <a:gd name="connsiteX23" fmla="*/ 9659038 w 12191014"/>
              <a:gd name="connsiteY23" fmla="*/ 0 h 6857999"/>
              <a:gd name="connsiteX24" fmla="*/ 10657415 w 12191014"/>
              <a:gd name="connsiteY24" fmla="*/ 0 h 6857999"/>
              <a:gd name="connsiteX25" fmla="*/ 10605227 w 12191014"/>
              <a:gd name="connsiteY25" fmla="*/ 147638 h 6857999"/>
              <a:gd name="connsiteX26" fmla="*/ 6296553 w 12191014"/>
              <a:gd name="connsiteY26" fmla="*/ 6513756 h 6857999"/>
              <a:gd name="connsiteX27" fmla="*/ 5910697 w 12191014"/>
              <a:gd name="connsiteY27" fmla="*/ 6857999 h 6857999"/>
              <a:gd name="connsiteX28" fmla="*/ 5060174 w 12191014"/>
              <a:gd name="connsiteY28" fmla="*/ 6857999 h 6857999"/>
              <a:gd name="connsiteX29" fmla="*/ 5425886 w 12191014"/>
              <a:gd name="connsiteY29" fmla="*/ 6526660 h 6857999"/>
              <a:gd name="connsiteX30" fmla="*/ 9608683 w 12191014"/>
              <a:gd name="connsiteY30" fmla="*/ 150663 h 6857999"/>
              <a:gd name="connsiteX31" fmla="*/ 8337921 w 12191014"/>
              <a:gd name="connsiteY31" fmla="*/ 0 h 6857999"/>
              <a:gd name="connsiteX32" fmla="*/ 9175239 w 12191014"/>
              <a:gd name="connsiteY32" fmla="*/ 0 h 6857999"/>
              <a:gd name="connsiteX33" fmla="*/ 9112784 w 12191014"/>
              <a:gd name="connsiteY33" fmla="*/ 208082 h 6857999"/>
              <a:gd name="connsiteX34" fmla="*/ 4226515 w 12191014"/>
              <a:gd name="connsiteY34" fmla="*/ 6744276 h 6857999"/>
              <a:gd name="connsiteX35" fmla="*/ 4061460 w 12191014"/>
              <a:gd name="connsiteY35" fmla="*/ 6857999 h 6857999"/>
              <a:gd name="connsiteX36" fmla="*/ 3375976 w 12191014"/>
              <a:gd name="connsiteY36" fmla="*/ 6857999 h 6857999"/>
              <a:gd name="connsiteX37" fmla="*/ 3496949 w 12191014"/>
              <a:gd name="connsiteY37" fmla="*/ 6774777 h 6857999"/>
              <a:gd name="connsiteX38" fmla="*/ 8274721 w 12191014"/>
              <a:gd name="connsiteY38" fmla="*/ 215597 h 6857999"/>
              <a:gd name="connsiteX39" fmla="*/ 7244507 w 12191014"/>
              <a:gd name="connsiteY39" fmla="*/ 0 h 6857999"/>
              <a:gd name="connsiteX40" fmla="*/ 7945530 w 12191014"/>
              <a:gd name="connsiteY40" fmla="*/ 0 h 6857999"/>
              <a:gd name="connsiteX41" fmla="*/ 7896196 w 12191014"/>
              <a:gd name="connsiteY41" fmla="*/ 171647 h 6857999"/>
              <a:gd name="connsiteX42" fmla="*/ 1564528 w 12191014"/>
              <a:gd name="connsiteY42" fmla="*/ 6743844 h 6857999"/>
              <a:gd name="connsiteX43" fmla="*/ 1264655 w 12191014"/>
              <a:gd name="connsiteY43" fmla="*/ 6857999 h 6857999"/>
              <a:gd name="connsiteX44" fmla="*/ 641011 w 12191014"/>
              <a:gd name="connsiteY44" fmla="*/ 6857999 h 6857999"/>
              <a:gd name="connsiteX45" fmla="*/ 738167 w 12191014"/>
              <a:gd name="connsiteY45" fmla="*/ 6824695 h 6857999"/>
              <a:gd name="connsiteX46" fmla="*/ 7206064 w 12191014"/>
              <a:gd name="connsiteY46" fmla="*/ 147998 h 6857999"/>
              <a:gd name="connsiteX47" fmla="*/ 6297829 w 12191014"/>
              <a:gd name="connsiteY47" fmla="*/ 0 h 6857999"/>
              <a:gd name="connsiteX48" fmla="*/ 6869613 w 12191014"/>
              <a:gd name="connsiteY48" fmla="*/ 0 h 6857999"/>
              <a:gd name="connsiteX49" fmla="*/ 6857952 w 12191014"/>
              <a:gd name="connsiteY49" fmla="*/ 43086 h 6857999"/>
              <a:gd name="connsiteX50" fmla="*/ 359283 w 12191014"/>
              <a:gd name="connsiteY50" fmla="*/ 5579483 h 6857999"/>
              <a:gd name="connsiteX51" fmla="*/ 0 w 12191014"/>
              <a:gd name="connsiteY51" fmla="*/ 5662791 h 6857999"/>
              <a:gd name="connsiteX52" fmla="*/ 0 w 12191014"/>
              <a:gd name="connsiteY52" fmla="*/ 5508471 h 6857999"/>
              <a:gd name="connsiteX53" fmla="*/ 333576 w 12191014"/>
              <a:gd name="connsiteY53" fmla="*/ 5424606 h 6857999"/>
              <a:gd name="connsiteX54" fmla="*/ 6291880 w 12191014"/>
              <a:gd name="connsiteY54" fmla="*/ 2476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191014" h="6857999">
                <a:moveTo>
                  <a:pt x="12191014" y="4871443"/>
                </a:moveTo>
                <a:lnTo>
                  <a:pt x="12191014" y="6469136"/>
                </a:lnTo>
                <a:lnTo>
                  <a:pt x="11784036" y="6857999"/>
                </a:lnTo>
                <a:lnTo>
                  <a:pt x="10247115" y="6857999"/>
                </a:lnTo>
                <a:lnTo>
                  <a:pt x="10482157" y="6637560"/>
                </a:lnTo>
                <a:cubicBezTo>
                  <a:pt x="10777533" y="6351550"/>
                  <a:pt x="11067866" y="6061238"/>
                  <a:pt x="11352795" y="5766820"/>
                </a:cubicBezTo>
                <a:close/>
                <a:moveTo>
                  <a:pt x="12191014" y="1988977"/>
                </a:moveTo>
                <a:lnTo>
                  <a:pt x="12191014" y="3887001"/>
                </a:lnTo>
                <a:lnTo>
                  <a:pt x="11715972" y="4481796"/>
                </a:lnTo>
                <a:cubicBezTo>
                  <a:pt x="11071537" y="5266948"/>
                  <a:pt x="10383167" y="6020292"/>
                  <a:pt x="9653744" y="6739743"/>
                </a:cubicBezTo>
                <a:lnTo>
                  <a:pt x="9530715" y="6857999"/>
                </a:lnTo>
                <a:lnTo>
                  <a:pt x="8258556" y="6857999"/>
                </a:lnTo>
                <a:lnTo>
                  <a:pt x="8985890" y="6111332"/>
                </a:lnTo>
                <a:cubicBezTo>
                  <a:pt x="9946375" y="5088731"/>
                  <a:pt x="10826734" y="4001733"/>
                  <a:pt x="11616162" y="2857638"/>
                </a:cubicBezTo>
                <a:close/>
                <a:moveTo>
                  <a:pt x="11295888" y="0"/>
                </a:moveTo>
                <a:lnTo>
                  <a:pt x="12191014" y="0"/>
                </a:lnTo>
                <a:lnTo>
                  <a:pt x="12191014" y="613045"/>
                </a:lnTo>
                <a:lnTo>
                  <a:pt x="11914902" y="1165649"/>
                </a:lnTo>
                <a:cubicBezTo>
                  <a:pt x="10872842" y="3176197"/>
                  <a:pt x="9506458" y="5012883"/>
                  <a:pt x="7873807" y="6628266"/>
                </a:cubicBezTo>
                <a:lnTo>
                  <a:pt x="7635207" y="6857999"/>
                </a:lnTo>
                <a:lnTo>
                  <a:pt x="6587253" y="6857999"/>
                </a:lnTo>
                <a:lnTo>
                  <a:pt x="7031671" y="6411107"/>
                </a:lnTo>
                <a:cubicBezTo>
                  <a:pt x="8802998" y="4573481"/>
                  <a:pt x="10237232" y="2453436"/>
                  <a:pt x="11246357" y="120097"/>
                </a:cubicBezTo>
                <a:close/>
                <a:moveTo>
                  <a:pt x="9659038" y="0"/>
                </a:moveTo>
                <a:lnTo>
                  <a:pt x="10657415" y="0"/>
                </a:lnTo>
                <a:lnTo>
                  <a:pt x="10605227" y="147638"/>
                </a:lnTo>
                <a:cubicBezTo>
                  <a:pt x="9687063" y="2576740"/>
                  <a:pt x="8212764" y="4734020"/>
                  <a:pt x="6296553" y="6513756"/>
                </a:cubicBezTo>
                <a:lnTo>
                  <a:pt x="5910697" y="6857999"/>
                </a:lnTo>
                <a:lnTo>
                  <a:pt x="5060174" y="6857999"/>
                </a:lnTo>
                <a:lnTo>
                  <a:pt x="5425886" y="6526660"/>
                </a:lnTo>
                <a:cubicBezTo>
                  <a:pt x="7302975" y="4753735"/>
                  <a:pt x="8734067" y="2590451"/>
                  <a:pt x="9608683" y="150663"/>
                </a:cubicBezTo>
                <a:close/>
                <a:moveTo>
                  <a:pt x="8337921" y="0"/>
                </a:moveTo>
                <a:lnTo>
                  <a:pt x="9175239" y="0"/>
                </a:lnTo>
                <a:lnTo>
                  <a:pt x="9112784" y="208082"/>
                </a:lnTo>
                <a:cubicBezTo>
                  <a:pt x="8236217" y="2847900"/>
                  <a:pt x="6554414" y="5093047"/>
                  <a:pt x="4226515" y="6744276"/>
                </a:cubicBezTo>
                <a:lnTo>
                  <a:pt x="4061460" y="6857999"/>
                </a:lnTo>
                <a:lnTo>
                  <a:pt x="3375976" y="6857999"/>
                </a:lnTo>
                <a:lnTo>
                  <a:pt x="3496949" y="6774777"/>
                </a:lnTo>
                <a:cubicBezTo>
                  <a:pt x="5802071" y="5140037"/>
                  <a:pt x="7450205" y="2881807"/>
                  <a:pt x="8274721" y="215597"/>
                </a:cubicBezTo>
                <a:close/>
                <a:moveTo>
                  <a:pt x="7244507" y="0"/>
                </a:moveTo>
                <a:lnTo>
                  <a:pt x="7945530" y="0"/>
                </a:lnTo>
                <a:lnTo>
                  <a:pt x="7896196" y="171647"/>
                </a:lnTo>
                <a:cubicBezTo>
                  <a:pt x="6990073" y="3127901"/>
                  <a:pt x="4798139" y="5457349"/>
                  <a:pt x="1564528" y="6743844"/>
                </a:cubicBezTo>
                <a:lnTo>
                  <a:pt x="1264655" y="6857999"/>
                </a:lnTo>
                <a:lnTo>
                  <a:pt x="641011" y="6857999"/>
                </a:lnTo>
                <a:lnTo>
                  <a:pt x="738167" y="6824695"/>
                </a:lnTo>
                <a:cubicBezTo>
                  <a:pt x="4107562" y="5613632"/>
                  <a:pt x="6351014" y="3224128"/>
                  <a:pt x="7206064" y="147998"/>
                </a:cubicBezTo>
                <a:close/>
                <a:moveTo>
                  <a:pt x="6297829" y="0"/>
                </a:moveTo>
                <a:lnTo>
                  <a:pt x="6869613" y="0"/>
                </a:lnTo>
                <a:lnTo>
                  <a:pt x="6857952" y="43086"/>
                </a:lnTo>
                <a:cubicBezTo>
                  <a:pt x="6023351" y="2726001"/>
                  <a:pt x="3799952" y="4731834"/>
                  <a:pt x="359283" y="5579483"/>
                </a:cubicBezTo>
                <a:lnTo>
                  <a:pt x="0" y="5662791"/>
                </a:lnTo>
                <a:lnTo>
                  <a:pt x="0" y="5508471"/>
                </a:lnTo>
                <a:lnTo>
                  <a:pt x="333576" y="5424606"/>
                </a:lnTo>
                <a:cubicBezTo>
                  <a:pt x="3527877" y="4573386"/>
                  <a:pt x="5566867" y="2621348"/>
                  <a:pt x="6291880" y="24768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2191014" cy="6141996"/>
          </a:xfrm>
          <a:custGeom>
            <a:avLst/>
            <a:gdLst>
              <a:gd name="connsiteX0" fmla="*/ 11796699 w 12191014"/>
              <a:gd name="connsiteY0" fmla="*/ 0 h 6141996"/>
              <a:gd name="connsiteX1" fmla="*/ 12191014 w 12191014"/>
              <a:gd name="connsiteY1" fmla="*/ 0 h 6141996"/>
              <a:gd name="connsiteX2" fmla="*/ 12191014 w 12191014"/>
              <a:gd name="connsiteY2" fmla="*/ 5344271 h 6141996"/>
              <a:gd name="connsiteX3" fmla="*/ 11971039 w 12191014"/>
              <a:gd name="connsiteY3" fmla="*/ 5507966 h 6141996"/>
              <a:gd name="connsiteX4" fmla="*/ 736973 w 12191014"/>
              <a:gd name="connsiteY4" fmla="*/ 1916171 h 6141996"/>
              <a:gd name="connsiteX5" fmla="*/ 361509 w 12191014"/>
              <a:gd name="connsiteY5" fmla="*/ 1555837 h 6141996"/>
              <a:gd name="connsiteX6" fmla="*/ 0 w 12191014"/>
              <a:gd name="connsiteY6" fmla="*/ 1193031 h 6141996"/>
              <a:gd name="connsiteX7" fmla="*/ 0 w 12191014"/>
              <a:gd name="connsiteY7" fmla="*/ 695081 h 6141996"/>
              <a:gd name="connsiteX8" fmla="*/ 246203 w 12191014"/>
              <a:gd name="connsiteY8" fmla="*/ 986220 h 6141996"/>
              <a:gd name="connsiteX9" fmla="*/ 506361 w 12191014"/>
              <a:gd name="connsiteY9" fmla="*/ 1275064 h 6141996"/>
              <a:gd name="connsiteX10" fmla="*/ 10981885 w 12191014"/>
              <a:gd name="connsiteY10" fmla="*/ 5107868 h 6141996"/>
              <a:gd name="connsiteX11" fmla="*/ 11825311 w 12191014"/>
              <a:gd name="connsiteY11" fmla="*/ 85056 h 6141996"/>
              <a:gd name="connsiteX12" fmla="*/ 3298548 w 12191014"/>
              <a:gd name="connsiteY12" fmla="*/ 0 h 6141996"/>
              <a:gd name="connsiteX13" fmla="*/ 4593008 w 12191014"/>
              <a:gd name="connsiteY13" fmla="*/ 0 h 6141996"/>
              <a:gd name="connsiteX14" fmla="*/ 4454707 w 12191014"/>
              <a:gd name="connsiteY14" fmla="*/ 82787 h 6141996"/>
              <a:gd name="connsiteX15" fmla="*/ 3551276 w 12191014"/>
              <a:gd name="connsiteY15" fmla="*/ 186172 h 6141996"/>
              <a:gd name="connsiteX16" fmla="*/ 3338352 w 12191014"/>
              <a:gd name="connsiteY16" fmla="*/ 43342 h 6141996"/>
              <a:gd name="connsiteX17" fmla="*/ 3129751 w 12191014"/>
              <a:gd name="connsiteY17" fmla="*/ 0 h 6141996"/>
              <a:gd name="connsiteX18" fmla="*/ 3265106 w 12191014"/>
              <a:gd name="connsiteY18" fmla="*/ 0 h 6141996"/>
              <a:gd name="connsiteX19" fmla="*/ 3319233 w 12191014"/>
              <a:gd name="connsiteY19" fmla="*/ 56713 h 6141996"/>
              <a:gd name="connsiteX20" fmla="*/ 3545151 w 12191014"/>
              <a:gd name="connsiteY20" fmla="*/ 205104 h 6141996"/>
              <a:gd name="connsiteX21" fmla="*/ 4600358 w 12191014"/>
              <a:gd name="connsiteY21" fmla="*/ 44921 h 6141996"/>
              <a:gd name="connsiteX22" fmla="*/ 4671552 w 12191014"/>
              <a:gd name="connsiteY22" fmla="*/ 0 h 6141996"/>
              <a:gd name="connsiteX23" fmla="*/ 5033236 w 12191014"/>
              <a:gd name="connsiteY23" fmla="*/ 0 h 6141996"/>
              <a:gd name="connsiteX24" fmla="*/ 4934296 w 12191014"/>
              <a:gd name="connsiteY24" fmla="*/ 91725 h 6141996"/>
              <a:gd name="connsiteX25" fmla="*/ 3660471 w 12191014"/>
              <a:gd name="connsiteY25" fmla="*/ 504949 h 6141996"/>
              <a:gd name="connsiteX26" fmla="*/ 3169970 w 12191014"/>
              <a:gd name="connsiteY26" fmla="*/ 80904 h 6141996"/>
              <a:gd name="connsiteX27" fmla="*/ 3016983 w 12191014"/>
              <a:gd name="connsiteY27" fmla="*/ 0 h 6141996"/>
              <a:gd name="connsiteX28" fmla="*/ 3089299 w 12191014"/>
              <a:gd name="connsiteY28" fmla="*/ 0 h 6141996"/>
              <a:gd name="connsiteX29" fmla="*/ 3135995 w 12191014"/>
              <a:gd name="connsiteY29" fmla="*/ 89838 h 6141996"/>
              <a:gd name="connsiteX30" fmla="*/ 3648123 w 12191014"/>
              <a:gd name="connsiteY30" fmla="*/ 523913 h 6141996"/>
              <a:gd name="connsiteX31" fmla="*/ 5100601 w 12191014"/>
              <a:gd name="connsiteY31" fmla="*/ 4970 h 6141996"/>
              <a:gd name="connsiteX32" fmla="*/ 5105521 w 12191014"/>
              <a:gd name="connsiteY32" fmla="*/ 0 h 6141996"/>
              <a:gd name="connsiteX33" fmla="*/ 5411446 w 12191014"/>
              <a:gd name="connsiteY33" fmla="*/ 0 h 6141996"/>
              <a:gd name="connsiteX34" fmla="*/ 5341491 w 12191014"/>
              <a:gd name="connsiteY34" fmla="*/ 90294 h 6141996"/>
              <a:gd name="connsiteX35" fmla="*/ 3809572 w 12191014"/>
              <a:gd name="connsiteY35" fmla="*/ 847012 h 6141996"/>
              <a:gd name="connsiteX36" fmla="*/ 3046566 w 12191014"/>
              <a:gd name="connsiteY36" fmla="*/ 86935 h 6141996"/>
              <a:gd name="connsiteX37" fmla="*/ 2913419 w 12191014"/>
              <a:gd name="connsiteY37" fmla="*/ 0 h 6141996"/>
              <a:gd name="connsiteX38" fmla="*/ 2965917 w 12191014"/>
              <a:gd name="connsiteY38" fmla="*/ 0 h 6141996"/>
              <a:gd name="connsiteX39" fmla="*/ 3000552 w 12191014"/>
              <a:gd name="connsiteY39" fmla="*/ 96238 h 6141996"/>
              <a:gd name="connsiteX40" fmla="*/ 3804551 w 12191014"/>
              <a:gd name="connsiteY40" fmla="*/ 869696 h 6141996"/>
              <a:gd name="connsiteX41" fmla="*/ 5408172 w 12191014"/>
              <a:gd name="connsiteY41" fmla="*/ 101639 h 6141996"/>
              <a:gd name="connsiteX42" fmla="*/ 5488504 w 12191014"/>
              <a:gd name="connsiteY42" fmla="*/ 0 h 6141996"/>
              <a:gd name="connsiteX43" fmla="*/ 5778788 w 12191014"/>
              <a:gd name="connsiteY43" fmla="*/ 0 h 6141996"/>
              <a:gd name="connsiteX44" fmla="*/ 5768343 w 12191014"/>
              <a:gd name="connsiteY44" fmla="*/ 18905 h 6141996"/>
              <a:gd name="connsiteX45" fmla="*/ 4012036 w 12191014"/>
              <a:gd name="connsiteY45" fmla="*/ 1211148 h 6141996"/>
              <a:gd name="connsiteX46" fmla="*/ 2997310 w 12191014"/>
              <a:gd name="connsiteY46" fmla="*/ 241730 h 6141996"/>
              <a:gd name="connsiteX47" fmla="*/ 2808394 w 12191014"/>
              <a:gd name="connsiteY47" fmla="*/ 0 h 6141996"/>
              <a:gd name="connsiteX48" fmla="*/ 2846925 w 12191014"/>
              <a:gd name="connsiteY48" fmla="*/ 0 h 6141996"/>
              <a:gd name="connsiteX49" fmla="*/ 2937865 w 12191014"/>
              <a:gd name="connsiteY49" fmla="*/ 251117 h 6141996"/>
              <a:gd name="connsiteX50" fmla="*/ 4005435 w 12191014"/>
              <a:gd name="connsiteY50" fmla="*/ 1238490 h 6141996"/>
              <a:gd name="connsiteX51" fmla="*/ 5841212 w 12191014"/>
              <a:gd name="connsiteY51" fmla="*/ 26827 h 6141996"/>
              <a:gd name="connsiteX52" fmla="*/ 5856289 w 12191014"/>
              <a:gd name="connsiteY52" fmla="*/ 0 h 6141996"/>
              <a:gd name="connsiteX53" fmla="*/ 6146432 w 12191014"/>
              <a:gd name="connsiteY53" fmla="*/ 0 h 6141996"/>
              <a:gd name="connsiteX54" fmla="*/ 6110323 w 12191014"/>
              <a:gd name="connsiteY54" fmla="*/ 84861 h 6141996"/>
              <a:gd name="connsiteX55" fmla="*/ 4276357 w 12191014"/>
              <a:gd name="connsiteY55" fmla="*/ 1598320 h 6141996"/>
              <a:gd name="connsiteX56" fmla="*/ 2822331 w 12191014"/>
              <a:gd name="connsiteY56" fmla="*/ 49289 h 6141996"/>
              <a:gd name="connsiteX57" fmla="*/ 2685982 w 12191014"/>
              <a:gd name="connsiteY57" fmla="*/ 0 h 6141996"/>
              <a:gd name="connsiteX58" fmla="*/ 2727319 w 12191014"/>
              <a:gd name="connsiteY58" fmla="*/ 0 h 6141996"/>
              <a:gd name="connsiteX59" fmla="*/ 2743912 w 12191014"/>
              <a:gd name="connsiteY59" fmla="*/ 55774 h 6141996"/>
              <a:gd name="connsiteX60" fmla="*/ 4271160 w 12191014"/>
              <a:gd name="connsiteY60" fmla="*/ 1630557 h 6141996"/>
              <a:gd name="connsiteX61" fmla="*/ 6193657 w 12191014"/>
              <a:gd name="connsiteY61" fmla="*/ 91724 h 6141996"/>
              <a:gd name="connsiteX62" fmla="*/ 6234074 w 12191014"/>
              <a:gd name="connsiteY62" fmla="*/ 0 h 6141996"/>
              <a:gd name="connsiteX63" fmla="*/ 6530669 w 12191014"/>
              <a:gd name="connsiteY63" fmla="*/ 0 h 6141996"/>
              <a:gd name="connsiteX64" fmla="*/ 6482877 w 12191014"/>
              <a:gd name="connsiteY64" fmla="*/ 149973 h 6141996"/>
              <a:gd name="connsiteX65" fmla="*/ 4611205 w 12191014"/>
              <a:gd name="connsiteY65" fmla="*/ 2004218 h 6141996"/>
              <a:gd name="connsiteX66" fmla="*/ 2733780 w 12191014"/>
              <a:gd name="connsiteY66" fmla="*/ 149973 h 6141996"/>
              <a:gd name="connsiteX67" fmla="*/ 2536273 w 12191014"/>
              <a:gd name="connsiteY67" fmla="*/ 0 h 6141996"/>
              <a:gd name="connsiteX68" fmla="*/ 2590966 w 12191014"/>
              <a:gd name="connsiteY68" fmla="*/ 0 h 6141996"/>
              <a:gd name="connsiteX69" fmla="*/ 2642798 w 12191014"/>
              <a:gd name="connsiteY69" fmla="*/ 156730 h 6141996"/>
              <a:gd name="connsiteX70" fmla="*/ 4610929 w 12191014"/>
              <a:gd name="connsiteY70" fmla="*/ 2036852 h 6141996"/>
              <a:gd name="connsiteX71" fmla="*/ 6573308 w 12191014"/>
              <a:gd name="connsiteY71" fmla="*/ 156730 h 6141996"/>
              <a:gd name="connsiteX72" fmla="*/ 6625133 w 12191014"/>
              <a:gd name="connsiteY72" fmla="*/ 0 h 6141996"/>
              <a:gd name="connsiteX73" fmla="*/ 6941206 w 12191014"/>
              <a:gd name="connsiteY73" fmla="*/ 0 h 6141996"/>
              <a:gd name="connsiteX74" fmla="*/ 6894459 w 12191014"/>
              <a:gd name="connsiteY74" fmla="*/ 213681 h 6141996"/>
              <a:gd name="connsiteX75" fmla="*/ 5020187 w 12191014"/>
              <a:gd name="connsiteY75" fmla="*/ 2419794 h 6141996"/>
              <a:gd name="connsiteX76" fmla="*/ 2630673 w 12191014"/>
              <a:gd name="connsiteY76" fmla="*/ 258909 h 6141996"/>
              <a:gd name="connsiteX77" fmla="*/ 2354690 w 12191014"/>
              <a:gd name="connsiteY77" fmla="*/ 0 h 6141996"/>
              <a:gd name="connsiteX78" fmla="*/ 2424862 w 12191014"/>
              <a:gd name="connsiteY78" fmla="*/ 0 h 6141996"/>
              <a:gd name="connsiteX79" fmla="*/ 2525745 w 12191014"/>
              <a:gd name="connsiteY79" fmla="*/ 268360 h 6141996"/>
              <a:gd name="connsiteX80" fmla="*/ 5020467 w 12191014"/>
              <a:gd name="connsiteY80" fmla="*/ 2455468 h 6141996"/>
              <a:gd name="connsiteX81" fmla="*/ 6994513 w 12191014"/>
              <a:gd name="connsiteY81" fmla="*/ 220126 h 6141996"/>
              <a:gd name="connsiteX82" fmla="*/ 7045992 w 12191014"/>
              <a:gd name="connsiteY82" fmla="*/ 0 h 6141996"/>
              <a:gd name="connsiteX83" fmla="*/ 7394007 w 12191014"/>
              <a:gd name="connsiteY83" fmla="*/ 0 h 6141996"/>
              <a:gd name="connsiteX84" fmla="*/ 7358331 w 12191014"/>
              <a:gd name="connsiteY84" fmla="*/ 274043 h 6141996"/>
              <a:gd name="connsiteX85" fmla="*/ 5516108 w 12191014"/>
              <a:gd name="connsiteY85" fmla="*/ 2847464 h 6141996"/>
              <a:gd name="connsiteX86" fmla="*/ 2363227 w 12191014"/>
              <a:gd name="connsiteY86" fmla="*/ 24058 h 6141996"/>
              <a:gd name="connsiteX87" fmla="*/ 2126791 w 12191014"/>
              <a:gd name="connsiteY87" fmla="*/ 0 h 6141996"/>
              <a:gd name="connsiteX88" fmla="*/ 2220831 w 12191014"/>
              <a:gd name="connsiteY88" fmla="*/ 0 h 6141996"/>
              <a:gd name="connsiteX89" fmla="*/ 2231878 w 12191014"/>
              <a:gd name="connsiteY89" fmla="*/ 30091 h 6141996"/>
              <a:gd name="connsiteX90" fmla="*/ 5522785 w 12191014"/>
              <a:gd name="connsiteY90" fmla="*/ 2890219 h 6141996"/>
              <a:gd name="connsiteX91" fmla="*/ 7465484 w 12191014"/>
              <a:gd name="connsiteY91" fmla="*/ 280988 h 6141996"/>
              <a:gd name="connsiteX92" fmla="*/ 7506130 w 12191014"/>
              <a:gd name="connsiteY92" fmla="*/ 0 h 6141996"/>
              <a:gd name="connsiteX93" fmla="*/ 7892295 w 12191014"/>
              <a:gd name="connsiteY93" fmla="*/ 0 h 6141996"/>
              <a:gd name="connsiteX94" fmla="*/ 7876687 w 12191014"/>
              <a:gd name="connsiteY94" fmla="*/ 331691 h 6141996"/>
              <a:gd name="connsiteX95" fmla="*/ 6110761 w 12191014"/>
              <a:gd name="connsiteY95" fmla="*/ 3273139 h 6141996"/>
              <a:gd name="connsiteX96" fmla="*/ 2164764 w 12191014"/>
              <a:gd name="connsiteY96" fmla="*/ 92274 h 6141996"/>
              <a:gd name="connsiteX97" fmla="*/ 1842093 w 12191014"/>
              <a:gd name="connsiteY97" fmla="*/ 0 h 6141996"/>
              <a:gd name="connsiteX98" fmla="*/ 1973217 w 12191014"/>
              <a:gd name="connsiteY98" fmla="*/ 0 h 6141996"/>
              <a:gd name="connsiteX99" fmla="*/ 2015118 w 12191014"/>
              <a:gd name="connsiteY99" fmla="*/ 99772 h 6141996"/>
              <a:gd name="connsiteX100" fmla="*/ 6121225 w 12191014"/>
              <a:gd name="connsiteY100" fmla="*/ 3318739 h 6141996"/>
              <a:gd name="connsiteX101" fmla="*/ 8013586 w 12191014"/>
              <a:gd name="connsiteY101" fmla="*/ 291 h 6141996"/>
              <a:gd name="connsiteX102" fmla="*/ 8013589 w 12191014"/>
              <a:gd name="connsiteY102" fmla="*/ 0 h 6141996"/>
              <a:gd name="connsiteX103" fmla="*/ 8444307 w 12191014"/>
              <a:gd name="connsiteY103" fmla="*/ 0 h 6141996"/>
              <a:gd name="connsiteX104" fmla="*/ 8446155 w 12191014"/>
              <a:gd name="connsiteY104" fmla="*/ 22276 h 6141996"/>
              <a:gd name="connsiteX105" fmla="*/ 6812933 w 12191014"/>
              <a:gd name="connsiteY105" fmla="*/ 3692378 h 6141996"/>
              <a:gd name="connsiteX106" fmla="*/ 1920739 w 12191014"/>
              <a:gd name="connsiteY106" fmla="*/ 165998 h 6141996"/>
              <a:gd name="connsiteX107" fmla="*/ 1479939 w 12191014"/>
              <a:gd name="connsiteY107" fmla="*/ 0 h 6141996"/>
              <a:gd name="connsiteX108" fmla="*/ 1659361 w 12191014"/>
              <a:gd name="connsiteY108" fmla="*/ 0 h 6141996"/>
              <a:gd name="connsiteX109" fmla="*/ 1743855 w 12191014"/>
              <a:gd name="connsiteY109" fmla="*/ 175959 h 6141996"/>
              <a:gd name="connsiteX110" fmla="*/ 6830929 w 12191014"/>
              <a:gd name="connsiteY110" fmla="*/ 3738637 h 6141996"/>
              <a:gd name="connsiteX111" fmla="*/ 8584811 w 12191014"/>
              <a:gd name="connsiteY111" fmla="*/ 25695 h 6141996"/>
              <a:gd name="connsiteX112" fmla="*/ 8583148 w 12191014"/>
              <a:gd name="connsiteY112" fmla="*/ 0 h 6141996"/>
              <a:gd name="connsiteX113" fmla="*/ 9077020 w 12191014"/>
              <a:gd name="connsiteY113" fmla="*/ 0 h 6141996"/>
              <a:gd name="connsiteX114" fmla="*/ 9084145 w 12191014"/>
              <a:gd name="connsiteY114" fmla="*/ 44989 h 6141996"/>
              <a:gd name="connsiteX115" fmla="*/ 7638106 w 12191014"/>
              <a:gd name="connsiteY115" fmla="*/ 4093836 h 6141996"/>
              <a:gd name="connsiteX116" fmla="*/ 1617557 w 12191014"/>
              <a:gd name="connsiteY116" fmla="*/ 246136 h 6141996"/>
              <a:gd name="connsiteX117" fmla="*/ 1040449 w 12191014"/>
              <a:gd name="connsiteY117" fmla="*/ 0 h 6141996"/>
              <a:gd name="connsiteX118" fmla="*/ 1273773 w 12191014"/>
              <a:gd name="connsiteY118" fmla="*/ 0 h 6141996"/>
              <a:gd name="connsiteX119" fmla="*/ 1419501 w 12191014"/>
              <a:gd name="connsiteY119" fmla="*/ 258519 h 6141996"/>
              <a:gd name="connsiteX120" fmla="*/ 7661201 w 12191014"/>
              <a:gd name="connsiteY120" fmla="*/ 4144233 h 6141996"/>
              <a:gd name="connsiteX121" fmla="*/ 9233171 w 12191014"/>
              <a:gd name="connsiteY121" fmla="*/ 48367 h 6141996"/>
              <a:gd name="connsiteX122" fmla="*/ 9226383 w 12191014"/>
              <a:gd name="connsiteY122" fmla="*/ 0 h 6141996"/>
              <a:gd name="connsiteX123" fmla="*/ 9799931 w 12191014"/>
              <a:gd name="connsiteY123" fmla="*/ 0 h 6141996"/>
              <a:gd name="connsiteX124" fmla="*/ 9814413 w 12191014"/>
              <a:gd name="connsiteY124" fmla="*/ 62684 h 6141996"/>
              <a:gd name="connsiteX125" fmla="*/ 8589420 w 12191014"/>
              <a:gd name="connsiteY125" fmla="*/ 4462503 h 6141996"/>
              <a:gd name="connsiteX126" fmla="*/ 1106015 w 12191014"/>
              <a:gd name="connsiteY126" fmla="*/ 108192 h 6141996"/>
              <a:gd name="connsiteX127" fmla="*/ 486763 w 12191014"/>
              <a:gd name="connsiteY127" fmla="*/ 0 h 6141996"/>
              <a:gd name="connsiteX128" fmla="*/ 792653 w 12191014"/>
              <a:gd name="connsiteY128" fmla="*/ 0 h 6141996"/>
              <a:gd name="connsiteX129" fmla="*/ 852561 w 12191014"/>
              <a:gd name="connsiteY129" fmla="*/ 98918 h 6141996"/>
              <a:gd name="connsiteX130" fmla="*/ 8623606 w 12191014"/>
              <a:gd name="connsiteY130" fmla="*/ 4517326 h 6141996"/>
              <a:gd name="connsiteX131" fmla="*/ 9978209 w 12191014"/>
              <a:gd name="connsiteY131" fmla="*/ 65996 h 6141996"/>
              <a:gd name="connsiteX132" fmla="*/ 9964462 w 12191014"/>
              <a:gd name="connsiteY132" fmla="*/ 0 h 6141996"/>
              <a:gd name="connsiteX133" fmla="*/ 10630345 w 12191014"/>
              <a:gd name="connsiteY133" fmla="*/ 0 h 6141996"/>
              <a:gd name="connsiteX134" fmla="*/ 10652856 w 12191014"/>
              <a:gd name="connsiteY134" fmla="*/ 75182 h 6141996"/>
              <a:gd name="connsiteX135" fmla="*/ 9678577 w 12191014"/>
              <a:gd name="connsiteY135" fmla="*/ 4784829 h 6141996"/>
              <a:gd name="connsiteX136" fmla="*/ 939034 w 12191014"/>
              <a:gd name="connsiteY136" fmla="*/ 638535 h 6141996"/>
              <a:gd name="connsiteX137" fmla="*/ 585216 w 12191014"/>
              <a:gd name="connsiteY137" fmla="*/ 146768 h 6141996"/>
              <a:gd name="connsiteX138" fmla="*/ 0 w 12191014"/>
              <a:gd name="connsiteY138" fmla="*/ 0 h 6141996"/>
              <a:gd name="connsiteX139" fmla="*/ 193993 w 12191014"/>
              <a:gd name="connsiteY139" fmla="*/ 0 h 6141996"/>
              <a:gd name="connsiteX140" fmla="*/ 314643 w 12191014"/>
              <a:gd name="connsiteY140" fmla="*/ 181375 h 6141996"/>
              <a:gd name="connsiteX141" fmla="*/ 656211 w 12191014"/>
              <a:gd name="connsiteY141" fmla="*/ 652401 h 6141996"/>
              <a:gd name="connsiteX142" fmla="*/ 9724333 w 12191014"/>
              <a:gd name="connsiteY142" fmla="*/ 4844933 h 6141996"/>
              <a:gd name="connsiteX143" fmla="*/ 10833005 w 12191014"/>
              <a:gd name="connsiteY143" fmla="*/ 78554 h 6141996"/>
              <a:gd name="connsiteX144" fmla="*/ 10811460 w 12191014"/>
              <a:gd name="connsiteY144" fmla="*/ 0 h 6141996"/>
              <a:gd name="connsiteX145" fmla="*/ 11597959 w 12191014"/>
              <a:gd name="connsiteY145" fmla="*/ 0 h 6141996"/>
              <a:gd name="connsiteX146" fmla="*/ 11627705 w 12191014"/>
              <a:gd name="connsiteY146" fmla="*/ 81695 h 6141996"/>
              <a:gd name="connsiteX147" fmla="*/ 10923423 w 12191014"/>
              <a:gd name="connsiteY147" fmla="*/ 5047872 h 6141996"/>
              <a:gd name="connsiteX148" fmla="*/ 817627 w 12191014"/>
              <a:gd name="connsiteY148" fmla="*/ 1238156 h 6141996"/>
              <a:gd name="connsiteX149" fmla="*/ 393189 w 12191014"/>
              <a:gd name="connsiteY149" fmla="*/ 757330 h 6141996"/>
              <a:gd name="connsiteX150" fmla="*/ 0 w 12191014"/>
              <a:gd name="connsiteY150" fmla="*/ 270800 h 614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2191014" h="6141996">
                <a:moveTo>
                  <a:pt x="11796699" y="0"/>
                </a:moveTo>
                <a:lnTo>
                  <a:pt x="12191014" y="0"/>
                </a:lnTo>
                <a:lnTo>
                  <a:pt x="12191014" y="5344271"/>
                </a:lnTo>
                <a:lnTo>
                  <a:pt x="11971039" y="5507966"/>
                </a:lnTo>
                <a:cubicBezTo>
                  <a:pt x="9599511" y="7110530"/>
                  <a:pt x="4719164" y="5588987"/>
                  <a:pt x="736973" y="1916171"/>
                </a:cubicBezTo>
                <a:cubicBezTo>
                  <a:pt x="610137" y="1796252"/>
                  <a:pt x="484742" y="1676333"/>
                  <a:pt x="361509" y="1555837"/>
                </a:cubicBezTo>
                <a:lnTo>
                  <a:pt x="0" y="1193031"/>
                </a:lnTo>
                <a:lnTo>
                  <a:pt x="0" y="695081"/>
                </a:lnTo>
                <a:lnTo>
                  <a:pt x="246203" y="986220"/>
                </a:lnTo>
                <a:cubicBezTo>
                  <a:pt x="330520" y="1083655"/>
                  <a:pt x="416999" y="1180513"/>
                  <a:pt x="506361" y="1275064"/>
                </a:cubicBezTo>
                <a:cubicBezTo>
                  <a:pt x="4023186" y="5149379"/>
                  <a:pt x="8716127" y="6865147"/>
                  <a:pt x="10981885" y="5107868"/>
                </a:cubicBezTo>
                <a:cubicBezTo>
                  <a:pt x="12257454" y="4117669"/>
                  <a:pt x="12494259" y="2235645"/>
                  <a:pt x="11825311" y="85056"/>
                </a:cubicBezTo>
                <a:close/>
                <a:moveTo>
                  <a:pt x="3298548" y="0"/>
                </a:moveTo>
                <a:lnTo>
                  <a:pt x="4593008" y="0"/>
                </a:lnTo>
                <a:lnTo>
                  <a:pt x="4454707" y="82787"/>
                </a:lnTo>
                <a:cubicBezTo>
                  <a:pt x="4131418" y="252425"/>
                  <a:pt x="3814322" y="298513"/>
                  <a:pt x="3551276" y="186172"/>
                </a:cubicBezTo>
                <a:cubicBezTo>
                  <a:pt x="3471282" y="151606"/>
                  <a:pt x="3400205" y="103429"/>
                  <a:pt x="3338352" y="43342"/>
                </a:cubicBezTo>
                <a:close/>
                <a:moveTo>
                  <a:pt x="3129751" y="0"/>
                </a:moveTo>
                <a:lnTo>
                  <a:pt x="3265106" y="0"/>
                </a:lnTo>
                <a:lnTo>
                  <a:pt x="3319233" y="56713"/>
                </a:lnTo>
                <a:cubicBezTo>
                  <a:pt x="3385417" y="118826"/>
                  <a:pt x="3460825" y="168777"/>
                  <a:pt x="3545151" y="205104"/>
                </a:cubicBezTo>
                <a:cubicBezTo>
                  <a:pt x="3850387" y="335133"/>
                  <a:pt x="4226479" y="266749"/>
                  <a:pt x="4600358" y="44921"/>
                </a:cubicBezTo>
                <a:lnTo>
                  <a:pt x="4671552" y="0"/>
                </a:lnTo>
                <a:lnTo>
                  <a:pt x="5033236" y="0"/>
                </a:lnTo>
                <a:lnTo>
                  <a:pt x="4934296" y="91725"/>
                </a:lnTo>
                <a:cubicBezTo>
                  <a:pt x="4508066" y="466892"/>
                  <a:pt x="4045348" y="636420"/>
                  <a:pt x="3660471" y="504949"/>
                </a:cubicBezTo>
                <a:cubicBezTo>
                  <a:pt x="3451455" y="435754"/>
                  <a:pt x="3287485" y="287273"/>
                  <a:pt x="3169970" y="80904"/>
                </a:cubicBezTo>
                <a:close/>
                <a:moveTo>
                  <a:pt x="3016983" y="0"/>
                </a:moveTo>
                <a:lnTo>
                  <a:pt x="3089299" y="0"/>
                </a:lnTo>
                <a:lnTo>
                  <a:pt x="3135995" y="89838"/>
                </a:lnTo>
                <a:cubicBezTo>
                  <a:pt x="3260719" y="300339"/>
                  <a:pt x="3431898" y="451792"/>
                  <a:pt x="3648123" y="523913"/>
                </a:cubicBezTo>
                <a:cubicBezTo>
                  <a:pt x="4093186" y="673923"/>
                  <a:pt x="4625799" y="461330"/>
                  <a:pt x="5100601" y="4970"/>
                </a:cubicBezTo>
                <a:lnTo>
                  <a:pt x="5105521" y="0"/>
                </a:lnTo>
                <a:lnTo>
                  <a:pt x="5411446" y="0"/>
                </a:lnTo>
                <a:lnTo>
                  <a:pt x="5341491" y="90294"/>
                </a:lnTo>
                <a:cubicBezTo>
                  <a:pt x="4873040" y="664890"/>
                  <a:pt x="4310854" y="970771"/>
                  <a:pt x="3809572" y="847012"/>
                </a:cubicBezTo>
                <a:cubicBezTo>
                  <a:pt x="3463611" y="760468"/>
                  <a:pt x="3205222" y="484391"/>
                  <a:pt x="3046566" y="86935"/>
                </a:cubicBezTo>
                <a:close/>
                <a:moveTo>
                  <a:pt x="2913419" y="0"/>
                </a:moveTo>
                <a:lnTo>
                  <a:pt x="2965917" y="0"/>
                </a:lnTo>
                <a:lnTo>
                  <a:pt x="3000552" y="96238"/>
                </a:lnTo>
                <a:cubicBezTo>
                  <a:pt x="3171294" y="502001"/>
                  <a:pt x="3445778" y="783180"/>
                  <a:pt x="3804551" y="869696"/>
                </a:cubicBezTo>
                <a:cubicBezTo>
                  <a:pt x="4329025" y="1000913"/>
                  <a:pt x="4918179" y="690445"/>
                  <a:pt x="5408172" y="101639"/>
                </a:cubicBezTo>
                <a:lnTo>
                  <a:pt x="5488504" y="0"/>
                </a:lnTo>
                <a:lnTo>
                  <a:pt x="5778788" y="0"/>
                </a:lnTo>
                <a:lnTo>
                  <a:pt x="5768343" y="18905"/>
                </a:lnTo>
                <a:cubicBezTo>
                  <a:pt x="5293591" y="831124"/>
                  <a:pt x="4637370" y="1316121"/>
                  <a:pt x="4012036" y="1211148"/>
                </a:cubicBezTo>
                <a:cubicBezTo>
                  <a:pt x="3566811" y="1138474"/>
                  <a:pt x="3215601" y="777700"/>
                  <a:pt x="2997310" y="241730"/>
                </a:cubicBezTo>
                <a:close/>
                <a:moveTo>
                  <a:pt x="2808394" y="0"/>
                </a:moveTo>
                <a:lnTo>
                  <a:pt x="2846925" y="0"/>
                </a:lnTo>
                <a:lnTo>
                  <a:pt x="2937865" y="251117"/>
                </a:lnTo>
                <a:cubicBezTo>
                  <a:pt x="3168888" y="795621"/>
                  <a:pt x="3538525" y="1162372"/>
                  <a:pt x="4005435" y="1238490"/>
                </a:cubicBezTo>
                <a:cubicBezTo>
                  <a:pt x="4661125" y="1347477"/>
                  <a:pt x="5347711" y="856026"/>
                  <a:pt x="5841212" y="26827"/>
                </a:cubicBezTo>
                <a:lnTo>
                  <a:pt x="5856289" y="0"/>
                </a:lnTo>
                <a:lnTo>
                  <a:pt x="6146432" y="0"/>
                </a:lnTo>
                <a:lnTo>
                  <a:pt x="6110323" y="84861"/>
                </a:lnTo>
                <a:cubicBezTo>
                  <a:pt x="5672223" y="1047330"/>
                  <a:pt x="4987531" y="1654832"/>
                  <a:pt x="4276357" y="1598320"/>
                </a:cubicBezTo>
                <a:cubicBezTo>
                  <a:pt x="3620667" y="1545845"/>
                  <a:pt x="3097374" y="938847"/>
                  <a:pt x="2822331" y="49289"/>
                </a:cubicBezTo>
                <a:close/>
                <a:moveTo>
                  <a:pt x="2685982" y="0"/>
                </a:moveTo>
                <a:lnTo>
                  <a:pt x="2727319" y="0"/>
                </a:lnTo>
                <a:lnTo>
                  <a:pt x="2743912" y="55774"/>
                </a:lnTo>
                <a:cubicBezTo>
                  <a:pt x="3037510" y="959498"/>
                  <a:pt x="3590352" y="1574047"/>
                  <a:pt x="4271160" y="1630557"/>
                </a:cubicBezTo>
                <a:cubicBezTo>
                  <a:pt x="5017528" y="1691105"/>
                  <a:pt x="5733008" y="1069996"/>
                  <a:pt x="6193657" y="91724"/>
                </a:cubicBezTo>
                <a:lnTo>
                  <a:pt x="6234074" y="0"/>
                </a:lnTo>
                <a:lnTo>
                  <a:pt x="6530669" y="0"/>
                </a:lnTo>
                <a:lnTo>
                  <a:pt x="6482877" y="149973"/>
                </a:lnTo>
                <a:cubicBezTo>
                  <a:pt x="6097637" y="1262521"/>
                  <a:pt x="5402961" y="2004218"/>
                  <a:pt x="4611205" y="2004218"/>
                </a:cubicBezTo>
                <a:cubicBezTo>
                  <a:pt x="3814407" y="2004218"/>
                  <a:pt x="3119099" y="1262521"/>
                  <a:pt x="2733780" y="149973"/>
                </a:cubicBezTo>
                <a:close/>
                <a:moveTo>
                  <a:pt x="2536273" y="0"/>
                </a:moveTo>
                <a:lnTo>
                  <a:pt x="2590966" y="0"/>
                </a:lnTo>
                <a:lnTo>
                  <a:pt x="2642798" y="156730"/>
                </a:lnTo>
                <a:cubicBezTo>
                  <a:pt x="3048025" y="1284450"/>
                  <a:pt x="3778725" y="2036852"/>
                  <a:pt x="4610929" y="2036852"/>
                </a:cubicBezTo>
                <a:cubicBezTo>
                  <a:pt x="5438090" y="2036852"/>
                  <a:pt x="6168160" y="1284450"/>
                  <a:pt x="6573308" y="156730"/>
                </a:cubicBezTo>
                <a:lnTo>
                  <a:pt x="6625133" y="0"/>
                </a:lnTo>
                <a:lnTo>
                  <a:pt x="6941206" y="0"/>
                </a:lnTo>
                <a:lnTo>
                  <a:pt x="6894459" y="213681"/>
                </a:lnTo>
                <a:cubicBezTo>
                  <a:pt x="6585613" y="1473614"/>
                  <a:pt x="5897784" y="2351165"/>
                  <a:pt x="5020187" y="2419794"/>
                </a:cubicBezTo>
                <a:cubicBezTo>
                  <a:pt x="4071979" y="2496498"/>
                  <a:pt x="3163488" y="1612388"/>
                  <a:pt x="2630673" y="258909"/>
                </a:cubicBezTo>
                <a:close/>
                <a:moveTo>
                  <a:pt x="2354690" y="0"/>
                </a:moveTo>
                <a:lnTo>
                  <a:pt x="2424862" y="0"/>
                </a:lnTo>
                <a:lnTo>
                  <a:pt x="2525745" y="268360"/>
                </a:lnTo>
                <a:cubicBezTo>
                  <a:pt x="3083376" y="1642364"/>
                  <a:pt x="4032065" y="2536174"/>
                  <a:pt x="5020467" y="2455468"/>
                </a:cubicBezTo>
                <a:cubicBezTo>
                  <a:pt x="5938269" y="2382834"/>
                  <a:pt x="6661920" y="1494573"/>
                  <a:pt x="6994513" y="220126"/>
                </a:cubicBezTo>
                <a:lnTo>
                  <a:pt x="7045992" y="0"/>
                </a:lnTo>
                <a:lnTo>
                  <a:pt x="7394007" y="0"/>
                </a:lnTo>
                <a:lnTo>
                  <a:pt x="7358331" y="274043"/>
                </a:lnTo>
                <a:cubicBezTo>
                  <a:pt x="7139912" y="1674718"/>
                  <a:pt x="6469210" y="2690089"/>
                  <a:pt x="5516108" y="2847464"/>
                </a:cubicBezTo>
                <a:cubicBezTo>
                  <a:pt x="4327432" y="3037698"/>
                  <a:pt x="3062777" y="1845766"/>
                  <a:pt x="2363227" y="24058"/>
                </a:cubicBezTo>
                <a:close/>
                <a:moveTo>
                  <a:pt x="2126791" y="0"/>
                </a:moveTo>
                <a:lnTo>
                  <a:pt x="2220831" y="0"/>
                </a:lnTo>
                <a:lnTo>
                  <a:pt x="2231878" y="30091"/>
                </a:lnTo>
                <a:cubicBezTo>
                  <a:pt x="2966596" y="1881106"/>
                  <a:pt x="4285222" y="3089176"/>
                  <a:pt x="5522785" y="2890219"/>
                </a:cubicBezTo>
                <a:cubicBezTo>
                  <a:pt x="6516438" y="2724709"/>
                  <a:pt x="7223218" y="1697341"/>
                  <a:pt x="7465484" y="280988"/>
                </a:cubicBezTo>
                <a:lnTo>
                  <a:pt x="7506130" y="0"/>
                </a:lnTo>
                <a:lnTo>
                  <a:pt x="7892295" y="0"/>
                </a:lnTo>
                <a:lnTo>
                  <a:pt x="7876687" y="331691"/>
                </a:lnTo>
                <a:cubicBezTo>
                  <a:pt x="7765799" y="1867319"/>
                  <a:pt x="7134678" y="3018820"/>
                  <a:pt x="6110761" y="3273139"/>
                </a:cubicBezTo>
                <a:cubicBezTo>
                  <a:pt x="4743498" y="3610501"/>
                  <a:pt x="3117846" y="2244834"/>
                  <a:pt x="2164764" y="92274"/>
                </a:cubicBezTo>
                <a:close/>
                <a:moveTo>
                  <a:pt x="1842093" y="0"/>
                </a:moveTo>
                <a:lnTo>
                  <a:pt x="1973217" y="0"/>
                </a:lnTo>
                <a:lnTo>
                  <a:pt x="2015118" y="99772"/>
                </a:lnTo>
                <a:cubicBezTo>
                  <a:pt x="3004488" y="2288691"/>
                  <a:pt x="4694578" y="3673350"/>
                  <a:pt x="6121225" y="3318739"/>
                </a:cubicBezTo>
                <a:cubicBezTo>
                  <a:pt x="7266867" y="3033321"/>
                  <a:pt x="7951482" y="1718125"/>
                  <a:pt x="8013586" y="291"/>
                </a:cubicBezTo>
                <a:lnTo>
                  <a:pt x="8013589" y="0"/>
                </a:lnTo>
                <a:lnTo>
                  <a:pt x="8444307" y="0"/>
                </a:lnTo>
                <a:lnTo>
                  <a:pt x="8446155" y="22276"/>
                </a:lnTo>
                <a:cubicBezTo>
                  <a:pt x="8554024" y="1851753"/>
                  <a:pt x="7974786" y="3303171"/>
                  <a:pt x="6812933" y="3692378"/>
                </a:cubicBezTo>
                <a:cubicBezTo>
                  <a:pt x="5261995" y="4215646"/>
                  <a:pt x="3194302" y="2675305"/>
                  <a:pt x="1920739" y="165998"/>
                </a:cubicBezTo>
                <a:close/>
                <a:moveTo>
                  <a:pt x="1479939" y="0"/>
                </a:moveTo>
                <a:lnTo>
                  <a:pt x="1659361" y="0"/>
                </a:lnTo>
                <a:lnTo>
                  <a:pt x="1743855" y="175959"/>
                </a:lnTo>
                <a:cubicBezTo>
                  <a:pt x="3060127" y="2732883"/>
                  <a:pt x="5203965" y="4287870"/>
                  <a:pt x="6830929" y="3738637"/>
                </a:cubicBezTo>
                <a:cubicBezTo>
                  <a:pt x="8041695" y="3336443"/>
                  <a:pt x="8659576" y="1872005"/>
                  <a:pt x="8584811" y="25695"/>
                </a:cubicBezTo>
                <a:lnTo>
                  <a:pt x="8583148" y="0"/>
                </a:lnTo>
                <a:lnTo>
                  <a:pt x="9077020" y="0"/>
                </a:lnTo>
                <a:lnTo>
                  <a:pt x="9084145" y="44989"/>
                </a:lnTo>
                <a:cubicBezTo>
                  <a:pt x="9345136" y="1989077"/>
                  <a:pt x="8848871" y="3570552"/>
                  <a:pt x="7638106" y="4093836"/>
                </a:cubicBezTo>
                <a:cubicBezTo>
                  <a:pt x="5892226" y="4842003"/>
                  <a:pt x="3289960" y="3141329"/>
                  <a:pt x="1617557" y="246136"/>
                </a:cubicBezTo>
                <a:close/>
                <a:moveTo>
                  <a:pt x="1040449" y="0"/>
                </a:moveTo>
                <a:lnTo>
                  <a:pt x="1273773" y="0"/>
                </a:lnTo>
                <a:lnTo>
                  <a:pt x="1419501" y="258519"/>
                </a:lnTo>
                <a:cubicBezTo>
                  <a:pt x="3140932" y="3212880"/>
                  <a:pt x="5834311" y="4931261"/>
                  <a:pt x="7661201" y="4144233"/>
                </a:cubicBezTo>
                <a:cubicBezTo>
                  <a:pt x="8920566" y="3603691"/>
                  <a:pt x="9460391" y="2009095"/>
                  <a:pt x="9233171" y="48367"/>
                </a:cubicBezTo>
                <a:lnTo>
                  <a:pt x="9226383" y="0"/>
                </a:lnTo>
                <a:lnTo>
                  <a:pt x="9799931" y="0"/>
                </a:lnTo>
                <a:lnTo>
                  <a:pt x="9814413" y="62684"/>
                </a:lnTo>
                <a:cubicBezTo>
                  <a:pt x="10234568" y="2097365"/>
                  <a:pt x="9832570" y="3800881"/>
                  <a:pt x="8589420" y="4462503"/>
                </a:cubicBezTo>
                <a:cubicBezTo>
                  <a:pt x="6617675" y="5514180"/>
                  <a:pt x="3262251" y="3567655"/>
                  <a:pt x="1106015" y="108192"/>
                </a:cubicBezTo>
                <a:close/>
                <a:moveTo>
                  <a:pt x="486763" y="0"/>
                </a:moveTo>
                <a:lnTo>
                  <a:pt x="792653" y="0"/>
                </a:lnTo>
                <a:lnTo>
                  <a:pt x="852561" y="98918"/>
                </a:lnTo>
                <a:cubicBezTo>
                  <a:pt x="3066272" y="3645636"/>
                  <a:pt x="6548252" y="5624234"/>
                  <a:pt x="8623606" y="4517326"/>
                </a:cubicBezTo>
                <a:cubicBezTo>
                  <a:pt x="9909893" y="3829832"/>
                  <a:pt x="10355093" y="2116773"/>
                  <a:pt x="9978209" y="65996"/>
                </a:cubicBezTo>
                <a:lnTo>
                  <a:pt x="9964462" y="0"/>
                </a:lnTo>
                <a:lnTo>
                  <a:pt x="10630345" y="0"/>
                </a:lnTo>
                <a:lnTo>
                  <a:pt x="10652856" y="75182"/>
                </a:lnTo>
                <a:cubicBezTo>
                  <a:pt x="11229349" y="2174569"/>
                  <a:pt x="10937840" y="3976267"/>
                  <a:pt x="9678577" y="4784829"/>
                </a:cubicBezTo>
                <a:cubicBezTo>
                  <a:pt x="7608989" y="6126955"/>
                  <a:pt x="3694642" y="4272884"/>
                  <a:pt x="939034" y="638535"/>
                </a:cubicBezTo>
                <a:cubicBezTo>
                  <a:pt x="817972" y="474805"/>
                  <a:pt x="699793" y="311075"/>
                  <a:pt x="585216" y="146768"/>
                </a:cubicBezTo>
                <a:close/>
                <a:moveTo>
                  <a:pt x="0" y="0"/>
                </a:moveTo>
                <a:lnTo>
                  <a:pt x="193993" y="0"/>
                </a:lnTo>
                <a:lnTo>
                  <a:pt x="314643" y="181375"/>
                </a:lnTo>
                <a:cubicBezTo>
                  <a:pt x="424176" y="338768"/>
                  <a:pt x="538032" y="495585"/>
                  <a:pt x="656211" y="652401"/>
                </a:cubicBezTo>
                <a:cubicBezTo>
                  <a:pt x="3486757" y="4379096"/>
                  <a:pt x="7545216" y="6256280"/>
                  <a:pt x="9724333" y="4844933"/>
                </a:cubicBezTo>
                <a:cubicBezTo>
                  <a:pt x="11021426" y="4006081"/>
                  <a:pt x="11360900" y="2194332"/>
                  <a:pt x="10833005" y="78554"/>
                </a:cubicBezTo>
                <a:lnTo>
                  <a:pt x="10811460" y="0"/>
                </a:lnTo>
                <a:lnTo>
                  <a:pt x="11597959" y="0"/>
                </a:lnTo>
                <a:lnTo>
                  <a:pt x="11627705" y="81695"/>
                </a:lnTo>
                <a:cubicBezTo>
                  <a:pt x="12350564" y="2215934"/>
                  <a:pt x="12166471" y="4087948"/>
                  <a:pt x="10923423" y="5047872"/>
                </a:cubicBezTo>
                <a:cubicBezTo>
                  <a:pt x="8767366" y="6717505"/>
                  <a:pt x="4241952" y="5010974"/>
                  <a:pt x="817627" y="1238156"/>
                </a:cubicBezTo>
                <a:cubicBezTo>
                  <a:pt x="670623" y="1079034"/>
                  <a:pt x="529384" y="918758"/>
                  <a:pt x="393189" y="757330"/>
                </a:cubicBezTo>
                <a:lnTo>
                  <a:pt x="0" y="270800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511991" y="0"/>
            <a:ext cx="3155099" cy="6858001"/>
          </a:xfrm>
          <a:custGeom>
            <a:avLst/>
            <a:gdLst>
              <a:gd name="connsiteX0" fmla="*/ 1303560 w 3155099"/>
              <a:gd name="connsiteY0" fmla="*/ 0 h 6858001"/>
              <a:gd name="connsiteX1" fmla="*/ 1493252 w 3155099"/>
              <a:gd name="connsiteY1" fmla="*/ 0 h 6858001"/>
              <a:gd name="connsiteX2" fmla="*/ 1476757 w 3155099"/>
              <a:gd name="connsiteY2" fmla="*/ 382853 h 6858001"/>
              <a:gd name="connsiteX3" fmla="*/ 1379259 w 3155099"/>
              <a:gd name="connsiteY3" fmla="*/ 1530635 h 6858001"/>
              <a:gd name="connsiteX4" fmla="*/ 1945972 w 3155099"/>
              <a:gd name="connsiteY4" fmla="*/ 4383434 h 6858001"/>
              <a:gd name="connsiteX5" fmla="*/ 2904560 w 3155099"/>
              <a:gd name="connsiteY5" fmla="*/ 6155173 h 6858001"/>
              <a:gd name="connsiteX6" fmla="*/ 3053021 w 3155099"/>
              <a:gd name="connsiteY6" fmla="*/ 6526037 h 6858001"/>
              <a:gd name="connsiteX7" fmla="*/ 3155099 w 3155099"/>
              <a:gd name="connsiteY7" fmla="*/ 6858001 h 6858001"/>
              <a:gd name="connsiteX8" fmla="*/ 2888995 w 3155099"/>
              <a:gd name="connsiteY8" fmla="*/ 6858001 h 6858001"/>
              <a:gd name="connsiteX9" fmla="*/ 2793121 w 3155099"/>
              <a:gd name="connsiteY9" fmla="*/ 6742249 h 6858001"/>
              <a:gd name="connsiteX10" fmla="*/ 2283588 w 3155099"/>
              <a:gd name="connsiteY10" fmla="*/ 6269285 h 6858001"/>
              <a:gd name="connsiteX11" fmla="*/ 643738 w 3155099"/>
              <a:gd name="connsiteY11" fmla="*/ 4984024 h 6858001"/>
              <a:gd name="connsiteX12" fmla="*/ 52910 w 3155099"/>
              <a:gd name="connsiteY12" fmla="*/ 4065122 h 6858001"/>
              <a:gd name="connsiteX13" fmla="*/ 155400 w 3155099"/>
              <a:gd name="connsiteY13" fmla="*/ 2791873 h 6858001"/>
              <a:gd name="connsiteX14" fmla="*/ 1192364 w 3155099"/>
              <a:gd name="connsiteY14" fmla="*/ 383510 h 6858001"/>
              <a:gd name="connsiteX15" fmla="*/ 1254160 w 3155099"/>
              <a:gd name="connsiteY15" fmla="*/ 18982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55099" h="6858001">
                <a:moveTo>
                  <a:pt x="1303560" y="0"/>
                </a:moveTo>
                <a:lnTo>
                  <a:pt x="1493252" y="0"/>
                </a:lnTo>
                <a:lnTo>
                  <a:pt x="1476757" y="382853"/>
                </a:lnTo>
                <a:cubicBezTo>
                  <a:pt x="1452735" y="777271"/>
                  <a:pt x="1410910" y="1165778"/>
                  <a:pt x="1379259" y="1530635"/>
                </a:cubicBezTo>
                <a:cubicBezTo>
                  <a:pt x="1276768" y="2635720"/>
                  <a:pt x="1542038" y="3614680"/>
                  <a:pt x="1945972" y="4383434"/>
                </a:cubicBezTo>
                <a:cubicBezTo>
                  <a:pt x="2259472" y="4972012"/>
                  <a:pt x="2627233" y="5542572"/>
                  <a:pt x="2904560" y="6155173"/>
                </a:cubicBezTo>
                <a:cubicBezTo>
                  <a:pt x="2958820" y="6275291"/>
                  <a:pt x="3008558" y="6399913"/>
                  <a:pt x="3053021" y="6526037"/>
                </a:cubicBezTo>
                <a:lnTo>
                  <a:pt x="3155099" y="6858001"/>
                </a:lnTo>
                <a:lnTo>
                  <a:pt x="2888995" y="6858001"/>
                </a:lnTo>
                <a:lnTo>
                  <a:pt x="2793121" y="6742249"/>
                </a:lnTo>
                <a:cubicBezTo>
                  <a:pt x="2648711" y="6581216"/>
                  <a:pt x="2478019" y="6426939"/>
                  <a:pt x="2283588" y="6269285"/>
                </a:cubicBezTo>
                <a:cubicBezTo>
                  <a:pt x="1819366" y="5902925"/>
                  <a:pt x="1204422" y="5536566"/>
                  <a:pt x="643738" y="4984024"/>
                </a:cubicBezTo>
                <a:cubicBezTo>
                  <a:pt x="384497" y="4725770"/>
                  <a:pt x="155400" y="4431482"/>
                  <a:pt x="52910" y="4065122"/>
                </a:cubicBezTo>
                <a:cubicBezTo>
                  <a:pt x="-43552" y="3716780"/>
                  <a:pt x="-7379" y="3278350"/>
                  <a:pt x="155400" y="2791873"/>
                </a:cubicBezTo>
                <a:cubicBezTo>
                  <a:pt x="432728" y="1981077"/>
                  <a:pt x="896950" y="1242353"/>
                  <a:pt x="1192364" y="383510"/>
                </a:cubicBezTo>
                <a:cubicBezTo>
                  <a:pt x="1213465" y="320448"/>
                  <a:pt x="1234566" y="255885"/>
                  <a:pt x="1254160" y="18982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8281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30781" y="2248930"/>
            <a:ext cx="4340782" cy="2360140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0" dist="1270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5"/>
            <a:ext cx="7908324" cy="658614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7896014" cy="434957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58048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434957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8524" y="2283949"/>
            <a:ext cx="4009767" cy="4487821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0" dist="127000" dir="18900000" algn="bl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36870" y="1325081"/>
            <a:ext cx="2043321" cy="2199080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800" b="0" i="0" baseline="0">
                <a:latin typeface="+mn-lt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Picture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006379" y="1325081"/>
            <a:ext cx="2043321" cy="2199080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800" b="0" i="0" baseline="0">
                <a:latin typeface="+mn-lt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Picture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175887" y="1325081"/>
            <a:ext cx="2043321" cy="2199080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800" b="0" i="0" baseline="0">
                <a:latin typeface="+mn-lt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70140" y="2299748"/>
            <a:ext cx="2944797" cy="1753270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66605" y="2299748"/>
            <a:ext cx="2944797" cy="1753270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60075" y="2126751"/>
            <a:ext cx="2944797" cy="228599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5886" y="2126751"/>
            <a:ext cx="2944797" cy="228599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791697" y="2126751"/>
            <a:ext cx="2944797" cy="228599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500507" y="3421294"/>
            <a:ext cx="3088635" cy="3436706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507374" y="0"/>
            <a:ext cx="3088635" cy="3436706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86161" y="3421294"/>
            <a:ext cx="3088635" cy="3436706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593028" y="0"/>
            <a:ext cx="3088635" cy="3436706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-12358"/>
            <a:ext cx="4329568" cy="6473541"/>
          </a:xfrm>
          <a:custGeom>
            <a:avLst/>
            <a:gdLst>
              <a:gd name="connsiteX0" fmla="*/ 410480 w 4329568"/>
              <a:gd name="connsiteY0" fmla="*/ 4188952 h 6473541"/>
              <a:gd name="connsiteX1" fmla="*/ 403302 w 4329568"/>
              <a:gd name="connsiteY1" fmla="*/ 4189746 h 6473541"/>
              <a:gd name="connsiteX2" fmla="*/ 398247 w 4329568"/>
              <a:gd name="connsiteY2" fmla="*/ 4214385 h 6473541"/>
              <a:gd name="connsiteX3" fmla="*/ 315436 w 4329568"/>
              <a:gd name="connsiteY3" fmla="*/ 4300420 h 6473541"/>
              <a:gd name="connsiteX4" fmla="*/ 398247 w 4329568"/>
              <a:gd name="connsiteY4" fmla="*/ 4214385 h 6473541"/>
              <a:gd name="connsiteX5" fmla="*/ 410480 w 4329568"/>
              <a:gd name="connsiteY5" fmla="*/ 4188952 h 6473541"/>
              <a:gd name="connsiteX6" fmla="*/ 3226500 w 4329568"/>
              <a:gd name="connsiteY6" fmla="*/ 4182512 h 6473541"/>
              <a:gd name="connsiteX7" fmla="*/ 3226500 w 4329568"/>
              <a:gd name="connsiteY7" fmla="*/ 4182512 h 6473541"/>
              <a:gd name="connsiteX8" fmla="*/ 3234205 w 4329568"/>
              <a:gd name="connsiteY8" fmla="*/ 3439252 h 6473541"/>
              <a:gd name="connsiteX9" fmla="*/ 3214635 w 4329568"/>
              <a:gd name="connsiteY9" fmla="*/ 3451503 h 6473541"/>
              <a:gd name="connsiteX10" fmla="*/ 3234205 w 4329568"/>
              <a:gd name="connsiteY10" fmla="*/ 3439252 h 6473541"/>
              <a:gd name="connsiteX11" fmla="*/ 3446683 w 4329568"/>
              <a:gd name="connsiteY11" fmla="*/ 2659332 h 6473541"/>
              <a:gd name="connsiteX12" fmla="*/ 3446712 w 4329568"/>
              <a:gd name="connsiteY12" fmla="*/ 2659359 h 6473541"/>
              <a:gd name="connsiteX13" fmla="*/ 3439054 w 4329568"/>
              <a:gd name="connsiteY13" fmla="*/ 2669771 h 6473541"/>
              <a:gd name="connsiteX14" fmla="*/ 3372700 w 4329568"/>
              <a:gd name="connsiteY14" fmla="*/ 2755404 h 6473541"/>
              <a:gd name="connsiteX15" fmla="*/ 3446683 w 4329568"/>
              <a:gd name="connsiteY15" fmla="*/ 2659332 h 6473541"/>
              <a:gd name="connsiteX16" fmla="*/ 478541 w 4329568"/>
              <a:gd name="connsiteY16" fmla="*/ 2369534 h 6473541"/>
              <a:gd name="connsiteX17" fmla="*/ 473423 w 4329568"/>
              <a:gd name="connsiteY17" fmla="*/ 2374246 h 6473541"/>
              <a:gd name="connsiteX18" fmla="*/ 474957 w 4329568"/>
              <a:gd name="connsiteY18" fmla="*/ 2411424 h 6473541"/>
              <a:gd name="connsiteX19" fmla="*/ 435641 w 4329568"/>
              <a:gd name="connsiteY19" fmla="*/ 2417807 h 6473541"/>
              <a:gd name="connsiteX20" fmla="*/ 474957 w 4329568"/>
              <a:gd name="connsiteY20" fmla="*/ 2411424 h 6473541"/>
              <a:gd name="connsiteX21" fmla="*/ 478541 w 4329568"/>
              <a:gd name="connsiteY21" fmla="*/ 2369534 h 6473541"/>
              <a:gd name="connsiteX22" fmla="*/ 2128771 w 4329568"/>
              <a:gd name="connsiteY22" fmla="*/ 0 h 6473541"/>
              <a:gd name="connsiteX23" fmla="*/ 4204338 w 4329568"/>
              <a:gd name="connsiteY23" fmla="*/ 0 h 6473541"/>
              <a:gd name="connsiteX24" fmla="*/ 4159562 w 4329568"/>
              <a:gd name="connsiteY24" fmla="*/ 111229 h 6473541"/>
              <a:gd name="connsiteX25" fmla="*/ 4117194 w 4329568"/>
              <a:gd name="connsiteY25" fmla="*/ 247153 h 6473541"/>
              <a:gd name="connsiteX26" fmla="*/ 4134202 w 4329568"/>
              <a:gd name="connsiteY26" fmla="*/ 252457 h 6473541"/>
              <a:gd name="connsiteX27" fmla="*/ 4151217 w 4329568"/>
              <a:gd name="connsiteY27" fmla="*/ 257761 h 6473541"/>
              <a:gd name="connsiteX28" fmla="*/ 4217013 w 4329568"/>
              <a:gd name="connsiteY28" fmla="*/ 166422 h 6473541"/>
              <a:gd name="connsiteX29" fmla="*/ 4327428 w 4329568"/>
              <a:gd name="connsiteY29" fmla="*/ 51707 h 6473541"/>
              <a:gd name="connsiteX30" fmla="*/ 4070653 w 4329568"/>
              <a:gd name="connsiteY30" fmla="*/ 456347 h 6473541"/>
              <a:gd name="connsiteX31" fmla="*/ 4038877 w 4329568"/>
              <a:gd name="connsiteY31" fmla="*/ 558291 h 6473541"/>
              <a:gd name="connsiteX32" fmla="*/ 4106923 w 4329568"/>
              <a:gd name="connsiteY32" fmla="*/ 579500 h 6473541"/>
              <a:gd name="connsiteX33" fmla="*/ 3740853 w 4329568"/>
              <a:gd name="connsiteY33" fmla="*/ 1155135 h 6473541"/>
              <a:gd name="connsiteX34" fmla="*/ 3707954 w 4329568"/>
              <a:gd name="connsiteY34" fmla="*/ 1200802 h 6473541"/>
              <a:gd name="connsiteX35" fmla="*/ 3731385 w 4329568"/>
              <a:gd name="connsiteY35" fmla="*/ 1245392 h 6473541"/>
              <a:gd name="connsiteX36" fmla="*/ 3781296 w 4329568"/>
              <a:gd name="connsiteY36" fmla="*/ 1205025 h 6473541"/>
              <a:gd name="connsiteX37" fmla="*/ 3798311 w 4329568"/>
              <a:gd name="connsiteY37" fmla="*/ 1210328 h 6473541"/>
              <a:gd name="connsiteX38" fmla="*/ 3858811 w 4329568"/>
              <a:gd name="connsiteY38" fmla="*/ 1135976 h 6473541"/>
              <a:gd name="connsiteX39" fmla="*/ 3881119 w 4329568"/>
              <a:gd name="connsiteY39" fmla="*/ 1124290 h 6473541"/>
              <a:gd name="connsiteX40" fmla="*/ 4024434 w 4329568"/>
              <a:gd name="connsiteY40" fmla="*/ 963907 h 6473541"/>
              <a:gd name="connsiteX41" fmla="*/ 4036150 w 4329568"/>
              <a:gd name="connsiteY41" fmla="*/ 986194 h 6473541"/>
              <a:gd name="connsiteX42" fmla="*/ 4052038 w 4329568"/>
              <a:gd name="connsiteY42" fmla="*/ 935226 h 6473541"/>
              <a:gd name="connsiteX43" fmla="*/ 4108369 w 4329568"/>
              <a:gd name="connsiteY43" fmla="*/ 934141 h 6473541"/>
              <a:gd name="connsiteX44" fmla="*/ 4212361 w 4329568"/>
              <a:gd name="connsiteY44" fmla="*/ 780140 h 6473541"/>
              <a:gd name="connsiteX45" fmla="*/ 4114785 w 4329568"/>
              <a:gd name="connsiteY45" fmla="*/ 973426 h 6473541"/>
              <a:gd name="connsiteX46" fmla="*/ 4022509 w 4329568"/>
              <a:gd name="connsiteY46" fmla="*/ 1149721 h 6473541"/>
              <a:gd name="connsiteX47" fmla="*/ 4159404 w 4329568"/>
              <a:gd name="connsiteY47" fmla="*/ 950049 h 6473541"/>
              <a:gd name="connsiteX48" fmla="*/ 3529012 w 4329568"/>
              <a:gd name="connsiteY48" fmla="*/ 1834764 h 6473541"/>
              <a:gd name="connsiteX49" fmla="*/ 3321024 w 4329568"/>
              <a:gd name="connsiteY49" fmla="*/ 2142769 h 6473541"/>
              <a:gd name="connsiteX50" fmla="*/ 3345579 w 4329568"/>
              <a:gd name="connsiteY50" fmla="*/ 2243627 h 6473541"/>
              <a:gd name="connsiteX51" fmla="*/ 3366763 w 4329568"/>
              <a:gd name="connsiteY51" fmla="*/ 2175664 h 6473541"/>
              <a:gd name="connsiteX52" fmla="*/ 3362587 w 4329568"/>
              <a:gd name="connsiteY52" fmla="*/ 2248930 h 6473541"/>
              <a:gd name="connsiteX53" fmla="*/ 3428387 w 4329568"/>
              <a:gd name="connsiteY53" fmla="*/ 2157588 h 6473541"/>
              <a:gd name="connsiteX54" fmla="*/ 3474130 w 4329568"/>
              <a:gd name="connsiteY54" fmla="*/ 2190487 h 6473541"/>
              <a:gd name="connsiteX55" fmla="*/ 3452942 w 4329568"/>
              <a:gd name="connsiteY55" fmla="*/ 2258453 h 6473541"/>
              <a:gd name="connsiteX56" fmla="*/ 3534633 w 4329568"/>
              <a:gd name="connsiteY56" fmla="*/ 2116139 h 6473541"/>
              <a:gd name="connsiteX57" fmla="*/ 3448770 w 4329568"/>
              <a:gd name="connsiteY57" fmla="*/ 2331715 h 6473541"/>
              <a:gd name="connsiteX58" fmla="*/ 3536877 w 4329568"/>
              <a:gd name="connsiteY58" fmla="*/ 2228686 h 6473541"/>
              <a:gd name="connsiteX59" fmla="*/ 3576196 w 4329568"/>
              <a:gd name="connsiteY59" fmla="*/ 2222300 h 6473541"/>
              <a:gd name="connsiteX60" fmla="*/ 3725931 w 4329568"/>
              <a:gd name="connsiteY60" fmla="*/ 2101199 h 6473541"/>
              <a:gd name="connsiteX61" fmla="*/ 3260038 w 4329568"/>
              <a:gd name="connsiteY61" fmla="*/ 2757569 h 6473541"/>
              <a:gd name="connsiteX62" fmla="*/ 3311073 w 4329568"/>
              <a:gd name="connsiteY62" fmla="*/ 2773477 h 6473541"/>
              <a:gd name="connsiteX63" fmla="*/ 3343972 w 4329568"/>
              <a:gd name="connsiteY63" fmla="*/ 2727809 h 6473541"/>
              <a:gd name="connsiteX64" fmla="*/ 3321201 w 4329568"/>
              <a:gd name="connsiteY64" fmla="*/ 2817704 h 6473541"/>
              <a:gd name="connsiteX65" fmla="*/ 3317660 w 4329568"/>
              <a:gd name="connsiteY65" fmla="*/ 2827032 h 6473541"/>
              <a:gd name="connsiteX66" fmla="*/ 3312196 w 4329568"/>
              <a:gd name="connsiteY66" fmla="*/ 2829753 h 6473541"/>
              <a:gd name="connsiteX67" fmla="*/ 3317531 w 4329568"/>
              <a:gd name="connsiteY67" fmla="*/ 2827373 h 6473541"/>
              <a:gd name="connsiteX68" fmla="*/ 3317660 w 4329568"/>
              <a:gd name="connsiteY68" fmla="*/ 2827032 h 6473541"/>
              <a:gd name="connsiteX69" fmla="*/ 3317790 w 4329568"/>
              <a:gd name="connsiteY69" fmla="*/ 2826968 h 6473541"/>
              <a:gd name="connsiteX70" fmla="*/ 3447219 w 4329568"/>
              <a:gd name="connsiteY70" fmla="*/ 2659822 h 6473541"/>
              <a:gd name="connsiteX71" fmla="*/ 3446712 w 4329568"/>
              <a:gd name="connsiteY71" fmla="*/ 2659359 h 6473541"/>
              <a:gd name="connsiteX72" fmla="*/ 3507891 w 4329568"/>
              <a:gd name="connsiteY72" fmla="*/ 2576175 h 6473541"/>
              <a:gd name="connsiteX73" fmla="*/ 3664625 w 4329568"/>
              <a:gd name="connsiteY73" fmla="*/ 2417644 h 6473541"/>
              <a:gd name="connsiteX74" fmla="*/ 3572350 w 4329568"/>
              <a:gd name="connsiteY74" fmla="*/ 2593932 h 6473541"/>
              <a:gd name="connsiteX75" fmla="*/ 3215744 w 4329568"/>
              <a:gd name="connsiteY75" fmla="*/ 3079314 h 6473541"/>
              <a:gd name="connsiteX76" fmla="*/ 3215744 w 4329568"/>
              <a:gd name="connsiteY76" fmla="*/ 3079314 h 6473541"/>
              <a:gd name="connsiteX77" fmla="*/ 3414267 w 4329568"/>
              <a:gd name="connsiteY77" fmla="*/ 2861570 h 6473541"/>
              <a:gd name="connsiteX78" fmla="*/ 3284915 w 4329568"/>
              <a:gd name="connsiteY78" fmla="*/ 3156799 h 6473541"/>
              <a:gd name="connsiteX79" fmla="*/ 3471721 w 4329568"/>
              <a:gd name="connsiteY79" fmla="*/ 2916760 h 6473541"/>
              <a:gd name="connsiteX80" fmla="*/ 3664947 w 4329568"/>
              <a:gd name="connsiteY80" fmla="*/ 2716009 h 6473541"/>
              <a:gd name="connsiteX81" fmla="*/ 3313641 w 4329568"/>
              <a:gd name="connsiteY81" fmla="*/ 3184394 h 6473541"/>
              <a:gd name="connsiteX82" fmla="*/ 3337077 w 4329568"/>
              <a:gd name="connsiteY82" fmla="*/ 3228980 h 6473541"/>
              <a:gd name="connsiteX83" fmla="*/ 3403996 w 4329568"/>
              <a:gd name="connsiteY83" fmla="*/ 3193916 h 6473541"/>
              <a:gd name="connsiteX84" fmla="*/ 3239497 w 4329568"/>
              <a:gd name="connsiteY84" fmla="*/ 3422262 h 6473541"/>
              <a:gd name="connsiteX85" fmla="*/ 3481512 w 4329568"/>
              <a:gd name="connsiteY85" fmla="*/ 3124869 h 6473541"/>
              <a:gd name="connsiteX86" fmla="*/ 3164233 w 4329568"/>
              <a:gd name="connsiteY86" fmla="*/ 3603857 h 6473541"/>
              <a:gd name="connsiteX87" fmla="*/ 3164233 w 4329568"/>
              <a:gd name="connsiteY87" fmla="*/ 3603857 h 6473541"/>
              <a:gd name="connsiteX88" fmla="*/ 3554855 w 4329568"/>
              <a:gd name="connsiteY88" fmla="*/ 3129083 h 6473541"/>
              <a:gd name="connsiteX89" fmla="*/ 3523075 w 4329568"/>
              <a:gd name="connsiteY89" fmla="*/ 3231030 h 6473541"/>
              <a:gd name="connsiteX90" fmla="*/ 3445560 w 4329568"/>
              <a:gd name="connsiteY90" fmla="*/ 3300078 h 6473541"/>
              <a:gd name="connsiteX91" fmla="*/ 3046596 w 4329568"/>
              <a:gd name="connsiteY91" fmla="*/ 3921381 h 6473541"/>
              <a:gd name="connsiteX92" fmla="*/ 2996685 w 4329568"/>
              <a:gd name="connsiteY92" fmla="*/ 3961748 h 6473541"/>
              <a:gd name="connsiteX93" fmla="*/ 2963785 w 4329568"/>
              <a:gd name="connsiteY93" fmla="*/ 4007415 h 6473541"/>
              <a:gd name="connsiteX94" fmla="*/ 2963785 w 4329568"/>
              <a:gd name="connsiteY94" fmla="*/ 4007415 h 6473541"/>
              <a:gd name="connsiteX95" fmla="*/ 2996685 w 4329568"/>
              <a:gd name="connsiteY95" fmla="*/ 3961748 h 6473541"/>
              <a:gd name="connsiteX96" fmla="*/ 3046596 w 4329568"/>
              <a:gd name="connsiteY96" fmla="*/ 3921381 h 6473541"/>
              <a:gd name="connsiteX97" fmla="*/ 3692072 w 4329568"/>
              <a:gd name="connsiteY97" fmla="*/ 3227784 h 6473541"/>
              <a:gd name="connsiteX98" fmla="*/ 3369493 w 4329568"/>
              <a:gd name="connsiteY98" fmla="*/ 3723763 h 6473541"/>
              <a:gd name="connsiteX99" fmla="*/ 3360025 w 4329568"/>
              <a:gd name="connsiteY99" fmla="*/ 3814020 h 6473541"/>
              <a:gd name="connsiteX100" fmla="*/ 3465141 w 4329568"/>
              <a:gd name="connsiteY100" fmla="*/ 3716295 h 6473541"/>
              <a:gd name="connsiteX101" fmla="*/ 3339964 w 4329568"/>
              <a:gd name="connsiteY101" fmla="*/ 3938258 h 6473541"/>
              <a:gd name="connsiteX102" fmla="*/ 3291177 w 4329568"/>
              <a:gd name="connsiteY102" fmla="*/ 4034901 h 6473541"/>
              <a:gd name="connsiteX103" fmla="*/ 3391000 w 4329568"/>
              <a:gd name="connsiteY103" fmla="*/ 3954159 h 6473541"/>
              <a:gd name="connsiteX104" fmla="*/ 3254101 w 4329568"/>
              <a:gd name="connsiteY104" fmla="*/ 4153835 h 6473541"/>
              <a:gd name="connsiteX105" fmla="*/ 3586473 w 4329568"/>
              <a:gd name="connsiteY105" fmla="*/ 3865960 h 6473541"/>
              <a:gd name="connsiteX106" fmla="*/ 3499490 w 4329568"/>
              <a:gd name="connsiteY106" fmla="*/ 4025265 h 6473541"/>
              <a:gd name="connsiteX107" fmla="*/ 3538809 w 4329568"/>
              <a:gd name="connsiteY107" fmla="*/ 4018879 h 6473541"/>
              <a:gd name="connsiteX108" fmla="*/ 3330814 w 4329568"/>
              <a:gd name="connsiteY108" fmla="*/ 4326876 h 6473541"/>
              <a:gd name="connsiteX109" fmla="*/ 3133423 w 4329568"/>
              <a:gd name="connsiteY109" fmla="*/ 4600897 h 6473541"/>
              <a:gd name="connsiteX110" fmla="*/ 3217354 w 4329568"/>
              <a:gd name="connsiteY110" fmla="*/ 4571134 h 6473541"/>
              <a:gd name="connsiteX111" fmla="*/ 3014663 w 4329568"/>
              <a:gd name="connsiteY111" fmla="*/ 4862145 h 6473541"/>
              <a:gd name="connsiteX112" fmla="*/ 1753559 w 4329568"/>
              <a:gd name="connsiteY112" fmla="*/ 6333213 h 6473541"/>
              <a:gd name="connsiteX113" fmla="*/ 1496462 w 4329568"/>
              <a:gd name="connsiteY113" fmla="*/ 6439488 h 6473541"/>
              <a:gd name="connsiteX114" fmla="*/ 1445430 w 4329568"/>
              <a:gd name="connsiteY114" fmla="*/ 6423583 h 6473541"/>
              <a:gd name="connsiteX115" fmla="*/ 1416702 w 4329568"/>
              <a:gd name="connsiteY115" fmla="*/ 6395988 h 6473541"/>
              <a:gd name="connsiteX116" fmla="*/ 1281728 w 4329568"/>
              <a:gd name="connsiteY116" fmla="*/ 6409842 h 6473541"/>
              <a:gd name="connsiteX117" fmla="*/ 1190257 w 4329568"/>
              <a:gd name="connsiteY117" fmla="*/ 6344044 h 6473541"/>
              <a:gd name="connsiteX118" fmla="*/ 1111615 w 4329568"/>
              <a:gd name="connsiteY118" fmla="*/ 6356820 h 6473541"/>
              <a:gd name="connsiteX119" fmla="*/ 1065872 w 4329568"/>
              <a:gd name="connsiteY119" fmla="*/ 6323921 h 6473541"/>
              <a:gd name="connsiteX120" fmla="*/ 1026556 w 4329568"/>
              <a:gd name="connsiteY120" fmla="*/ 6330303 h 6473541"/>
              <a:gd name="connsiteX121" fmla="*/ 1025432 w 4329568"/>
              <a:gd name="connsiteY121" fmla="*/ 6274028 h 6473541"/>
              <a:gd name="connsiteX122" fmla="*/ 941498 w 4329568"/>
              <a:gd name="connsiteY122" fmla="*/ 6303794 h 6473541"/>
              <a:gd name="connsiteX123" fmla="*/ 555528 w 4329568"/>
              <a:gd name="connsiteY123" fmla="*/ 6164843 h 6473541"/>
              <a:gd name="connsiteX124" fmla="*/ 476889 w 4329568"/>
              <a:gd name="connsiteY124" fmla="*/ 6177615 h 6473541"/>
              <a:gd name="connsiteX125" fmla="*/ 402419 w 4329568"/>
              <a:gd name="connsiteY125" fmla="*/ 6117121 h 6473541"/>
              <a:gd name="connsiteX126" fmla="*/ 374819 w 4329568"/>
              <a:gd name="connsiteY126" fmla="*/ 6145798 h 6473541"/>
              <a:gd name="connsiteX127" fmla="*/ 306772 w 4329568"/>
              <a:gd name="connsiteY127" fmla="*/ 6124589 h 6473541"/>
              <a:gd name="connsiteX128" fmla="*/ 295059 w 4329568"/>
              <a:gd name="connsiteY128" fmla="*/ 6102299 h 6473541"/>
              <a:gd name="connsiteX129" fmla="*/ 227010 w 4329568"/>
              <a:gd name="connsiteY129" fmla="*/ 6081086 h 6473541"/>
              <a:gd name="connsiteX130" fmla="*/ 220593 w 4329568"/>
              <a:gd name="connsiteY130" fmla="*/ 6041808 h 6473541"/>
              <a:gd name="connsiteX131" fmla="*/ 135538 w 4329568"/>
              <a:gd name="connsiteY131" fmla="*/ 6015288 h 6473541"/>
              <a:gd name="connsiteX132" fmla="*/ 39887 w 4329568"/>
              <a:gd name="connsiteY132" fmla="*/ 6022760 h 6473541"/>
              <a:gd name="connsiteX133" fmla="*/ 18618 w 4329568"/>
              <a:gd name="connsiteY133" fmla="*/ 6016132 h 6473541"/>
              <a:gd name="connsiteX134" fmla="*/ 0 w 4329568"/>
              <a:gd name="connsiteY134" fmla="*/ 6005521 h 6473541"/>
              <a:gd name="connsiteX135" fmla="*/ 0 w 4329568"/>
              <a:gd name="connsiteY135" fmla="*/ 4721621 h 6473541"/>
              <a:gd name="connsiteX136" fmla="*/ 19058 w 4329568"/>
              <a:gd name="connsiteY136" fmla="*/ 4697379 h 6473541"/>
              <a:gd name="connsiteX137" fmla="*/ 189136 w 4329568"/>
              <a:gd name="connsiteY137" fmla="*/ 4466107 h 6473541"/>
              <a:gd name="connsiteX138" fmla="*/ 277239 w 4329568"/>
              <a:gd name="connsiteY138" fmla="*/ 4363082 h 6473541"/>
              <a:gd name="connsiteX139" fmla="*/ 189136 w 4329568"/>
              <a:gd name="connsiteY139" fmla="*/ 4466107 h 6473541"/>
              <a:gd name="connsiteX140" fmla="*/ 0 w 4329568"/>
              <a:gd name="connsiteY140" fmla="*/ 4680499 h 6473541"/>
              <a:gd name="connsiteX141" fmla="*/ 0 w 4329568"/>
              <a:gd name="connsiteY141" fmla="*/ 3005400 h 6473541"/>
              <a:gd name="connsiteX142" fmla="*/ 36449 w 4329568"/>
              <a:gd name="connsiteY142" fmla="*/ 2957486 h 6473541"/>
              <a:gd name="connsiteX143" fmla="*/ 293447 w 4329568"/>
              <a:gd name="connsiteY143" fmla="*/ 2634469 h 6473541"/>
              <a:gd name="connsiteX144" fmla="*/ 402734 w 4329568"/>
              <a:gd name="connsiteY144" fmla="*/ 2463481 h 6473541"/>
              <a:gd name="connsiteX145" fmla="*/ 408038 w 4329568"/>
              <a:gd name="connsiteY145" fmla="*/ 2446487 h 6473541"/>
              <a:gd name="connsiteX146" fmla="*/ 402734 w 4329568"/>
              <a:gd name="connsiteY146" fmla="*/ 2463481 h 6473541"/>
              <a:gd name="connsiteX147" fmla="*/ 506730 w 4329568"/>
              <a:gd name="connsiteY147" fmla="*/ 2309477 h 6473541"/>
              <a:gd name="connsiteX148" fmla="*/ 8895 w 4329568"/>
              <a:gd name="connsiteY148" fmla="*/ 2896178 h 6473541"/>
              <a:gd name="connsiteX149" fmla="*/ 0 w 4329568"/>
              <a:gd name="connsiteY149" fmla="*/ 2907907 h 6473541"/>
              <a:gd name="connsiteX150" fmla="*/ 0 w 4329568"/>
              <a:gd name="connsiteY150" fmla="*/ 2881105 h 6473541"/>
              <a:gd name="connsiteX151" fmla="*/ 92460 w 4329568"/>
              <a:gd name="connsiteY151" fmla="*/ 2768429 h 6473541"/>
              <a:gd name="connsiteX152" fmla="*/ 735909 w 4329568"/>
              <a:gd name="connsiteY152" fmla="*/ 1933517 h 6473541"/>
              <a:gd name="connsiteX153" fmla="*/ 658390 w 4329568"/>
              <a:gd name="connsiteY153" fmla="*/ 2002561 h 6473541"/>
              <a:gd name="connsiteX154" fmla="*/ 570283 w 4329568"/>
              <a:gd name="connsiteY154" fmla="*/ 2105590 h 6473541"/>
              <a:gd name="connsiteX155" fmla="*/ 1459698 w 4329568"/>
              <a:gd name="connsiteY155" fmla="*/ 928779 h 6473541"/>
              <a:gd name="connsiteX156" fmla="*/ 1459698 w 4329568"/>
              <a:gd name="connsiteY156" fmla="*/ 928779 h 6473541"/>
              <a:gd name="connsiteX157" fmla="*/ 1932629 w 4329568"/>
              <a:gd name="connsiteY157" fmla="*/ 272277 h 6473541"/>
              <a:gd name="connsiteX158" fmla="*/ 0 w 4329568"/>
              <a:gd name="connsiteY158" fmla="*/ 0 h 6473541"/>
              <a:gd name="connsiteX159" fmla="*/ 1827401 w 4329568"/>
              <a:gd name="connsiteY159" fmla="*/ 0 h 6473541"/>
              <a:gd name="connsiteX160" fmla="*/ 1363645 w 4329568"/>
              <a:gd name="connsiteY160" fmla="*/ 563293 h 6473541"/>
              <a:gd name="connsiteX161" fmla="*/ 206620 w 4329568"/>
              <a:gd name="connsiteY161" fmla="*/ 1954953 h 6473541"/>
              <a:gd name="connsiteX162" fmla="*/ 156709 w 4329568"/>
              <a:gd name="connsiteY162" fmla="*/ 1995320 h 6473541"/>
              <a:gd name="connsiteX163" fmla="*/ 0 w 4329568"/>
              <a:gd name="connsiteY163" fmla="*/ 2168668 h 647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4329568" h="6473541">
                <a:moveTo>
                  <a:pt x="410480" y="4188952"/>
                </a:moveTo>
                <a:cubicBezTo>
                  <a:pt x="408225" y="4187457"/>
                  <a:pt x="405566" y="4187394"/>
                  <a:pt x="403302" y="4189746"/>
                </a:cubicBezTo>
                <a:cubicBezTo>
                  <a:pt x="400283" y="4192881"/>
                  <a:pt x="397969" y="4200315"/>
                  <a:pt x="398247" y="4214385"/>
                </a:cubicBezTo>
                <a:cubicBezTo>
                  <a:pt x="375939" y="4226072"/>
                  <a:pt x="326027" y="4266439"/>
                  <a:pt x="315436" y="4300420"/>
                </a:cubicBezTo>
                <a:cubicBezTo>
                  <a:pt x="354755" y="4294034"/>
                  <a:pt x="387655" y="4248366"/>
                  <a:pt x="398247" y="4214385"/>
                </a:cubicBezTo>
                <a:cubicBezTo>
                  <a:pt x="420363" y="4210789"/>
                  <a:pt x="417243" y="4193434"/>
                  <a:pt x="410480" y="4188952"/>
                </a:cubicBezTo>
                <a:close/>
                <a:moveTo>
                  <a:pt x="3226500" y="4182512"/>
                </a:moveTo>
                <a:cubicBezTo>
                  <a:pt x="3209489" y="4177211"/>
                  <a:pt x="3222328" y="4255782"/>
                  <a:pt x="3226500" y="4182512"/>
                </a:cubicBezTo>
                <a:close/>
                <a:moveTo>
                  <a:pt x="3234205" y="3439252"/>
                </a:moveTo>
                <a:cubicBezTo>
                  <a:pt x="3224374" y="3440851"/>
                  <a:pt x="3218132" y="3445895"/>
                  <a:pt x="3214635" y="3451503"/>
                </a:cubicBezTo>
                <a:cubicBezTo>
                  <a:pt x="3204136" y="3468333"/>
                  <a:pt x="3218313" y="3490231"/>
                  <a:pt x="3234205" y="3439252"/>
                </a:cubicBezTo>
                <a:close/>
                <a:moveTo>
                  <a:pt x="3446683" y="2659332"/>
                </a:moveTo>
                <a:lnTo>
                  <a:pt x="3446712" y="2659359"/>
                </a:lnTo>
                <a:lnTo>
                  <a:pt x="3439054" y="2669771"/>
                </a:lnTo>
                <a:cubicBezTo>
                  <a:pt x="3416684" y="2700373"/>
                  <a:pt x="3394727" y="2729647"/>
                  <a:pt x="3372700" y="2755404"/>
                </a:cubicBezTo>
                <a:cubicBezTo>
                  <a:pt x="3420727" y="2691147"/>
                  <a:pt x="3442022" y="2663996"/>
                  <a:pt x="3446683" y="2659332"/>
                </a:cubicBezTo>
                <a:close/>
                <a:moveTo>
                  <a:pt x="478541" y="2369534"/>
                </a:moveTo>
                <a:cubicBezTo>
                  <a:pt x="476562" y="2368562"/>
                  <a:pt x="474589" y="2369804"/>
                  <a:pt x="473423" y="2374246"/>
                </a:cubicBezTo>
                <a:cubicBezTo>
                  <a:pt x="471870" y="2380169"/>
                  <a:pt x="471748" y="2391779"/>
                  <a:pt x="474957" y="2411424"/>
                </a:cubicBezTo>
                <a:cubicBezTo>
                  <a:pt x="440934" y="2400816"/>
                  <a:pt x="440934" y="2400816"/>
                  <a:pt x="435641" y="2417807"/>
                </a:cubicBezTo>
                <a:cubicBezTo>
                  <a:pt x="469658" y="2428414"/>
                  <a:pt x="474957" y="2411424"/>
                  <a:pt x="474957" y="2411424"/>
                </a:cubicBezTo>
                <a:cubicBezTo>
                  <a:pt x="490483" y="2395291"/>
                  <a:pt x="484480" y="2372450"/>
                  <a:pt x="478541" y="2369534"/>
                </a:cubicBezTo>
                <a:close/>
                <a:moveTo>
                  <a:pt x="2128771" y="0"/>
                </a:moveTo>
                <a:lnTo>
                  <a:pt x="4204338" y="0"/>
                </a:lnTo>
                <a:lnTo>
                  <a:pt x="4159562" y="111229"/>
                </a:lnTo>
                <a:cubicBezTo>
                  <a:pt x="4170154" y="77247"/>
                  <a:pt x="4094886" y="258847"/>
                  <a:pt x="4117194" y="247153"/>
                </a:cubicBezTo>
                <a:cubicBezTo>
                  <a:pt x="4134202" y="252457"/>
                  <a:pt x="4134202" y="252457"/>
                  <a:pt x="4134202" y="252457"/>
                </a:cubicBezTo>
                <a:cubicBezTo>
                  <a:pt x="4134202" y="252457"/>
                  <a:pt x="4134202" y="252457"/>
                  <a:pt x="4151217" y="257761"/>
                </a:cubicBezTo>
                <a:cubicBezTo>
                  <a:pt x="4151217" y="257761"/>
                  <a:pt x="4211721" y="183413"/>
                  <a:pt x="4217013" y="166422"/>
                </a:cubicBezTo>
                <a:cubicBezTo>
                  <a:pt x="4239321" y="154736"/>
                  <a:pt x="4327428" y="51707"/>
                  <a:pt x="4327428" y="51707"/>
                </a:cubicBezTo>
                <a:cubicBezTo>
                  <a:pt x="4356156" y="79302"/>
                  <a:pt x="4086541" y="405372"/>
                  <a:pt x="4070653" y="456347"/>
                </a:cubicBezTo>
                <a:cubicBezTo>
                  <a:pt x="4065353" y="473338"/>
                  <a:pt x="4038877" y="558291"/>
                  <a:pt x="4038877" y="558291"/>
                </a:cubicBezTo>
                <a:cubicBezTo>
                  <a:pt x="4050592" y="580585"/>
                  <a:pt x="4182188" y="397904"/>
                  <a:pt x="4106923" y="579500"/>
                </a:cubicBezTo>
                <a:cubicBezTo>
                  <a:pt x="4042248" y="727118"/>
                  <a:pt x="3762037" y="1087172"/>
                  <a:pt x="3740853" y="1155135"/>
                </a:cubicBezTo>
                <a:cubicBezTo>
                  <a:pt x="3740853" y="1155135"/>
                  <a:pt x="3713249" y="1183815"/>
                  <a:pt x="3707954" y="1200802"/>
                </a:cubicBezTo>
                <a:cubicBezTo>
                  <a:pt x="3734115" y="817484"/>
                  <a:pt x="3664461" y="1280458"/>
                  <a:pt x="3731385" y="1245392"/>
                </a:cubicBezTo>
                <a:cubicBezTo>
                  <a:pt x="3770704" y="1239005"/>
                  <a:pt x="3776000" y="1222018"/>
                  <a:pt x="3781296" y="1205025"/>
                </a:cubicBezTo>
                <a:cubicBezTo>
                  <a:pt x="3781296" y="1205025"/>
                  <a:pt x="3793012" y="1227319"/>
                  <a:pt x="3798311" y="1210328"/>
                </a:cubicBezTo>
                <a:cubicBezTo>
                  <a:pt x="3815323" y="1215629"/>
                  <a:pt x="3836504" y="1147670"/>
                  <a:pt x="3858811" y="1135976"/>
                </a:cubicBezTo>
                <a:cubicBezTo>
                  <a:pt x="3858811" y="1135976"/>
                  <a:pt x="3875823" y="1141277"/>
                  <a:pt x="3881119" y="1124290"/>
                </a:cubicBezTo>
                <a:cubicBezTo>
                  <a:pt x="3953338" y="1072236"/>
                  <a:pt x="3991534" y="1009575"/>
                  <a:pt x="4024434" y="963907"/>
                </a:cubicBezTo>
                <a:cubicBezTo>
                  <a:pt x="3991534" y="1009575"/>
                  <a:pt x="3993778" y="1122122"/>
                  <a:pt x="4036150" y="986194"/>
                </a:cubicBezTo>
                <a:cubicBezTo>
                  <a:pt x="4025558" y="1020182"/>
                  <a:pt x="4052038" y="935226"/>
                  <a:pt x="4052038" y="935226"/>
                </a:cubicBezTo>
                <a:cubicBezTo>
                  <a:pt x="4057334" y="918232"/>
                  <a:pt x="4086058" y="945831"/>
                  <a:pt x="4108369" y="934141"/>
                </a:cubicBezTo>
                <a:cubicBezTo>
                  <a:pt x="4141269" y="888473"/>
                  <a:pt x="4217657" y="763153"/>
                  <a:pt x="4212361" y="780140"/>
                </a:cubicBezTo>
                <a:cubicBezTo>
                  <a:pt x="4229373" y="785441"/>
                  <a:pt x="4120085" y="956435"/>
                  <a:pt x="4114785" y="973426"/>
                </a:cubicBezTo>
                <a:cubicBezTo>
                  <a:pt x="4120085" y="956435"/>
                  <a:pt x="3971474" y="1133812"/>
                  <a:pt x="4022509" y="1149721"/>
                </a:cubicBezTo>
                <a:cubicBezTo>
                  <a:pt x="4039521" y="1155021"/>
                  <a:pt x="4125377" y="939445"/>
                  <a:pt x="4159404" y="950049"/>
                </a:cubicBezTo>
                <a:cubicBezTo>
                  <a:pt x="3996029" y="1234670"/>
                  <a:pt x="3748718" y="1549057"/>
                  <a:pt x="3529012" y="1834764"/>
                </a:cubicBezTo>
                <a:cubicBezTo>
                  <a:pt x="3463212" y="1926106"/>
                  <a:pt x="3341081" y="2018527"/>
                  <a:pt x="3321024" y="2142769"/>
                </a:cubicBezTo>
                <a:cubicBezTo>
                  <a:pt x="3321024" y="2142769"/>
                  <a:pt x="3350872" y="2226636"/>
                  <a:pt x="3345579" y="2243627"/>
                </a:cubicBezTo>
                <a:cubicBezTo>
                  <a:pt x="3350872" y="2226636"/>
                  <a:pt x="3332740" y="2165063"/>
                  <a:pt x="3366763" y="2175664"/>
                </a:cubicBezTo>
                <a:cubicBezTo>
                  <a:pt x="3366763" y="2175664"/>
                  <a:pt x="3345579" y="2243627"/>
                  <a:pt x="3362587" y="2248930"/>
                </a:cubicBezTo>
                <a:cubicBezTo>
                  <a:pt x="3362587" y="2248930"/>
                  <a:pt x="3400783" y="2186269"/>
                  <a:pt x="3428387" y="2157588"/>
                </a:cubicBezTo>
                <a:cubicBezTo>
                  <a:pt x="3423091" y="2174582"/>
                  <a:pt x="3440106" y="2179886"/>
                  <a:pt x="3474130" y="2190487"/>
                </a:cubicBezTo>
                <a:cubicBezTo>
                  <a:pt x="3429511" y="2213864"/>
                  <a:pt x="3359539" y="2378469"/>
                  <a:pt x="3452942" y="2258453"/>
                </a:cubicBezTo>
                <a:cubicBezTo>
                  <a:pt x="3534633" y="2116139"/>
                  <a:pt x="3534633" y="2116139"/>
                  <a:pt x="3534633" y="2116139"/>
                </a:cubicBezTo>
                <a:cubicBezTo>
                  <a:pt x="3552765" y="2177718"/>
                  <a:pt x="3316050" y="2458121"/>
                  <a:pt x="3448770" y="2331715"/>
                </a:cubicBezTo>
                <a:cubicBezTo>
                  <a:pt x="3454069" y="2314725"/>
                  <a:pt x="3514569" y="2240380"/>
                  <a:pt x="3536877" y="2228686"/>
                </a:cubicBezTo>
                <a:cubicBezTo>
                  <a:pt x="3519865" y="2223386"/>
                  <a:pt x="3576196" y="2222300"/>
                  <a:pt x="3576196" y="2222300"/>
                </a:cubicBezTo>
                <a:cubicBezTo>
                  <a:pt x="3620812" y="2198928"/>
                  <a:pt x="3664307" y="2119275"/>
                  <a:pt x="3725931" y="2101199"/>
                </a:cubicBezTo>
                <a:cubicBezTo>
                  <a:pt x="3616636" y="2272194"/>
                  <a:pt x="3396937" y="2557900"/>
                  <a:pt x="3260038" y="2757569"/>
                </a:cubicBezTo>
                <a:cubicBezTo>
                  <a:pt x="3238854" y="2825531"/>
                  <a:pt x="3211250" y="2854211"/>
                  <a:pt x="3311073" y="2773477"/>
                </a:cubicBezTo>
                <a:cubicBezTo>
                  <a:pt x="3338680" y="2744800"/>
                  <a:pt x="3321665" y="2739496"/>
                  <a:pt x="3343972" y="2727809"/>
                </a:cubicBezTo>
                <a:cubicBezTo>
                  <a:pt x="3327242" y="2736574"/>
                  <a:pt x="3327302" y="2792516"/>
                  <a:pt x="3321201" y="2817704"/>
                </a:cubicBezTo>
                <a:lnTo>
                  <a:pt x="3317660" y="2827032"/>
                </a:lnTo>
                <a:lnTo>
                  <a:pt x="3312196" y="2829753"/>
                </a:lnTo>
                <a:cubicBezTo>
                  <a:pt x="3314323" y="2830415"/>
                  <a:pt x="3316065" y="2829502"/>
                  <a:pt x="3317531" y="2827373"/>
                </a:cubicBezTo>
                <a:lnTo>
                  <a:pt x="3317660" y="2827032"/>
                </a:lnTo>
                <a:lnTo>
                  <a:pt x="3317790" y="2826968"/>
                </a:lnTo>
                <a:cubicBezTo>
                  <a:pt x="3343921" y="2805848"/>
                  <a:pt x="3439660" y="2673986"/>
                  <a:pt x="3447219" y="2659822"/>
                </a:cubicBezTo>
                <a:lnTo>
                  <a:pt x="3446712" y="2659359"/>
                </a:lnTo>
                <a:lnTo>
                  <a:pt x="3507891" y="2576175"/>
                </a:lnTo>
                <a:cubicBezTo>
                  <a:pt x="3555255" y="2514042"/>
                  <a:pt x="3606210" y="2455359"/>
                  <a:pt x="3664625" y="2417644"/>
                </a:cubicBezTo>
                <a:cubicBezTo>
                  <a:pt x="3714537" y="2377277"/>
                  <a:pt x="3599950" y="2565255"/>
                  <a:pt x="3572350" y="2593932"/>
                </a:cubicBezTo>
                <a:cubicBezTo>
                  <a:pt x="3446039" y="2759623"/>
                  <a:pt x="3302728" y="2920010"/>
                  <a:pt x="3215744" y="3079314"/>
                </a:cubicBezTo>
                <a:cubicBezTo>
                  <a:pt x="3164712" y="3063402"/>
                  <a:pt x="3194563" y="3147273"/>
                  <a:pt x="3215744" y="3079314"/>
                </a:cubicBezTo>
                <a:cubicBezTo>
                  <a:pt x="3276251" y="3004962"/>
                  <a:pt x="3319740" y="2925310"/>
                  <a:pt x="3414267" y="2861570"/>
                </a:cubicBezTo>
                <a:cubicBezTo>
                  <a:pt x="3525809" y="2803126"/>
                  <a:pt x="3233879" y="3140890"/>
                  <a:pt x="3284915" y="3156799"/>
                </a:cubicBezTo>
                <a:cubicBezTo>
                  <a:pt x="3301926" y="3162099"/>
                  <a:pt x="3471721" y="2916760"/>
                  <a:pt x="3471721" y="2916760"/>
                </a:cubicBezTo>
                <a:cubicBezTo>
                  <a:pt x="3532225" y="2842412"/>
                  <a:pt x="3570421" y="2779749"/>
                  <a:pt x="3664947" y="2716009"/>
                </a:cubicBezTo>
                <a:cubicBezTo>
                  <a:pt x="3555656" y="2886994"/>
                  <a:pt x="3405925" y="3008099"/>
                  <a:pt x="3313641" y="3184394"/>
                </a:cubicBezTo>
                <a:cubicBezTo>
                  <a:pt x="3314769" y="3240666"/>
                  <a:pt x="3271274" y="3320318"/>
                  <a:pt x="3337077" y="3228980"/>
                </a:cubicBezTo>
                <a:cubicBezTo>
                  <a:pt x="3381689" y="3205603"/>
                  <a:pt x="3386988" y="3188612"/>
                  <a:pt x="3403996" y="3193916"/>
                </a:cubicBezTo>
                <a:cubicBezTo>
                  <a:pt x="3360505" y="3273565"/>
                  <a:pt x="3288289" y="3325622"/>
                  <a:pt x="3239497" y="3422262"/>
                </a:cubicBezTo>
                <a:cubicBezTo>
                  <a:pt x="3339320" y="3341527"/>
                  <a:pt x="3398700" y="3210903"/>
                  <a:pt x="3481512" y="3124869"/>
                </a:cubicBezTo>
                <a:cubicBezTo>
                  <a:pt x="3394532" y="3284169"/>
                  <a:pt x="3261805" y="3410575"/>
                  <a:pt x="3164233" y="3603857"/>
                </a:cubicBezTo>
                <a:cubicBezTo>
                  <a:pt x="3113198" y="3587949"/>
                  <a:pt x="3170649" y="3643142"/>
                  <a:pt x="3164233" y="3603857"/>
                </a:cubicBezTo>
                <a:cubicBezTo>
                  <a:pt x="3286364" y="3511436"/>
                  <a:pt x="3422136" y="3255489"/>
                  <a:pt x="3554855" y="3129083"/>
                </a:cubicBezTo>
                <a:cubicBezTo>
                  <a:pt x="3615355" y="3054738"/>
                  <a:pt x="3538967" y="3180058"/>
                  <a:pt x="3523075" y="3231030"/>
                </a:cubicBezTo>
                <a:cubicBezTo>
                  <a:pt x="3495475" y="3259707"/>
                  <a:pt x="3456159" y="3266097"/>
                  <a:pt x="3445560" y="3300078"/>
                </a:cubicBezTo>
                <a:cubicBezTo>
                  <a:pt x="3354410" y="3532645"/>
                  <a:pt x="3166480" y="3716408"/>
                  <a:pt x="3046596" y="3921381"/>
                </a:cubicBezTo>
                <a:cubicBezTo>
                  <a:pt x="3007277" y="3927767"/>
                  <a:pt x="3001981" y="3944754"/>
                  <a:pt x="2996685" y="3961748"/>
                </a:cubicBezTo>
                <a:cubicBezTo>
                  <a:pt x="2974374" y="3973438"/>
                  <a:pt x="2974374" y="3973438"/>
                  <a:pt x="2963785" y="4007415"/>
                </a:cubicBezTo>
                <a:cubicBezTo>
                  <a:pt x="2929761" y="3996814"/>
                  <a:pt x="2964909" y="4063691"/>
                  <a:pt x="2963785" y="4007415"/>
                </a:cubicBezTo>
                <a:cubicBezTo>
                  <a:pt x="2980793" y="4012720"/>
                  <a:pt x="2991389" y="3978742"/>
                  <a:pt x="2996685" y="3961748"/>
                </a:cubicBezTo>
                <a:cubicBezTo>
                  <a:pt x="3030708" y="3972356"/>
                  <a:pt x="3036005" y="3955362"/>
                  <a:pt x="3046596" y="3921381"/>
                </a:cubicBezTo>
                <a:cubicBezTo>
                  <a:pt x="3250411" y="3686646"/>
                  <a:pt x="3454230" y="3451915"/>
                  <a:pt x="3692072" y="3227784"/>
                </a:cubicBezTo>
                <a:cubicBezTo>
                  <a:pt x="3594492" y="3421066"/>
                  <a:pt x="3456474" y="3564462"/>
                  <a:pt x="3369493" y="3723763"/>
                </a:cubicBezTo>
                <a:cubicBezTo>
                  <a:pt x="3369493" y="3723763"/>
                  <a:pt x="3326002" y="3803412"/>
                  <a:pt x="3360025" y="3814020"/>
                </a:cubicBezTo>
                <a:cubicBezTo>
                  <a:pt x="3377037" y="3819320"/>
                  <a:pt x="3419405" y="3683396"/>
                  <a:pt x="3465141" y="3716295"/>
                </a:cubicBezTo>
                <a:cubicBezTo>
                  <a:pt x="3476860" y="3738586"/>
                  <a:pt x="3345260" y="3921271"/>
                  <a:pt x="3339964" y="3938258"/>
                </a:cubicBezTo>
                <a:cubicBezTo>
                  <a:pt x="3274161" y="4029596"/>
                  <a:pt x="3114965" y="4240955"/>
                  <a:pt x="3291177" y="4034901"/>
                </a:cubicBezTo>
                <a:cubicBezTo>
                  <a:pt x="3391000" y="3954159"/>
                  <a:pt x="3391000" y="3954159"/>
                  <a:pt x="3391000" y="3954159"/>
                </a:cubicBezTo>
                <a:cubicBezTo>
                  <a:pt x="3414427" y="3998751"/>
                  <a:pt x="3242392" y="4131540"/>
                  <a:pt x="3254101" y="4153835"/>
                </a:cubicBezTo>
                <a:cubicBezTo>
                  <a:pt x="3381531" y="4044423"/>
                  <a:pt x="3459047" y="3975375"/>
                  <a:pt x="3586473" y="3865960"/>
                </a:cubicBezTo>
                <a:cubicBezTo>
                  <a:pt x="3592889" y="3905245"/>
                  <a:pt x="3493070" y="3985984"/>
                  <a:pt x="3499490" y="4025265"/>
                </a:cubicBezTo>
                <a:cubicBezTo>
                  <a:pt x="3504786" y="4008271"/>
                  <a:pt x="3549401" y="3984898"/>
                  <a:pt x="3538809" y="4018879"/>
                </a:cubicBezTo>
                <a:cubicBezTo>
                  <a:pt x="3522921" y="4069847"/>
                  <a:pt x="3369014" y="4264219"/>
                  <a:pt x="3330814" y="4326876"/>
                </a:cubicBezTo>
                <a:cubicBezTo>
                  <a:pt x="3292619" y="4389538"/>
                  <a:pt x="3182207" y="4504257"/>
                  <a:pt x="3133423" y="4600897"/>
                </a:cubicBezTo>
                <a:cubicBezTo>
                  <a:pt x="3101646" y="4702840"/>
                  <a:pt x="3217354" y="4571134"/>
                  <a:pt x="3217354" y="4571134"/>
                </a:cubicBezTo>
                <a:cubicBezTo>
                  <a:pt x="3223770" y="4610419"/>
                  <a:pt x="3052858" y="4799483"/>
                  <a:pt x="3014663" y="4862145"/>
                </a:cubicBezTo>
                <a:cubicBezTo>
                  <a:pt x="2635753" y="5359210"/>
                  <a:pt x="2252674" y="5929541"/>
                  <a:pt x="1753559" y="6333213"/>
                </a:cubicBezTo>
                <a:cubicBezTo>
                  <a:pt x="1698355" y="6390570"/>
                  <a:pt x="1521016" y="6540352"/>
                  <a:pt x="1496462" y="6439488"/>
                </a:cubicBezTo>
                <a:cubicBezTo>
                  <a:pt x="1490042" y="6400206"/>
                  <a:pt x="1491165" y="6456482"/>
                  <a:pt x="1445430" y="6423583"/>
                </a:cubicBezTo>
                <a:cubicBezTo>
                  <a:pt x="1416702" y="6395988"/>
                  <a:pt x="1416702" y="6395988"/>
                  <a:pt x="1416702" y="6395988"/>
                </a:cubicBezTo>
                <a:cubicBezTo>
                  <a:pt x="1365663" y="6380083"/>
                  <a:pt x="1304036" y="6398156"/>
                  <a:pt x="1281728" y="6409842"/>
                </a:cubicBezTo>
                <a:cubicBezTo>
                  <a:pt x="1247709" y="6399237"/>
                  <a:pt x="1241286" y="6359952"/>
                  <a:pt x="1190257" y="6344044"/>
                </a:cubicBezTo>
                <a:cubicBezTo>
                  <a:pt x="1150934" y="6350434"/>
                  <a:pt x="1128627" y="6362120"/>
                  <a:pt x="1111615" y="6356820"/>
                </a:cubicBezTo>
                <a:cubicBezTo>
                  <a:pt x="1077591" y="6346212"/>
                  <a:pt x="1082888" y="6329225"/>
                  <a:pt x="1065872" y="6323921"/>
                </a:cubicBezTo>
                <a:cubicBezTo>
                  <a:pt x="1065872" y="6323921"/>
                  <a:pt x="1043571" y="6335607"/>
                  <a:pt x="1026556" y="6330303"/>
                </a:cubicBezTo>
                <a:cubicBezTo>
                  <a:pt x="969102" y="6275113"/>
                  <a:pt x="1059452" y="6284639"/>
                  <a:pt x="1025432" y="6274028"/>
                </a:cubicBezTo>
                <a:cubicBezTo>
                  <a:pt x="1025432" y="6274028"/>
                  <a:pt x="963805" y="6292108"/>
                  <a:pt x="941498" y="6303794"/>
                </a:cubicBezTo>
                <a:cubicBezTo>
                  <a:pt x="907475" y="6293186"/>
                  <a:pt x="645882" y="6174366"/>
                  <a:pt x="555528" y="6164843"/>
                </a:cubicBezTo>
                <a:cubicBezTo>
                  <a:pt x="516212" y="6171233"/>
                  <a:pt x="483305" y="6216900"/>
                  <a:pt x="476889" y="6177615"/>
                </a:cubicBezTo>
                <a:cubicBezTo>
                  <a:pt x="442869" y="6167011"/>
                  <a:pt x="419434" y="6122425"/>
                  <a:pt x="402419" y="6117121"/>
                </a:cubicBezTo>
                <a:cubicBezTo>
                  <a:pt x="419434" y="6122425"/>
                  <a:pt x="374819" y="6145798"/>
                  <a:pt x="374819" y="6145798"/>
                </a:cubicBezTo>
                <a:cubicBezTo>
                  <a:pt x="306772" y="6124589"/>
                  <a:pt x="306772" y="6124589"/>
                  <a:pt x="306772" y="6124589"/>
                </a:cubicBezTo>
                <a:cubicBezTo>
                  <a:pt x="296183" y="6158574"/>
                  <a:pt x="295059" y="6102299"/>
                  <a:pt x="295059" y="6102299"/>
                </a:cubicBezTo>
                <a:cubicBezTo>
                  <a:pt x="295059" y="6102299"/>
                  <a:pt x="255740" y="6108684"/>
                  <a:pt x="227010" y="6081086"/>
                </a:cubicBezTo>
                <a:cubicBezTo>
                  <a:pt x="210005" y="6075785"/>
                  <a:pt x="271629" y="6057709"/>
                  <a:pt x="220593" y="6041808"/>
                </a:cubicBezTo>
                <a:cubicBezTo>
                  <a:pt x="164262" y="6042886"/>
                  <a:pt x="171802" y="6138447"/>
                  <a:pt x="135538" y="6015288"/>
                </a:cubicBezTo>
                <a:cubicBezTo>
                  <a:pt x="105683" y="5931421"/>
                  <a:pt x="113227" y="6026978"/>
                  <a:pt x="39887" y="6022760"/>
                </a:cubicBezTo>
                <a:cubicBezTo>
                  <a:pt x="37238" y="6031255"/>
                  <a:pt x="30054" y="6024356"/>
                  <a:pt x="18618" y="6016132"/>
                </a:cubicBezTo>
                <a:lnTo>
                  <a:pt x="0" y="6005521"/>
                </a:lnTo>
                <a:lnTo>
                  <a:pt x="0" y="4721621"/>
                </a:lnTo>
                <a:lnTo>
                  <a:pt x="19058" y="4697379"/>
                </a:lnTo>
                <a:cubicBezTo>
                  <a:pt x="82211" y="4614535"/>
                  <a:pt x="139786" y="4534612"/>
                  <a:pt x="189136" y="4466107"/>
                </a:cubicBezTo>
                <a:cubicBezTo>
                  <a:pt x="228452" y="4459724"/>
                  <a:pt x="249639" y="4391759"/>
                  <a:pt x="277239" y="4363082"/>
                </a:cubicBezTo>
                <a:cubicBezTo>
                  <a:pt x="237920" y="4369468"/>
                  <a:pt x="222036" y="4420439"/>
                  <a:pt x="189136" y="4466107"/>
                </a:cubicBezTo>
                <a:lnTo>
                  <a:pt x="0" y="4680499"/>
                </a:lnTo>
                <a:lnTo>
                  <a:pt x="0" y="3005400"/>
                </a:lnTo>
                <a:lnTo>
                  <a:pt x="36449" y="2957486"/>
                </a:lnTo>
                <a:cubicBezTo>
                  <a:pt x="125740" y="2843176"/>
                  <a:pt x="216495" y="2731653"/>
                  <a:pt x="293447" y="2634469"/>
                </a:cubicBezTo>
                <a:cubicBezTo>
                  <a:pt x="336938" y="2554820"/>
                  <a:pt x="352827" y="2503845"/>
                  <a:pt x="402734" y="2463481"/>
                </a:cubicBezTo>
                <a:cubicBezTo>
                  <a:pt x="419750" y="2468778"/>
                  <a:pt x="408038" y="2446487"/>
                  <a:pt x="408038" y="2446487"/>
                </a:cubicBezTo>
                <a:cubicBezTo>
                  <a:pt x="408038" y="2446487"/>
                  <a:pt x="408038" y="2446487"/>
                  <a:pt x="402734" y="2463481"/>
                </a:cubicBezTo>
                <a:cubicBezTo>
                  <a:pt x="318800" y="2493240"/>
                  <a:pt x="490846" y="2360449"/>
                  <a:pt x="506730" y="2309477"/>
                </a:cubicBezTo>
                <a:cubicBezTo>
                  <a:pt x="328351" y="2477573"/>
                  <a:pt x="169741" y="2683292"/>
                  <a:pt x="8895" y="2896178"/>
                </a:cubicBezTo>
                <a:lnTo>
                  <a:pt x="0" y="2907907"/>
                </a:lnTo>
                <a:lnTo>
                  <a:pt x="0" y="2881105"/>
                </a:lnTo>
                <a:lnTo>
                  <a:pt x="92460" y="2768429"/>
                </a:lnTo>
                <a:cubicBezTo>
                  <a:pt x="315022" y="2497885"/>
                  <a:pt x="530566" y="2233020"/>
                  <a:pt x="735909" y="1933517"/>
                </a:cubicBezTo>
                <a:cubicBezTo>
                  <a:pt x="817593" y="1791203"/>
                  <a:pt x="741205" y="1916523"/>
                  <a:pt x="658390" y="2002561"/>
                </a:cubicBezTo>
                <a:cubicBezTo>
                  <a:pt x="625490" y="2048229"/>
                  <a:pt x="592590" y="2093903"/>
                  <a:pt x="570283" y="2105590"/>
                </a:cubicBezTo>
                <a:cubicBezTo>
                  <a:pt x="849373" y="1689256"/>
                  <a:pt x="1168895" y="1322815"/>
                  <a:pt x="1459698" y="928779"/>
                </a:cubicBezTo>
                <a:cubicBezTo>
                  <a:pt x="1426798" y="974446"/>
                  <a:pt x="1538337" y="916007"/>
                  <a:pt x="1459698" y="928779"/>
                </a:cubicBezTo>
                <a:cubicBezTo>
                  <a:pt x="1615691" y="697780"/>
                  <a:pt x="1774892" y="486422"/>
                  <a:pt x="1932629" y="272277"/>
                </a:cubicBezTo>
                <a:close/>
                <a:moveTo>
                  <a:pt x="0" y="0"/>
                </a:moveTo>
                <a:lnTo>
                  <a:pt x="1827401" y="0"/>
                </a:lnTo>
                <a:lnTo>
                  <a:pt x="1363645" y="563293"/>
                </a:lnTo>
                <a:cubicBezTo>
                  <a:pt x="975670" y="1029570"/>
                  <a:pt x="583442" y="1494521"/>
                  <a:pt x="206620" y="1954953"/>
                </a:cubicBezTo>
                <a:cubicBezTo>
                  <a:pt x="189609" y="1949652"/>
                  <a:pt x="179020" y="1983630"/>
                  <a:pt x="156709" y="1995320"/>
                </a:cubicBezTo>
                <a:lnTo>
                  <a:pt x="0" y="2168668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151047" y="-12358"/>
            <a:ext cx="8086252" cy="6870357"/>
          </a:xfrm>
          <a:custGeom>
            <a:avLst/>
            <a:gdLst>
              <a:gd name="connsiteX0" fmla="*/ 864064 w 8086252"/>
              <a:gd name="connsiteY0" fmla="*/ 4613767 h 6870357"/>
              <a:gd name="connsiteX1" fmla="*/ 863432 w 8086252"/>
              <a:gd name="connsiteY1" fmla="*/ 4615081 h 6870357"/>
              <a:gd name="connsiteX2" fmla="*/ 737817 w 8086252"/>
              <a:gd name="connsiteY2" fmla="*/ 4830923 h 6870357"/>
              <a:gd name="connsiteX3" fmla="*/ 815259 w 8086252"/>
              <a:gd name="connsiteY3" fmla="*/ 4624947 h 6870357"/>
              <a:gd name="connsiteX4" fmla="*/ 868457 w 8086252"/>
              <a:gd name="connsiteY4" fmla="*/ 4604626 h 6870357"/>
              <a:gd name="connsiteX5" fmla="*/ 866795 w 8086252"/>
              <a:gd name="connsiteY5" fmla="*/ 4613135 h 6870357"/>
              <a:gd name="connsiteX6" fmla="*/ 864064 w 8086252"/>
              <a:gd name="connsiteY6" fmla="*/ 4613767 h 6870357"/>
              <a:gd name="connsiteX7" fmla="*/ 7633289 w 8086252"/>
              <a:gd name="connsiteY7" fmla="*/ 1672873 h 6870357"/>
              <a:gd name="connsiteX8" fmla="*/ 7608208 w 8086252"/>
              <a:gd name="connsiteY8" fmla="*/ 1696304 h 6870357"/>
              <a:gd name="connsiteX9" fmla="*/ 7596307 w 8086252"/>
              <a:gd name="connsiteY9" fmla="*/ 1707576 h 6870357"/>
              <a:gd name="connsiteX10" fmla="*/ 7606253 w 8086252"/>
              <a:gd name="connsiteY10" fmla="*/ 1692954 h 6870357"/>
              <a:gd name="connsiteX11" fmla="*/ 7633289 w 8086252"/>
              <a:gd name="connsiteY11" fmla="*/ 1672873 h 6870357"/>
              <a:gd name="connsiteX12" fmla="*/ 4372712 w 8086252"/>
              <a:gd name="connsiteY12" fmla="*/ 0 h 6870357"/>
              <a:gd name="connsiteX13" fmla="*/ 6092705 w 8086252"/>
              <a:gd name="connsiteY13" fmla="*/ 0 h 6870357"/>
              <a:gd name="connsiteX14" fmla="*/ 5928911 w 8086252"/>
              <a:gd name="connsiteY14" fmla="*/ 280919 h 6870357"/>
              <a:gd name="connsiteX15" fmla="*/ 5242186 w 8086252"/>
              <a:gd name="connsiteY15" fmla="*/ 1246668 h 6870357"/>
              <a:gd name="connsiteX16" fmla="*/ 5194014 w 8086252"/>
              <a:gd name="connsiteY16" fmla="*/ 1256533 h 6870357"/>
              <a:gd name="connsiteX17" fmla="*/ 5242186 w 8086252"/>
              <a:gd name="connsiteY17" fmla="*/ 1246668 h 6870357"/>
              <a:gd name="connsiteX18" fmla="*/ 5882558 w 8086252"/>
              <a:gd name="connsiteY18" fmla="*/ 400065 h 6870357"/>
              <a:gd name="connsiteX19" fmla="*/ 6135196 w 8086252"/>
              <a:gd name="connsiteY19" fmla="*/ 0 h 6870357"/>
              <a:gd name="connsiteX20" fmla="*/ 6272777 w 8086252"/>
              <a:gd name="connsiteY20" fmla="*/ 0 h 6870357"/>
              <a:gd name="connsiteX21" fmla="*/ 6203662 w 8086252"/>
              <a:gd name="connsiteY21" fmla="*/ 125320 h 6870357"/>
              <a:gd name="connsiteX22" fmla="*/ 5629937 w 8086252"/>
              <a:gd name="connsiteY22" fmla="*/ 987134 h 6870357"/>
              <a:gd name="connsiteX23" fmla="*/ 5890024 w 8086252"/>
              <a:gd name="connsiteY23" fmla="*/ 693711 h 6870357"/>
              <a:gd name="connsiteX24" fmla="*/ 6128255 w 8086252"/>
              <a:gd name="connsiteY24" fmla="*/ 331133 h 6870357"/>
              <a:gd name="connsiteX25" fmla="*/ 6320615 w 8086252"/>
              <a:gd name="connsiteY25" fmla="*/ 0 h 6870357"/>
              <a:gd name="connsiteX26" fmla="*/ 6531721 w 8086252"/>
              <a:gd name="connsiteY26" fmla="*/ 0 h 6870357"/>
              <a:gd name="connsiteX27" fmla="*/ 6509795 w 8086252"/>
              <a:gd name="connsiteY27" fmla="*/ 42698 h 6870357"/>
              <a:gd name="connsiteX28" fmla="*/ 6190277 w 8086252"/>
              <a:gd name="connsiteY28" fmla="*/ 592189 h 6870357"/>
              <a:gd name="connsiteX29" fmla="*/ 6488582 w 8086252"/>
              <a:gd name="connsiteY29" fmla="*/ 133345 h 6870357"/>
              <a:gd name="connsiteX30" fmla="*/ 6565554 w 8086252"/>
              <a:gd name="connsiteY30" fmla="*/ 0 h 6870357"/>
              <a:gd name="connsiteX31" fmla="*/ 6806776 w 8086252"/>
              <a:gd name="connsiteY31" fmla="*/ 0 h 6870357"/>
              <a:gd name="connsiteX32" fmla="*/ 6797109 w 8086252"/>
              <a:gd name="connsiteY32" fmla="*/ 18747 h 6870357"/>
              <a:gd name="connsiteX33" fmla="*/ 6773091 w 8086252"/>
              <a:gd name="connsiteY33" fmla="*/ 112584 h 6870357"/>
              <a:gd name="connsiteX34" fmla="*/ 6821920 w 8086252"/>
              <a:gd name="connsiteY34" fmla="*/ 42586 h 6870357"/>
              <a:gd name="connsiteX35" fmla="*/ 6848077 w 8086252"/>
              <a:gd name="connsiteY35" fmla="*/ 0 h 6870357"/>
              <a:gd name="connsiteX36" fmla="*/ 6964252 w 8086252"/>
              <a:gd name="connsiteY36" fmla="*/ 0 h 6870357"/>
              <a:gd name="connsiteX37" fmla="*/ 6943350 w 8086252"/>
              <a:gd name="connsiteY37" fmla="*/ 42790 h 6870357"/>
              <a:gd name="connsiteX38" fmla="*/ 6911983 w 8086252"/>
              <a:gd name="connsiteY38" fmla="*/ 104150 h 6870357"/>
              <a:gd name="connsiteX39" fmla="*/ 6824493 w 8086252"/>
              <a:gd name="connsiteY39" fmla="*/ 262149 h 6870357"/>
              <a:gd name="connsiteX40" fmla="*/ 6965773 w 8086252"/>
              <a:gd name="connsiteY40" fmla="*/ 73116 h 6870357"/>
              <a:gd name="connsiteX41" fmla="*/ 7002697 w 8086252"/>
              <a:gd name="connsiteY41" fmla="*/ 0 h 6870357"/>
              <a:gd name="connsiteX42" fmla="*/ 7191043 w 8086252"/>
              <a:gd name="connsiteY42" fmla="*/ 0 h 6870357"/>
              <a:gd name="connsiteX43" fmla="*/ 7175014 w 8086252"/>
              <a:gd name="connsiteY43" fmla="*/ 43485 h 6870357"/>
              <a:gd name="connsiteX44" fmla="*/ 7168495 w 8086252"/>
              <a:gd name="connsiteY44" fmla="*/ 81621 h 6870357"/>
              <a:gd name="connsiteX45" fmla="*/ 7092239 w 8086252"/>
              <a:gd name="connsiteY45" fmla="*/ 197302 h 6870357"/>
              <a:gd name="connsiteX46" fmla="*/ 7168495 w 8086252"/>
              <a:gd name="connsiteY46" fmla="*/ 81621 h 6870357"/>
              <a:gd name="connsiteX47" fmla="*/ 7224133 w 8086252"/>
              <a:gd name="connsiteY47" fmla="*/ 0 h 6870357"/>
              <a:gd name="connsiteX48" fmla="*/ 7277150 w 8086252"/>
              <a:gd name="connsiteY48" fmla="*/ 0 h 6870357"/>
              <a:gd name="connsiteX49" fmla="*/ 7231552 w 8086252"/>
              <a:gd name="connsiteY49" fmla="*/ 110173 h 6870357"/>
              <a:gd name="connsiteX50" fmla="*/ 6838611 w 8086252"/>
              <a:gd name="connsiteY50" fmla="*/ 809586 h 6870357"/>
              <a:gd name="connsiteX51" fmla="*/ 6240980 w 8086252"/>
              <a:gd name="connsiteY51" fmla="*/ 1602399 h 6870357"/>
              <a:gd name="connsiteX52" fmla="*/ 5266843 w 8086252"/>
              <a:gd name="connsiteY52" fmla="*/ 2612426 h 6870357"/>
              <a:gd name="connsiteX53" fmla="*/ 4931696 w 8086252"/>
              <a:gd name="connsiteY53" fmla="*/ 2931222 h 6870357"/>
              <a:gd name="connsiteX54" fmla="*/ 4958588 w 8086252"/>
              <a:gd name="connsiteY54" fmla="*/ 2915708 h 6870357"/>
              <a:gd name="connsiteX55" fmla="*/ 5255609 w 8086252"/>
              <a:gd name="connsiteY55" fmla="*/ 2654744 h 6870357"/>
              <a:gd name="connsiteX56" fmla="*/ 6287965 w 8086252"/>
              <a:gd name="connsiteY56" fmla="*/ 1682828 h 6870357"/>
              <a:gd name="connsiteX57" fmla="*/ 7375644 w 8086252"/>
              <a:gd name="connsiteY57" fmla="*/ 159260 h 6870357"/>
              <a:gd name="connsiteX58" fmla="*/ 7436235 w 8086252"/>
              <a:gd name="connsiteY58" fmla="*/ 16770 h 6870357"/>
              <a:gd name="connsiteX59" fmla="*/ 7451900 w 8086252"/>
              <a:gd name="connsiteY59" fmla="*/ 43579 h 6870357"/>
              <a:gd name="connsiteX60" fmla="*/ 7470645 w 8086252"/>
              <a:gd name="connsiteY60" fmla="*/ 8823 h 6870357"/>
              <a:gd name="connsiteX61" fmla="*/ 7475280 w 8086252"/>
              <a:gd name="connsiteY61" fmla="*/ 0 h 6870357"/>
              <a:gd name="connsiteX62" fmla="*/ 7509280 w 8086252"/>
              <a:gd name="connsiteY62" fmla="*/ 0 h 6870357"/>
              <a:gd name="connsiteX63" fmla="*/ 7458282 w 8086252"/>
              <a:gd name="connsiteY63" fmla="*/ 109340 h 6870357"/>
              <a:gd name="connsiteX64" fmla="*/ 6845069 w 8086252"/>
              <a:gd name="connsiteY64" fmla="*/ 1128449 h 6870357"/>
              <a:gd name="connsiteX65" fmla="*/ 6839455 w 8086252"/>
              <a:gd name="connsiteY65" fmla="*/ 1149610 h 6870357"/>
              <a:gd name="connsiteX66" fmla="*/ 6806944 w 8086252"/>
              <a:gd name="connsiteY66" fmla="*/ 1186292 h 6870357"/>
              <a:gd name="connsiteX67" fmla="*/ 6839455 w 8086252"/>
              <a:gd name="connsiteY67" fmla="*/ 1149610 h 6870357"/>
              <a:gd name="connsiteX68" fmla="*/ 6845069 w 8086252"/>
              <a:gd name="connsiteY68" fmla="*/ 1128449 h 6870357"/>
              <a:gd name="connsiteX69" fmla="*/ 7328313 w 8086252"/>
              <a:gd name="connsiteY69" fmla="*/ 509155 h 6870357"/>
              <a:gd name="connsiteX70" fmla="*/ 7408995 w 8086252"/>
              <a:gd name="connsiteY70" fmla="*/ 462608 h 6870357"/>
              <a:gd name="connsiteX71" fmla="*/ 7146524 w 8086252"/>
              <a:gd name="connsiteY71" fmla="*/ 936623 h 6870357"/>
              <a:gd name="connsiteX72" fmla="*/ 7098352 w 8086252"/>
              <a:gd name="connsiteY72" fmla="*/ 946489 h 6870357"/>
              <a:gd name="connsiteX73" fmla="*/ 7089603 w 8086252"/>
              <a:gd name="connsiteY73" fmla="*/ 979450 h 6870357"/>
              <a:gd name="connsiteX74" fmla="*/ 7081500 w 8086252"/>
              <a:gd name="connsiteY74" fmla="*/ 1009975 h 6870357"/>
              <a:gd name="connsiteX75" fmla="*/ 7087819 w 8086252"/>
              <a:gd name="connsiteY75" fmla="*/ 986170 h 6870357"/>
              <a:gd name="connsiteX76" fmla="*/ 7089603 w 8086252"/>
              <a:gd name="connsiteY76" fmla="*/ 979450 h 6870357"/>
              <a:gd name="connsiteX77" fmla="*/ 7094139 w 8086252"/>
              <a:gd name="connsiteY77" fmla="*/ 962363 h 6870357"/>
              <a:gd name="connsiteX78" fmla="*/ 7098352 w 8086252"/>
              <a:gd name="connsiteY78" fmla="*/ 946489 h 6870357"/>
              <a:gd name="connsiteX79" fmla="*/ 7146524 w 8086252"/>
              <a:gd name="connsiteY79" fmla="*/ 936623 h 6870357"/>
              <a:gd name="connsiteX80" fmla="*/ 7358435 w 8086252"/>
              <a:gd name="connsiteY80" fmla="*/ 653072 h 6870357"/>
              <a:gd name="connsiteX81" fmla="*/ 7544662 w 8086252"/>
              <a:gd name="connsiteY81" fmla="*/ 294737 h 6870357"/>
              <a:gd name="connsiteX82" fmla="*/ 7494101 w 8086252"/>
              <a:gd name="connsiteY82" fmla="*/ 485201 h 6870357"/>
              <a:gd name="connsiteX83" fmla="*/ 7704218 w 8086252"/>
              <a:gd name="connsiteY83" fmla="*/ 91797 h 6870357"/>
              <a:gd name="connsiteX84" fmla="*/ 7751703 w 8086252"/>
              <a:gd name="connsiteY84" fmla="*/ 0 h 6870357"/>
              <a:gd name="connsiteX85" fmla="*/ 7754071 w 8086252"/>
              <a:gd name="connsiteY85" fmla="*/ 0 h 6870357"/>
              <a:gd name="connsiteX86" fmla="*/ 7545784 w 8086252"/>
              <a:gd name="connsiteY86" fmla="*/ 462107 h 6870357"/>
              <a:gd name="connsiteX87" fmla="*/ 7226009 w 8086252"/>
              <a:gd name="connsiteY87" fmla="*/ 980373 h 6870357"/>
              <a:gd name="connsiteX88" fmla="*/ 7144135 w 8086252"/>
              <a:gd name="connsiteY88" fmla="*/ 1117222 h 6870357"/>
              <a:gd name="connsiteX89" fmla="*/ 7464824 w 8086252"/>
              <a:gd name="connsiteY89" fmla="*/ 681307 h 6870357"/>
              <a:gd name="connsiteX90" fmla="*/ 7234859 w 8086252"/>
              <a:gd name="connsiteY90" fmla="*/ 1118647 h 6870357"/>
              <a:gd name="connsiteX91" fmla="*/ 7408649 w 8086252"/>
              <a:gd name="connsiteY91" fmla="*/ 892933 h 6870357"/>
              <a:gd name="connsiteX92" fmla="*/ 7283031 w 8086252"/>
              <a:gd name="connsiteY92" fmla="*/ 1108781 h 6870357"/>
              <a:gd name="connsiteX93" fmla="*/ 7249326 w 8086252"/>
              <a:gd name="connsiteY93" fmla="*/ 1235753 h 6870357"/>
              <a:gd name="connsiteX94" fmla="*/ 7119285 w 8086252"/>
              <a:gd name="connsiteY94" fmla="*/ 1382462 h 6870357"/>
              <a:gd name="connsiteX95" fmla="*/ 7211195 w 8086252"/>
              <a:gd name="connsiteY95" fmla="*/ 1293592 h 6870357"/>
              <a:gd name="connsiteX96" fmla="*/ 7215622 w 8086252"/>
              <a:gd name="connsiteY96" fmla="*/ 1362725 h 6870357"/>
              <a:gd name="connsiteX97" fmla="*/ 7694439 w 8086252"/>
              <a:gd name="connsiteY97" fmla="*/ 674299 h 6870357"/>
              <a:gd name="connsiteX98" fmla="*/ 8022352 w 8086252"/>
              <a:gd name="connsiteY98" fmla="*/ 53637 h 6870357"/>
              <a:gd name="connsiteX99" fmla="*/ 8050232 w 8086252"/>
              <a:gd name="connsiteY99" fmla="*/ 0 h 6870357"/>
              <a:gd name="connsiteX100" fmla="*/ 8086252 w 8086252"/>
              <a:gd name="connsiteY100" fmla="*/ 0 h 6870357"/>
              <a:gd name="connsiteX101" fmla="*/ 8027017 w 8086252"/>
              <a:gd name="connsiteY101" fmla="*/ 139957 h 6870357"/>
              <a:gd name="connsiteX102" fmla="*/ 7772733 w 8086252"/>
              <a:gd name="connsiteY102" fmla="*/ 808350 h 6870357"/>
              <a:gd name="connsiteX103" fmla="*/ 7761494 w 8086252"/>
              <a:gd name="connsiteY103" fmla="*/ 850675 h 6870357"/>
              <a:gd name="connsiteX104" fmla="*/ 7614601 w 8086252"/>
              <a:gd name="connsiteY104" fmla="*/ 1060869 h 6870357"/>
              <a:gd name="connsiteX105" fmla="*/ 7602172 w 8086252"/>
              <a:gd name="connsiteY105" fmla="*/ 1193495 h 6870357"/>
              <a:gd name="connsiteX106" fmla="*/ 7934095 w 8086252"/>
              <a:gd name="connsiteY106" fmla="*/ 715262 h 6870357"/>
              <a:gd name="connsiteX107" fmla="*/ 7834176 w 8086252"/>
              <a:gd name="connsiteY107" fmla="*/ 1005887 h 6870357"/>
              <a:gd name="connsiteX108" fmla="*/ 7731026 w 8086252"/>
              <a:gd name="connsiteY108" fmla="*/ 1137083 h 6870357"/>
              <a:gd name="connsiteX109" fmla="*/ 7637919 w 8086252"/>
              <a:gd name="connsiteY109" fmla="*/ 1316249 h 6870357"/>
              <a:gd name="connsiteX110" fmla="*/ 7811709 w 8086252"/>
              <a:gd name="connsiteY110" fmla="*/ 1090535 h 6870357"/>
              <a:gd name="connsiteX111" fmla="*/ 7978684 w 8086252"/>
              <a:gd name="connsiteY111" fmla="*/ 976286 h 6870357"/>
              <a:gd name="connsiteX112" fmla="*/ 7793660 w 8086252"/>
              <a:gd name="connsiteY112" fmla="*/ 1244319 h 6870357"/>
              <a:gd name="connsiteX113" fmla="*/ 7211690 w 8086252"/>
              <a:gd name="connsiteY113" fmla="*/ 2063946 h 6870357"/>
              <a:gd name="connsiteX114" fmla="*/ 5411506 w 8086252"/>
              <a:gd name="connsiteY114" fmla="*/ 3783497 h 6870357"/>
              <a:gd name="connsiteX115" fmla="*/ 4614389 w 8086252"/>
              <a:gd name="connsiteY115" fmla="*/ 4727241 h 6870357"/>
              <a:gd name="connsiteX116" fmla="*/ 4620003 w 8086252"/>
              <a:gd name="connsiteY116" fmla="*/ 4706080 h 6870357"/>
              <a:gd name="connsiteX117" fmla="*/ 4505616 w 8086252"/>
              <a:gd name="connsiteY117" fmla="*/ 4879598 h 6870357"/>
              <a:gd name="connsiteX118" fmla="*/ 4215061 w 8086252"/>
              <a:gd name="connsiteY118" fmla="*/ 5459429 h 6870357"/>
              <a:gd name="connsiteX119" fmla="*/ 4176929 w 8086252"/>
              <a:gd name="connsiteY119" fmla="*/ 5517267 h 6870357"/>
              <a:gd name="connsiteX120" fmla="*/ 4176929 w 8086252"/>
              <a:gd name="connsiteY120" fmla="*/ 5517267 h 6870357"/>
              <a:gd name="connsiteX121" fmla="*/ 4215061 w 8086252"/>
              <a:gd name="connsiteY121" fmla="*/ 5459429 h 6870357"/>
              <a:gd name="connsiteX122" fmla="*/ 4488771 w 8086252"/>
              <a:gd name="connsiteY122" fmla="*/ 4943089 h 6870357"/>
              <a:gd name="connsiteX123" fmla="*/ 4477532 w 8086252"/>
              <a:gd name="connsiteY123" fmla="*/ 4985414 h 6870357"/>
              <a:gd name="connsiteX124" fmla="*/ 4635669 w 8086252"/>
              <a:gd name="connsiteY124" fmla="*/ 4732889 h 6870357"/>
              <a:gd name="connsiteX125" fmla="*/ 6879774 w 8086252"/>
              <a:gd name="connsiteY125" fmla="*/ 2542184 h 6870357"/>
              <a:gd name="connsiteX126" fmla="*/ 7541229 w 8086252"/>
              <a:gd name="connsiteY126" fmla="*/ 1766306 h 6870357"/>
              <a:gd name="connsiteX127" fmla="*/ 7565895 w 8086252"/>
              <a:gd name="connsiteY127" fmla="*/ 1736398 h 6870357"/>
              <a:gd name="connsiteX128" fmla="*/ 7596307 w 8086252"/>
              <a:gd name="connsiteY128" fmla="*/ 1707576 h 6870357"/>
              <a:gd name="connsiteX129" fmla="*/ 7433418 w 8086252"/>
              <a:gd name="connsiteY129" fmla="*/ 1947232 h 6870357"/>
              <a:gd name="connsiteX130" fmla="*/ 7316882 w 8086252"/>
              <a:gd name="connsiteY130" fmla="*/ 2182478 h 6870357"/>
              <a:gd name="connsiteX131" fmla="*/ 7797736 w 8086252"/>
              <a:gd name="connsiteY131" fmla="*/ 1743783 h 6870357"/>
              <a:gd name="connsiteX132" fmla="*/ 7943443 w 8086252"/>
              <a:gd name="connsiteY132" fmla="*/ 1623884 h 6870357"/>
              <a:gd name="connsiteX133" fmla="*/ 7632793 w 8086252"/>
              <a:gd name="connsiteY133" fmla="*/ 2107760 h 6870357"/>
              <a:gd name="connsiteX134" fmla="*/ 7632793 w 8086252"/>
              <a:gd name="connsiteY134" fmla="*/ 2107760 h 6870357"/>
              <a:gd name="connsiteX135" fmla="*/ 7784114 w 8086252"/>
              <a:gd name="connsiteY135" fmla="*/ 1966700 h 6870357"/>
              <a:gd name="connsiteX136" fmla="*/ 7691006 w 8086252"/>
              <a:gd name="connsiteY136" fmla="*/ 2145867 h 6870357"/>
              <a:gd name="connsiteX137" fmla="*/ 7825474 w 8086252"/>
              <a:gd name="connsiteY137" fmla="*/ 2068294 h 6870357"/>
              <a:gd name="connsiteX138" fmla="*/ 7808622 w 8086252"/>
              <a:gd name="connsiteY138" fmla="*/ 2131779 h 6870357"/>
              <a:gd name="connsiteX139" fmla="*/ 7933050 w 8086252"/>
              <a:gd name="connsiteY139" fmla="*/ 2006232 h 6870357"/>
              <a:gd name="connsiteX140" fmla="*/ 7851180 w 8086252"/>
              <a:gd name="connsiteY140" fmla="*/ 2143074 h 6870357"/>
              <a:gd name="connsiteX141" fmla="*/ 7763686 w 8086252"/>
              <a:gd name="connsiteY141" fmla="*/ 2301080 h 6870357"/>
              <a:gd name="connsiteX142" fmla="*/ 7671770 w 8086252"/>
              <a:gd name="connsiteY142" fmla="*/ 2389946 h 6870357"/>
              <a:gd name="connsiteX143" fmla="*/ 7643685 w 8086252"/>
              <a:gd name="connsiteY143" fmla="*/ 2495761 h 6870357"/>
              <a:gd name="connsiteX144" fmla="*/ 7362319 w 8086252"/>
              <a:gd name="connsiteY144" fmla="*/ 2783535 h 6870357"/>
              <a:gd name="connsiteX145" fmla="*/ 7032784 w 8086252"/>
              <a:gd name="connsiteY145" fmla="*/ 3081170 h 6870357"/>
              <a:gd name="connsiteX146" fmla="*/ 5357024 w 8086252"/>
              <a:gd name="connsiteY146" fmla="*/ 4675181 h 6870357"/>
              <a:gd name="connsiteX147" fmla="*/ 5078891 w 8086252"/>
              <a:gd name="connsiteY147" fmla="*/ 5122380 h 6870357"/>
              <a:gd name="connsiteX148" fmla="*/ 4899480 w 8086252"/>
              <a:gd name="connsiteY148" fmla="*/ 5369252 h 6870357"/>
              <a:gd name="connsiteX149" fmla="*/ 4657090 w 8086252"/>
              <a:gd name="connsiteY149" fmla="*/ 5939212 h 6870357"/>
              <a:gd name="connsiteX150" fmla="*/ 4607727 w 8086252"/>
              <a:gd name="connsiteY150" fmla="*/ 6039379 h 6870357"/>
              <a:gd name="connsiteX151" fmla="*/ 4592072 w 8086252"/>
              <a:gd name="connsiteY151" fmla="*/ 6012568 h 6870357"/>
              <a:gd name="connsiteX152" fmla="*/ 4372148 w 8086252"/>
              <a:gd name="connsiteY152" fmla="*/ 6497880 h 6870357"/>
              <a:gd name="connsiteX153" fmla="*/ 4235295 w 8086252"/>
              <a:gd name="connsiteY153" fmla="*/ 6756047 h 6870357"/>
              <a:gd name="connsiteX154" fmla="*/ 4217739 w 8086252"/>
              <a:gd name="connsiteY154" fmla="*/ 6822182 h 6870357"/>
              <a:gd name="connsiteX155" fmla="*/ 4204952 w 8086252"/>
              <a:gd name="connsiteY155" fmla="*/ 6870357 h 6870357"/>
              <a:gd name="connsiteX156" fmla="*/ 4183123 w 8086252"/>
              <a:gd name="connsiteY156" fmla="*/ 6870357 h 6870357"/>
              <a:gd name="connsiteX157" fmla="*/ 4189801 w 8086252"/>
              <a:gd name="connsiteY157" fmla="*/ 6853697 h 6870357"/>
              <a:gd name="connsiteX158" fmla="*/ 4191550 w 8086252"/>
              <a:gd name="connsiteY158" fmla="*/ 6835047 h 6870357"/>
              <a:gd name="connsiteX159" fmla="*/ 4186809 w 8086252"/>
              <a:gd name="connsiteY159" fmla="*/ 6852902 h 6870357"/>
              <a:gd name="connsiteX160" fmla="*/ 4182174 w 8086252"/>
              <a:gd name="connsiteY160" fmla="*/ 6870357 h 6870357"/>
              <a:gd name="connsiteX161" fmla="*/ 4077766 w 8086252"/>
              <a:gd name="connsiteY161" fmla="*/ 6870357 h 6870357"/>
              <a:gd name="connsiteX162" fmla="*/ 4080445 w 8086252"/>
              <a:gd name="connsiteY162" fmla="*/ 6860778 h 6870357"/>
              <a:gd name="connsiteX163" fmla="*/ 4085609 w 8086252"/>
              <a:gd name="connsiteY163" fmla="*/ 6829761 h 6870357"/>
              <a:gd name="connsiteX164" fmla="*/ 4085507 w 8086252"/>
              <a:gd name="connsiteY164" fmla="*/ 6824551 h 6870357"/>
              <a:gd name="connsiteX165" fmla="*/ 4087303 w 8086252"/>
              <a:gd name="connsiteY165" fmla="*/ 6821539 h 6870357"/>
              <a:gd name="connsiteX166" fmla="*/ 4085161 w 8086252"/>
              <a:gd name="connsiteY166" fmla="*/ 6806812 h 6870357"/>
              <a:gd name="connsiteX167" fmla="*/ 4085507 w 8086252"/>
              <a:gd name="connsiteY167" fmla="*/ 6824551 h 6870357"/>
              <a:gd name="connsiteX168" fmla="*/ 4071268 w 8086252"/>
              <a:gd name="connsiteY168" fmla="*/ 6848430 h 6870357"/>
              <a:gd name="connsiteX169" fmla="*/ 4054271 w 8086252"/>
              <a:gd name="connsiteY169" fmla="*/ 6870357 h 6870357"/>
              <a:gd name="connsiteX170" fmla="*/ 3800666 w 8086252"/>
              <a:gd name="connsiteY170" fmla="*/ 6870357 h 6870357"/>
              <a:gd name="connsiteX171" fmla="*/ 3806216 w 8086252"/>
              <a:gd name="connsiteY171" fmla="*/ 6854884 h 6870357"/>
              <a:gd name="connsiteX172" fmla="*/ 3956663 w 8086252"/>
              <a:gd name="connsiteY172" fmla="*/ 6432898 h 6870357"/>
              <a:gd name="connsiteX173" fmla="*/ 3942195 w 8086252"/>
              <a:gd name="connsiteY173" fmla="*/ 6315792 h 6870357"/>
              <a:gd name="connsiteX174" fmla="*/ 3787299 w 8086252"/>
              <a:gd name="connsiteY174" fmla="*/ 6727746 h 6870357"/>
              <a:gd name="connsiteX175" fmla="*/ 3765481 w 8086252"/>
              <a:gd name="connsiteY175" fmla="*/ 6807259 h 6870357"/>
              <a:gd name="connsiteX176" fmla="*/ 3745930 w 8086252"/>
              <a:gd name="connsiteY176" fmla="*/ 6870357 h 6870357"/>
              <a:gd name="connsiteX177" fmla="*/ 3718170 w 8086252"/>
              <a:gd name="connsiteY177" fmla="*/ 6870357 h 6870357"/>
              <a:gd name="connsiteX178" fmla="*/ 3729976 w 8086252"/>
              <a:gd name="connsiteY178" fmla="*/ 6826551 h 6870357"/>
              <a:gd name="connsiteX179" fmla="*/ 3689764 w 8086252"/>
              <a:gd name="connsiteY179" fmla="*/ 6837779 h 6870357"/>
              <a:gd name="connsiteX180" fmla="*/ 3677177 w 8086252"/>
              <a:gd name="connsiteY180" fmla="*/ 6870357 h 6870357"/>
              <a:gd name="connsiteX181" fmla="*/ 3661106 w 8086252"/>
              <a:gd name="connsiteY181" fmla="*/ 6870357 h 6870357"/>
              <a:gd name="connsiteX182" fmla="*/ 3670433 w 8086252"/>
              <a:gd name="connsiteY182" fmla="*/ 6829328 h 6870357"/>
              <a:gd name="connsiteX183" fmla="*/ 3702194 w 8086252"/>
              <a:gd name="connsiteY183" fmla="*/ 6705153 h 6870357"/>
              <a:gd name="connsiteX184" fmla="*/ 3780834 w 8086252"/>
              <a:gd name="connsiteY184" fmla="*/ 6408880 h 6870357"/>
              <a:gd name="connsiteX185" fmla="*/ 3658445 w 8086252"/>
              <a:gd name="connsiteY185" fmla="*/ 6784159 h 6870357"/>
              <a:gd name="connsiteX186" fmla="*/ 3629541 w 8086252"/>
              <a:gd name="connsiteY186" fmla="*/ 6870357 h 6870357"/>
              <a:gd name="connsiteX187" fmla="*/ 2519567 w 8086252"/>
              <a:gd name="connsiteY187" fmla="*/ 6870357 h 6870357"/>
              <a:gd name="connsiteX188" fmla="*/ 2531643 w 8086252"/>
              <a:gd name="connsiteY188" fmla="*/ 6824862 h 6870357"/>
              <a:gd name="connsiteX189" fmla="*/ 2615906 w 8086252"/>
              <a:gd name="connsiteY189" fmla="*/ 6507427 h 6870357"/>
              <a:gd name="connsiteX190" fmla="*/ 2670883 w 8086252"/>
              <a:gd name="connsiteY190" fmla="*/ 6386098 h 6870357"/>
              <a:gd name="connsiteX191" fmla="*/ 2621519 w 8086252"/>
              <a:gd name="connsiteY191" fmla="*/ 6486265 h 6870357"/>
              <a:gd name="connsiteX192" fmla="*/ 2528995 w 8086252"/>
              <a:gd name="connsiteY192" fmla="*/ 6785226 h 6870357"/>
              <a:gd name="connsiteX193" fmla="*/ 2504508 w 8086252"/>
              <a:gd name="connsiteY193" fmla="*/ 6870357 h 6870357"/>
              <a:gd name="connsiteX194" fmla="*/ 1628743 w 8086252"/>
              <a:gd name="connsiteY194" fmla="*/ 6870357 h 6870357"/>
              <a:gd name="connsiteX195" fmla="*/ 1630302 w 8086252"/>
              <a:gd name="connsiteY195" fmla="*/ 6863471 h 6870357"/>
              <a:gd name="connsiteX196" fmla="*/ 1630029 w 8086252"/>
              <a:gd name="connsiteY196" fmla="*/ 6789419 h 6870357"/>
              <a:gd name="connsiteX197" fmla="*/ 1622920 w 8086252"/>
              <a:gd name="connsiteY197" fmla="*/ 6816203 h 6870357"/>
              <a:gd name="connsiteX198" fmla="*/ 1608547 w 8086252"/>
              <a:gd name="connsiteY198" fmla="*/ 6870357 h 6870357"/>
              <a:gd name="connsiteX199" fmla="*/ 1585772 w 8086252"/>
              <a:gd name="connsiteY199" fmla="*/ 6870357 h 6870357"/>
              <a:gd name="connsiteX200" fmla="*/ 1590488 w 8086252"/>
              <a:gd name="connsiteY200" fmla="*/ 6852592 h 6870357"/>
              <a:gd name="connsiteX201" fmla="*/ 1664931 w 8086252"/>
              <a:gd name="connsiteY201" fmla="*/ 6572150 h 6870357"/>
              <a:gd name="connsiteX202" fmla="*/ 1573186 w 8086252"/>
              <a:gd name="connsiteY202" fmla="*/ 6836497 h 6870357"/>
              <a:gd name="connsiteX203" fmla="*/ 1563725 w 8086252"/>
              <a:gd name="connsiteY203" fmla="*/ 6870357 h 6870357"/>
              <a:gd name="connsiteX204" fmla="*/ 1546645 w 8086252"/>
              <a:gd name="connsiteY204" fmla="*/ 6870357 h 6870357"/>
              <a:gd name="connsiteX205" fmla="*/ 1549076 w 8086252"/>
              <a:gd name="connsiteY205" fmla="*/ 6850406 h 6870357"/>
              <a:gd name="connsiteX206" fmla="*/ 1554971 w 8086252"/>
              <a:gd name="connsiteY206" fmla="*/ 6814803 h 6870357"/>
              <a:gd name="connsiteX207" fmla="*/ 1541977 w 8086252"/>
              <a:gd name="connsiteY207" fmla="*/ 6863741 h 6870357"/>
              <a:gd name="connsiteX208" fmla="*/ 1540221 w 8086252"/>
              <a:gd name="connsiteY208" fmla="*/ 6870357 h 6870357"/>
              <a:gd name="connsiteX209" fmla="*/ 201897 w 8086252"/>
              <a:gd name="connsiteY209" fmla="*/ 6870357 h 6870357"/>
              <a:gd name="connsiteX210" fmla="*/ 236316 w 8086252"/>
              <a:gd name="connsiteY210" fmla="*/ 6730960 h 6870357"/>
              <a:gd name="connsiteX211" fmla="*/ 545631 w 8086252"/>
              <a:gd name="connsiteY211" fmla="*/ 5640746 h 6870357"/>
              <a:gd name="connsiteX212" fmla="*/ 680445 w 8086252"/>
              <a:gd name="connsiteY212" fmla="*/ 5132847 h 6870357"/>
              <a:gd name="connsiteX213" fmla="*/ 900369 w 8086252"/>
              <a:gd name="connsiteY213" fmla="*/ 4647534 h 6870357"/>
              <a:gd name="connsiteX214" fmla="*/ 979010 w 8086252"/>
              <a:gd name="connsiteY214" fmla="*/ 4351261 h 6870357"/>
              <a:gd name="connsiteX215" fmla="*/ 979010 w 8086252"/>
              <a:gd name="connsiteY215" fmla="*/ 4351261 h 6870357"/>
              <a:gd name="connsiteX216" fmla="*/ 933416 w 8086252"/>
              <a:gd name="connsiteY216" fmla="*/ 4469416 h 6870357"/>
              <a:gd name="connsiteX217" fmla="*/ 868457 w 8086252"/>
              <a:gd name="connsiteY217" fmla="*/ 4604626 h 6870357"/>
              <a:gd name="connsiteX218" fmla="*/ 874670 w 8086252"/>
              <a:gd name="connsiteY218" fmla="*/ 4572757 h 6870357"/>
              <a:gd name="connsiteX219" fmla="*/ 897140 w 8086252"/>
              <a:gd name="connsiteY219" fmla="*/ 4488103 h 6870357"/>
              <a:gd name="connsiteX220" fmla="*/ 935265 w 8086252"/>
              <a:gd name="connsiteY220" fmla="*/ 4430260 h 6870357"/>
              <a:gd name="connsiteX221" fmla="*/ 897140 w 8086252"/>
              <a:gd name="connsiteY221" fmla="*/ 4488103 h 6870357"/>
              <a:gd name="connsiteX222" fmla="*/ 874670 w 8086252"/>
              <a:gd name="connsiteY222" fmla="*/ 4572757 h 6870357"/>
              <a:gd name="connsiteX223" fmla="*/ 815259 w 8086252"/>
              <a:gd name="connsiteY223" fmla="*/ 4624947 h 6870357"/>
              <a:gd name="connsiteX224" fmla="*/ 561642 w 8086252"/>
              <a:gd name="connsiteY224" fmla="*/ 5237230 h 6870357"/>
              <a:gd name="connsiteX225" fmla="*/ 121928 w 8086252"/>
              <a:gd name="connsiteY225" fmla="*/ 6686127 h 6870357"/>
              <a:gd name="connsiteX226" fmla="*/ 59859 w 8086252"/>
              <a:gd name="connsiteY226" fmla="*/ 6870357 h 6870357"/>
              <a:gd name="connsiteX227" fmla="*/ 0 w 8086252"/>
              <a:gd name="connsiteY227" fmla="*/ 6870357 h 6870357"/>
              <a:gd name="connsiteX228" fmla="*/ 24162 w 8086252"/>
              <a:gd name="connsiteY228" fmla="*/ 6772741 h 6870357"/>
              <a:gd name="connsiteX229" fmla="*/ 275502 w 8086252"/>
              <a:gd name="connsiteY229" fmla="*/ 5886196 h 6870357"/>
              <a:gd name="connsiteX230" fmla="*/ 824459 w 8086252"/>
              <a:gd name="connsiteY230" fmla="*/ 4332890 h 6870357"/>
              <a:gd name="connsiteX231" fmla="*/ 1109404 w 8086252"/>
              <a:gd name="connsiteY231" fmla="*/ 3774232 h 6870357"/>
              <a:gd name="connsiteX232" fmla="*/ 1767629 w 8086252"/>
              <a:gd name="connsiteY232" fmla="*/ 2838923 h 6870357"/>
              <a:gd name="connsiteX233" fmla="*/ 1681332 w 8086252"/>
              <a:gd name="connsiteY233" fmla="*/ 2906631 h 6870357"/>
              <a:gd name="connsiteX234" fmla="*/ 908720 w 8086252"/>
              <a:gd name="connsiteY234" fmla="*/ 4015460 h 6870357"/>
              <a:gd name="connsiteX235" fmla="*/ 991787 w 8086252"/>
              <a:gd name="connsiteY235" fmla="*/ 3788320 h 6870357"/>
              <a:gd name="connsiteX236" fmla="*/ 2147717 w 8086252"/>
              <a:gd name="connsiteY236" fmla="*/ 2350819 h 6870357"/>
              <a:gd name="connsiteX237" fmla="*/ 3255131 w 8086252"/>
              <a:gd name="connsiteY237" fmla="*/ 1353520 h 6870357"/>
              <a:gd name="connsiteX238" fmla="*/ 3644069 w 8086252"/>
              <a:gd name="connsiteY238" fmla="*/ 1003691 h 6870357"/>
              <a:gd name="connsiteX239" fmla="*/ 3754029 w 8086252"/>
              <a:gd name="connsiteY239" fmla="*/ 761038 h 6870357"/>
              <a:gd name="connsiteX240" fmla="*/ 4019737 w 8086252"/>
              <a:gd name="connsiteY240" fmla="*/ 446458 h 6870357"/>
              <a:gd name="connsiteX241" fmla="*/ 4205509 w 8086252"/>
              <a:gd name="connsiteY241" fmla="*/ 229235 h 68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8086252" h="6870357">
                <a:moveTo>
                  <a:pt x="864064" y="4613767"/>
                </a:moveTo>
                <a:lnTo>
                  <a:pt x="863432" y="4615081"/>
                </a:lnTo>
                <a:cubicBezTo>
                  <a:pt x="824114" y="4763215"/>
                  <a:pt x="704108" y="4957902"/>
                  <a:pt x="737817" y="4830923"/>
                </a:cubicBezTo>
                <a:cubicBezTo>
                  <a:pt x="743430" y="4809762"/>
                  <a:pt x="846579" y="4678568"/>
                  <a:pt x="815259" y="4624947"/>
                </a:cubicBezTo>
                <a:close/>
                <a:moveTo>
                  <a:pt x="868457" y="4604626"/>
                </a:moveTo>
                <a:lnTo>
                  <a:pt x="866795" y="4613135"/>
                </a:lnTo>
                <a:lnTo>
                  <a:pt x="864064" y="4613767"/>
                </a:lnTo>
                <a:close/>
                <a:moveTo>
                  <a:pt x="7633289" y="1672873"/>
                </a:moveTo>
                <a:cubicBezTo>
                  <a:pt x="7631678" y="1674922"/>
                  <a:pt x="7621380" y="1684224"/>
                  <a:pt x="7608208" y="1696304"/>
                </a:cubicBezTo>
                <a:lnTo>
                  <a:pt x="7596307" y="1707576"/>
                </a:lnTo>
                <a:lnTo>
                  <a:pt x="7606253" y="1692954"/>
                </a:lnTo>
                <a:cubicBezTo>
                  <a:pt x="7627825" y="1676025"/>
                  <a:pt x="7634900" y="1670823"/>
                  <a:pt x="7633289" y="1672873"/>
                </a:cubicBezTo>
                <a:close/>
                <a:moveTo>
                  <a:pt x="4372712" y="0"/>
                </a:moveTo>
                <a:lnTo>
                  <a:pt x="6092705" y="0"/>
                </a:lnTo>
                <a:lnTo>
                  <a:pt x="5928911" y="280919"/>
                </a:lnTo>
                <a:cubicBezTo>
                  <a:pt x="5714472" y="629772"/>
                  <a:pt x="5482254" y="953597"/>
                  <a:pt x="5242186" y="1246668"/>
                </a:cubicBezTo>
                <a:cubicBezTo>
                  <a:pt x="5199639" y="1235370"/>
                  <a:pt x="5194014" y="1256533"/>
                  <a:pt x="5194014" y="1256533"/>
                </a:cubicBezTo>
                <a:cubicBezTo>
                  <a:pt x="5236572" y="1267829"/>
                  <a:pt x="5236572" y="1267829"/>
                  <a:pt x="5242186" y="1246668"/>
                </a:cubicBezTo>
                <a:cubicBezTo>
                  <a:pt x="5459125" y="987099"/>
                  <a:pt x="5676362" y="704958"/>
                  <a:pt x="5882558" y="400065"/>
                </a:cubicBezTo>
                <a:lnTo>
                  <a:pt x="6135196" y="0"/>
                </a:lnTo>
                <a:lnTo>
                  <a:pt x="6272777" y="0"/>
                </a:lnTo>
                <a:lnTo>
                  <a:pt x="6203662" y="125320"/>
                </a:lnTo>
                <a:cubicBezTo>
                  <a:pt x="6020381" y="441251"/>
                  <a:pt x="5813556" y="724387"/>
                  <a:pt x="5629937" y="987134"/>
                </a:cubicBezTo>
                <a:cubicBezTo>
                  <a:pt x="5721848" y="898263"/>
                  <a:pt x="5819383" y="788230"/>
                  <a:pt x="5890024" y="693711"/>
                </a:cubicBezTo>
                <a:cubicBezTo>
                  <a:pt x="5971599" y="579443"/>
                  <a:pt x="6050940" y="457504"/>
                  <a:pt x="6128255" y="331133"/>
                </a:cubicBezTo>
                <a:lnTo>
                  <a:pt x="6320615" y="0"/>
                </a:lnTo>
                <a:lnTo>
                  <a:pt x="6531721" y="0"/>
                </a:lnTo>
                <a:lnTo>
                  <a:pt x="6509795" y="42698"/>
                </a:lnTo>
                <a:cubicBezTo>
                  <a:pt x="6405899" y="230329"/>
                  <a:pt x="6296833" y="405262"/>
                  <a:pt x="6190277" y="592189"/>
                </a:cubicBezTo>
                <a:cubicBezTo>
                  <a:pt x="6301854" y="429248"/>
                  <a:pt x="6397175" y="284648"/>
                  <a:pt x="6488582" y="133345"/>
                </a:cubicBezTo>
                <a:lnTo>
                  <a:pt x="6565554" y="0"/>
                </a:lnTo>
                <a:lnTo>
                  <a:pt x="6806776" y="0"/>
                </a:lnTo>
                <a:lnTo>
                  <a:pt x="6797109" y="18747"/>
                </a:lnTo>
                <a:cubicBezTo>
                  <a:pt x="6752705" y="108945"/>
                  <a:pt x="6725432" y="184885"/>
                  <a:pt x="6773091" y="112584"/>
                </a:cubicBezTo>
                <a:cubicBezTo>
                  <a:pt x="6790751" y="88955"/>
                  <a:pt x="6806906" y="65634"/>
                  <a:pt x="6821920" y="42586"/>
                </a:cubicBezTo>
                <a:lnTo>
                  <a:pt x="6848077" y="0"/>
                </a:lnTo>
                <a:lnTo>
                  <a:pt x="6964252" y="0"/>
                </a:lnTo>
                <a:lnTo>
                  <a:pt x="6943350" y="42790"/>
                </a:lnTo>
                <a:cubicBezTo>
                  <a:pt x="6933981" y="61497"/>
                  <a:pt x="6923621" y="81754"/>
                  <a:pt x="6911983" y="104150"/>
                </a:cubicBezTo>
                <a:cubicBezTo>
                  <a:pt x="6873852" y="161988"/>
                  <a:pt x="6742619" y="398997"/>
                  <a:pt x="6824493" y="262149"/>
                </a:cubicBezTo>
                <a:cubicBezTo>
                  <a:pt x="6857000" y="225474"/>
                  <a:pt x="6906369" y="125312"/>
                  <a:pt x="6965773" y="73116"/>
                </a:cubicBezTo>
                <a:lnTo>
                  <a:pt x="7002697" y="0"/>
                </a:lnTo>
                <a:lnTo>
                  <a:pt x="7191043" y="0"/>
                </a:lnTo>
                <a:lnTo>
                  <a:pt x="7175014" y="43485"/>
                </a:lnTo>
                <a:cubicBezTo>
                  <a:pt x="7170982" y="57503"/>
                  <a:pt x="7168644" y="70334"/>
                  <a:pt x="7168495" y="81621"/>
                </a:cubicBezTo>
                <a:cubicBezTo>
                  <a:pt x="7141602" y="97135"/>
                  <a:pt x="7103471" y="154973"/>
                  <a:pt x="7092239" y="197302"/>
                </a:cubicBezTo>
                <a:cubicBezTo>
                  <a:pt x="7119132" y="181789"/>
                  <a:pt x="7157257" y="123945"/>
                  <a:pt x="7168495" y="81621"/>
                </a:cubicBezTo>
                <a:lnTo>
                  <a:pt x="7224133" y="0"/>
                </a:lnTo>
                <a:lnTo>
                  <a:pt x="7277150" y="0"/>
                </a:lnTo>
                <a:lnTo>
                  <a:pt x="7231552" y="110173"/>
                </a:lnTo>
                <a:cubicBezTo>
                  <a:pt x="7118895" y="363661"/>
                  <a:pt x="6985103" y="579462"/>
                  <a:pt x="6838611" y="809586"/>
                </a:cubicBezTo>
                <a:cubicBezTo>
                  <a:pt x="6653585" y="1077620"/>
                  <a:pt x="6441663" y="1361172"/>
                  <a:pt x="6240980" y="1602399"/>
                </a:cubicBezTo>
                <a:cubicBezTo>
                  <a:pt x="5925914" y="2017140"/>
                  <a:pt x="5607614" y="2272456"/>
                  <a:pt x="5266843" y="2612426"/>
                </a:cubicBezTo>
                <a:cubicBezTo>
                  <a:pt x="5213057" y="2643453"/>
                  <a:pt x="4942923" y="2888899"/>
                  <a:pt x="4931696" y="2931222"/>
                </a:cubicBezTo>
                <a:cubicBezTo>
                  <a:pt x="4926077" y="2952389"/>
                  <a:pt x="4952970" y="2936876"/>
                  <a:pt x="4958588" y="2915708"/>
                </a:cubicBezTo>
                <a:cubicBezTo>
                  <a:pt x="5044885" y="2847999"/>
                  <a:pt x="5217485" y="2712587"/>
                  <a:pt x="5255609" y="2654744"/>
                </a:cubicBezTo>
                <a:cubicBezTo>
                  <a:pt x="5660208" y="2331731"/>
                  <a:pt x="5935961" y="2065117"/>
                  <a:pt x="6287965" y="1682828"/>
                </a:cubicBezTo>
                <a:cubicBezTo>
                  <a:pt x="6704987" y="1227185"/>
                  <a:pt x="7021251" y="722147"/>
                  <a:pt x="7375644" y="159260"/>
                </a:cubicBezTo>
                <a:cubicBezTo>
                  <a:pt x="7386871" y="116937"/>
                  <a:pt x="7430621" y="37931"/>
                  <a:pt x="7436235" y="16770"/>
                </a:cubicBezTo>
                <a:cubicBezTo>
                  <a:pt x="7436235" y="16770"/>
                  <a:pt x="7402537" y="143746"/>
                  <a:pt x="7451900" y="43579"/>
                </a:cubicBezTo>
                <a:cubicBezTo>
                  <a:pt x="7457368" y="33704"/>
                  <a:pt x="7463695" y="21933"/>
                  <a:pt x="7470645" y="8823"/>
                </a:cubicBezTo>
                <a:lnTo>
                  <a:pt x="7475280" y="0"/>
                </a:lnTo>
                <a:lnTo>
                  <a:pt x="7509280" y="0"/>
                </a:lnTo>
                <a:lnTo>
                  <a:pt x="7458282" y="109340"/>
                </a:lnTo>
                <a:cubicBezTo>
                  <a:pt x="7279059" y="474841"/>
                  <a:pt x="7069628" y="797285"/>
                  <a:pt x="6845069" y="1128449"/>
                </a:cubicBezTo>
                <a:cubicBezTo>
                  <a:pt x="6845069" y="1128449"/>
                  <a:pt x="6845069" y="1128449"/>
                  <a:pt x="6839455" y="1149610"/>
                </a:cubicBezTo>
                <a:cubicBezTo>
                  <a:pt x="6818176" y="1143962"/>
                  <a:pt x="6833837" y="1170778"/>
                  <a:pt x="6806944" y="1186292"/>
                </a:cubicBezTo>
                <a:cubicBezTo>
                  <a:pt x="6828224" y="1191940"/>
                  <a:pt x="6833837" y="1170778"/>
                  <a:pt x="6839455" y="1149610"/>
                </a:cubicBezTo>
                <a:cubicBezTo>
                  <a:pt x="6860735" y="1155258"/>
                  <a:pt x="6845069" y="1128449"/>
                  <a:pt x="6845069" y="1128449"/>
                </a:cubicBezTo>
                <a:cubicBezTo>
                  <a:pt x="7034521" y="929550"/>
                  <a:pt x="7165760" y="692545"/>
                  <a:pt x="7328313" y="509155"/>
                </a:cubicBezTo>
                <a:cubicBezTo>
                  <a:pt x="7356403" y="403344"/>
                  <a:pt x="7425848" y="399122"/>
                  <a:pt x="7408995" y="462608"/>
                </a:cubicBezTo>
                <a:cubicBezTo>
                  <a:pt x="7369673" y="610748"/>
                  <a:pt x="7174608" y="830808"/>
                  <a:pt x="7146524" y="936623"/>
                </a:cubicBezTo>
                <a:cubicBezTo>
                  <a:pt x="7103966" y="925327"/>
                  <a:pt x="7098352" y="946489"/>
                  <a:pt x="7098352" y="946489"/>
                </a:cubicBezTo>
                <a:lnTo>
                  <a:pt x="7089603" y="979450"/>
                </a:lnTo>
                <a:lnTo>
                  <a:pt x="7081500" y="1009975"/>
                </a:lnTo>
                <a:cubicBezTo>
                  <a:pt x="7081500" y="1009975"/>
                  <a:pt x="7084309" y="999396"/>
                  <a:pt x="7087819" y="986170"/>
                </a:cubicBezTo>
                <a:lnTo>
                  <a:pt x="7089603" y="979450"/>
                </a:lnTo>
                <a:lnTo>
                  <a:pt x="7094139" y="962363"/>
                </a:lnTo>
                <a:cubicBezTo>
                  <a:pt x="7096948" y="951781"/>
                  <a:pt x="7098352" y="946489"/>
                  <a:pt x="7098352" y="946489"/>
                </a:cubicBezTo>
                <a:cubicBezTo>
                  <a:pt x="7140899" y="957786"/>
                  <a:pt x="7146524" y="936623"/>
                  <a:pt x="7146524" y="936623"/>
                </a:cubicBezTo>
                <a:cubicBezTo>
                  <a:pt x="7222780" y="820942"/>
                  <a:pt x="7266524" y="741943"/>
                  <a:pt x="7358435" y="653072"/>
                </a:cubicBezTo>
                <a:cubicBezTo>
                  <a:pt x="7369673" y="610748"/>
                  <a:pt x="7523382" y="289089"/>
                  <a:pt x="7544662" y="294737"/>
                </a:cubicBezTo>
                <a:cubicBezTo>
                  <a:pt x="7544662" y="294737"/>
                  <a:pt x="7439118" y="606526"/>
                  <a:pt x="7494101" y="485201"/>
                </a:cubicBezTo>
                <a:cubicBezTo>
                  <a:pt x="7579891" y="355062"/>
                  <a:pt x="7641743" y="218569"/>
                  <a:pt x="7704218" y="91797"/>
                </a:cubicBezTo>
                <a:lnTo>
                  <a:pt x="7751703" y="0"/>
                </a:lnTo>
                <a:lnTo>
                  <a:pt x="7754071" y="0"/>
                </a:lnTo>
                <a:lnTo>
                  <a:pt x="7545784" y="462107"/>
                </a:lnTo>
                <a:cubicBezTo>
                  <a:pt x="7446652" y="642507"/>
                  <a:pt x="7340396" y="806854"/>
                  <a:pt x="7226009" y="980373"/>
                </a:cubicBezTo>
                <a:cubicBezTo>
                  <a:pt x="7199116" y="995887"/>
                  <a:pt x="7100391" y="1196221"/>
                  <a:pt x="7144135" y="1117222"/>
                </a:cubicBezTo>
                <a:cubicBezTo>
                  <a:pt x="7268563" y="991675"/>
                  <a:pt x="7377330" y="839313"/>
                  <a:pt x="7464824" y="681307"/>
                </a:cubicBezTo>
                <a:cubicBezTo>
                  <a:pt x="7398609" y="844961"/>
                  <a:pt x="7301074" y="954994"/>
                  <a:pt x="7234859" y="1118647"/>
                </a:cubicBezTo>
                <a:cubicBezTo>
                  <a:pt x="7284222" y="1018480"/>
                  <a:pt x="7343626" y="966285"/>
                  <a:pt x="7408649" y="892933"/>
                </a:cubicBezTo>
                <a:cubicBezTo>
                  <a:pt x="7380559" y="998744"/>
                  <a:pt x="7326769" y="1029777"/>
                  <a:pt x="7283031" y="1108781"/>
                </a:cubicBezTo>
                <a:cubicBezTo>
                  <a:pt x="7277410" y="1129938"/>
                  <a:pt x="7287451" y="1177911"/>
                  <a:pt x="7249326" y="1235753"/>
                </a:cubicBezTo>
                <a:cubicBezTo>
                  <a:pt x="7243702" y="1256917"/>
                  <a:pt x="7124899" y="1361300"/>
                  <a:pt x="7119285" y="1382462"/>
                </a:cubicBezTo>
                <a:cubicBezTo>
                  <a:pt x="7139367" y="1478406"/>
                  <a:pt x="7199964" y="1335920"/>
                  <a:pt x="7211195" y="1293592"/>
                </a:cubicBezTo>
                <a:cubicBezTo>
                  <a:pt x="7211195" y="1293592"/>
                  <a:pt x="7211195" y="1293592"/>
                  <a:pt x="7215622" y="1362725"/>
                </a:cubicBezTo>
                <a:cubicBezTo>
                  <a:pt x="7361325" y="1242833"/>
                  <a:pt x="7492557" y="1005824"/>
                  <a:pt x="7694439" y="674299"/>
                </a:cubicBezTo>
                <a:cubicBezTo>
                  <a:pt x="7770996" y="536043"/>
                  <a:pt x="7923137" y="244412"/>
                  <a:pt x="8022352" y="53637"/>
                </a:cubicBezTo>
                <a:lnTo>
                  <a:pt x="8050232" y="0"/>
                </a:lnTo>
                <a:lnTo>
                  <a:pt x="8086252" y="0"/>
                </a:lnTo>
                <a:lnTo>
                  <a:pt x="8027017" y="139957"/>
                </a:lnTo>
                <a:cubicBezTo>
                  <a:pt x="7925549" y="377433"/>
                  <a:pt x="7823287" y="617884"/>
                  <a:pt x="7772733" y="808350"/>
                </a:cubicBezTo>
                <a:cubicBezTo>
                  <a:pt x="7772733" y="808350"/>
                  <a:pt x="7788392" y="835155"/>
                  <a:pt x="7761494" y="850675"/>
                </a:cubicBezTo>
                <a:cubicBezTo>
                  <a:pt x="7739029" y="935322"/>
                  <a:pt x="7658346" y="981869"/>
                  <a:pt x="7614601" y="1060869"/>
                </a:cubicBezTo>
                <a:cubicBezTo>
                  <a:pt x="7603369" y="1103198"/>
                  <a:pt x="7564045" y="1251327"/>
                  <a:pt x="7602172" y="1193495"/>
                </a:cubicBezTo>
                <a:cubicBezTo>
                  <a:pt x="7732218" y="1046781"/>
                  <a:pt x="7788392" y="835155"/>
                  <a:pt x="7934095" y="715262"/>
                </a:cubicBezTo>
                <a:cubicBezTo>
                  <a:pt x="8123539" y="516359"/>
                  <a:pt x="7889152" y="884559"/>
                  <a:pt x="7834176" y="1005887"/>
                </a:cubicBezTo>
                <a:cubicBezTo>
                  <a:pt x="7774771" y="1058082"/>
                  <a:pt x="7763537" y="1100401"/>
                  <a:pt x="7731026" y="1137083"/>
                </a:cubicBezTo>
                <a:cubicBezTo>
                  <a:pt x="7687282" y="1216082"/>
                  <a:pt x="7599787" y="1374087"/>
                  <a:pt x="7637919" y="1316249"/>
                </a:cubicBezTo>
                <a:cubicBezTo>
                  <a:pt x="7708560" y="1221729"/>
                  <a:pt x="7752299" y="1142726"/>
                  <a:pt x="7811709" y="1090535"/>
                </a:cubicBezTo>
                <a:cubicBezTo>
                  <a:pt x="7849834" y="1032692"/>
                  <a:pt x="8083031" y="754794"/>
                  <a:pt x="7978684" y="976286"/>
                </a:cubicBezTo>
                <a:cubicBezTo>
                  <a:pt x="7913661" y="1049638"/>
                  <a:pt x="7843029" y="1144156"/>
                  <a:pt x="7793660" y="1244319"/>
                </a:cubicBezTo>
                <a:cubicBezTo>
                  <a:pt x="7603016" y="1533518"/>
                  <a:pt x="7412374" y="1822719"/>
                  <a:pt x="7211690" y="2063946"/>
                </a:cubicBezTo>
                <a:cubicBezTo>
                  <a:pt x="6695941" y="2719915"/>
                  <a:pt x="5989895" y="3234770"/>
                  <a:pt x="5411506" y="3783497"/>
                </a:cubicBezTo>
                <a:cubicBezTo>
                  <a:pt x="5114478" y="4044457"/>
                  <a:pt x="4848777" y="4359041"/>
                  <a:pt x="4614389" y="4727241"/>
                </a:cubicBezTo>
                <a:cubicBezTo>
                  <a:pt x="4620003" y="4706080"/>
                  <a:pt x="4620003" y="4706080"/>
                  <a:pt x="4620003" y="4706080"/>
                </a:cubicBezTo>
                <a:cubicBezTo>
                  <a:pt x="4620003" y="4706080"/>
                  <a:pt x="4516855" y="4837274"/>
                  <a:pt x="4505616" y="4879598"/>
                </a:cubicBezTo>
                <a:cubicBezTo>
                  <a:pt x="4412508" y="5058766"/>
                  <a:pt x="4254383" y="5311289"/>
                  <a:pt x="4215061" y="5459429"/>
                </a:cubicBezTo>
                <a:cubicBezTo>
                  <a:pt x="4172507" y="5448127"/>
                  <a:pt x="4182547" y="5496100"/>
                  <a:pt x="4176929" y="5517267"/>
                </a:cubicBezTo>
                <a:cubicBezTo>
                  <a:pt x="4117530" y="5569456"/>
                  <a:pt x="4164504" y="5649887"/>
                  <a:pt x="4176929" y="5517267"/>
                </a:cubicBezTo>
                <a:cubicBezTo>
                  <a:pt x="4198209" y="5522915"/>
                  <a:pt x="4188168" y="5474943"/>
                  <a:pt x="4215061" y="5459429"/>
                </a:cubicBezTo>
                <a:cubicBezTo>
                  <a:pt x="4329441" y="5285905"/>
                  <a:pt x="4380001" y="5095441"/>
                  <a:pt x="4488771" y="4943089"/>
                </a:cubicBezTo>
                <a:cubicBezTo>
                  <a:pt x="4488771" y="4943089"/>
                  <a:pt x="4488771" y="4943089"/>
                  <a:pt x="4477532" y="4985414"/>
                </a:cubicBezTo>
                <a:cubicBezTo>
                  <a:pt x="4504429" y="4969894"/>
                  <a:pt x="4580681" y="4854219"/>
                  <a:pt x="4635669" y="4732889"/>
                </a:cubicBezTo>
                <a:cubicBezTo>
                  <a:pt x="5299503" y="3776424"/>
                  <a:pt x="6133211" y="3295458"/>
                  <a:pt x="6879774" y="2542184"/>
                </a:cubicBezTo>
                <a:cubicBezTo>
                  <a:pt x="7101730" y="2306599"/>
                  <a:pt x="7313652" y="2023047"/>
                  <a:pt x="7541229" y="1766306"/>
                </a:cubicBezTo>
                <a:cubicBezTo>
                  <a:pt x="7542632" y="1761015"/>
                  <a:pt x="7552793" y="1749552"/>
                  <a:pt x="7565895" y="1736398"/>
                </a:cubicBezTo>
                <a:lnTo>
                  <a:pt x="7596307" y="1707576"/>
                </a:lnTo>
                <a:lnTo>
                  <a:pt x="7433418" y="1947232"/>
                </a:lnTo>
                <a:cubicBezTo>
                  <a:pt x="7374971" y="2028002"/>
                  <a:pt x="7325907" y="2105586"/>
                  <a:pt x="7316882" y="2182478"/>
                </a:cubicBezTo>
                <a:cubicBezTo>
                  <a:pt x="7420030" y="2051283"/>
                  <a:pt x="7640802" y="1906005"/>
                  <a:pt x="7797736" y="1743783"/>
                </a:cubicBezTo>
                <a:cubicBezTo>
                  <a:pt x="7830248" y="1707102"/>
                  <a:pt x="7977145" y="1496901"/>
                  <a:pt x="7943443" y="1623884"/>
                </a:cubicBezTo>
                <a:cubicBezTo>
                  <a:pt x="7844715" y="1824208"/>
                  <a:pt x="7725907" y="1928598"/>
                  <a:pt x="7632793" y="2107760"/>
                </a:cubicBezTo>
                <a:cubicBezTo>
                  <a:pt x="7590241" y="2096469"/>
                  <a:pt x="7652881" y="2203710"/>
                  <a:pt x="7632793" y="2107760"/>
                </a:cubicBezTo>
                <a:cubicBezTo>
                  <a:pt x="7707858" y="2082381"/>
                  <a:pt x="7730328" y="1997727"/>
                  <a:pt x="7784114" y="1966700"/>
                </a:cubicBezTo>
                <a:cubicBezTo>
                  <a:pt x="7946672" y="1783316"/>
                  <a:pt x="7691006" y="2145867"/>
                  <a:pt x="7691006" y="2145867"/>
                </a:cubicBezTo>
                <a:cubicBezTo>
                  <a:pt x="7674154" y="2209354"/>
                  <a:pt x="7825474" y="2068294"/>
                  <a:pt x="7825474" y="2068294"/>
                </a:cubicBezTo>
                <a:cubicBezTo>
                  <a:pt x="7825474" y="2068294"/>
                  <a:pt x="7825474" y="2068294"/>
                  <a:pt x="7808622" y="2131779"/>
                </a:cubicBezTo>
                <a:cubicBezTo>
                  <a:pt x="7845556" y="2164238"/>
                  <a:pt x="7884884" y="2016102"/>
                  <a:pt x="7933050" y="2006232"/>
                </a:cubicBezTo>
                <a:cubicBezTo>
                  <a:pt x="7910585" y="2090879"/>
                  <a:pt x="7883687" y="2106400"/>
                  <a:pt x="7851180" y="2143074"/>
                </a:cubicBezTo>
                <a:cubicBezTo>
                  <a:pt x="7807431" y="2222080"/>
                  <a:pt x="7796197" y="2264399"/>
                  <a:pt x="7763686" y="2301080"/>
                </a:cubicBezTo>
                <a:cubicBezTo>
                  <a:pt x="7752447" y="2343405"/>
                  <a:pt x="7698663" y="2374432"/>
                  <a:pt x="7671770" y="2389946"/>
                </a:cubicBezTo>
                <a:cubicBezTo>
                  <a:pt x="7666151" y="2411113"/>
                  <a:pt x="7649299" y="2474600"/>
                  <a:pt x="7643685" y="2495761"/>
                </a:cubicBezTo>
                <a:cubicBezTo>
                  <a:pt x="7567429" y="2611442"/>
                  <a:pt x="7448615" y="2715827"/>
                  <a:pt x="7362319" y="2783535"/>
                </a:cubicBezTo>
                <a:cubicBezTo>
                  <a:pt x="7243509" y="2887915"/>
                  <a:pt x="7124702" y="2992305"/>
                  <a:pt x="7032784" y="3081170"/>
                </a:cubicBezTo>
                <a:cubicBezTo>
                  <a:pt x="6454391" y="3629904"/>
                  <a:pt x="5840261" y="4055883"/>
                  <a:pt x="5357024" y="4675181"/>
                </a:cubicBezTo>
                <a:cubicBezTo>
                  <a:pt x="5275148" y="4812019"/>
                  <a:pt x="5145106" y="4958727"/>
                  <a:pt x="5078891" y="5122380"/>
                </a:cubicBezTo>
                <a:cubicBezTo>
                  <a:pt x="5040760" y="5180219"/>
                  <a:pt x="4948845" y="5269095"/>
                  <a:pt x="4899480" y="5369252"/>
                </a:cubicBezTo>
                <a:cubicBezTo>
                  <a:pt x="4833265" y="5532905"/>
                  <a:pt x="4750198" y="5760044"/>
                  <a:pt x="4657090" y="5939212"/>
                </a:cubicBezTo>
                <a:cubicBezTo>
                  <a:pt x="4645858" y="5981541"/>
                  <a:pt x="4613341" y="6018218"/>
                  <a:pt x="4607727" y="6039379"/>
                </a:cubicBezTo>
                <a:cubicBezTo>
                  <a:pt x="4613341" y="6018218"/>
                  <a:pt x="4620157" y="5906753"/>
                  <a:pt x="4592072" y="6012568"/>
                </a:cubicBezTo>
                <a:cubicBezTo>
                  <a:pt x="4504578" y="6170573"/>
                  <a:pt x="4454022" y="6361032"/>
                  <a:pt x="4372148" y="6497880"/>
                </a:cubicBezTo>
                <a:cubicBezTo>
                  <a:pt x="4328403" y="6576880"/>
                  <a:pt x="4279040" y="6677047"/>
                  <a:pt x="4235295" y="6756047"/>
                </a:cubicBezTo>
                <a:cubicBezTo>
                  <a:pt x="4229676" y="6777209"/>
                  <a:pt x="4224058" y="6798373"/>
                  <a:pt x="4217739" y="6822182"/>
                </a:cubicBezTo>
                <a:lnTo>
                  <a:pt x="4204952" y="6870357"/>
                </a:lnTo>
                <a:lnTo>
                  <a:pt x="4183123" y="6870357"/>
                </a:lnTo>
                <a:lnTo>
                  <a:pt x="4189801" y="6853697"/>
                </a:lnTo>
                <a:cubicBezTo>
                  <a:pt x="4199528" y="6837167"/>
                  <a:pt x="4207506" y="6839288"/>
                  <a:pt x="4191550" y="6835047"/>
                </a:cubicBezTo>
                <a:cubicBezTo>
                  <a:pt x="4191550" y="6835047"/>
                  <a:pt x="4191550" y="6835047"/>
                  <a:pt x="4186809" y="6852902"/>
                </a:cubicBezTo>
                <a:lnTo>
                  <a:pt x="4182174" y="6870357"/>
                </a:lnTo>
                <a:lnTo>
                  <a:pt x="4077766" y="6870357"/>
                </a:lnTo>
                <a:lnTo>
                  <a:pt x="4080445" y="6860778"/>
                </a:lnTo>
                <a:cubicBezTo>
                  <a:pt x="4082930" y="6849403"/>
                  <a:pt x="4084737" y="6838910"/>
                  <a:pt x="4085609" y="6829761"/>
                </a:cubicBezTo>
                <a:lnTo>
                  <a:pt x="4085507" y="6824551"/>
                </a:lnTo>
                <a:lnTo>
                  <a:pt x="4087303" y="6821539"/>
                </a:lnTo>
                <a:cubicBezTo>
                  <a:pt x="4090407" y="6813868"/>
                  <a:pt x="4090481" y="6808224"/>
                  <a:pt x="4085161" y="6806812"/>
                </a:cubicBezTo>
                <a:lnTo>
                  <a:pt x="4085507" y="6824551"/>
                </a:lnTo>
                <a:lnTo>
                  <a:pt x="4071268" y="6848430"/>
                </a:lnTo>
                <a:lnTo>
                  <a:pt x="4054271" y="6870357"/>
                </a:lnTo>
                <a:lnTo>
                  <a:pt x="3800666" y="6870357"/>
                </a:lnTo>
                <a:lnTo>
                  <a:pt x="3806216" y="6854884"/>
                </a:lnTo>
                <a:cubicBezTo>
                  <a:pt x="3851625" y="6732079"/>
                  <a:pt x="3927171" y="6544003"/>
                  <a:pt x="3956663" y="6432898"/>
                </a:cubicBezTo>
                <a:cubicBezTo>
                  <a:pt x="3956663" y="6432898"/>
                  <a:pt x="3985945" y="6236786"/>
                  <a:pt x="3942195" y="6315792"/>
                </a:cubicBezTo>
                <a:cubicBezTo>
                  <a:pt x="3908492" y="6442764"/>
                  <a:pt x="3847890" y="6585256"/>
                  <a:pt x="3787299" y="6727746"/>
                </a:cubicBezTo>
                <a:cubicBezTo>
                  <a:pt x="3783086" y="6743618"/>
                  <a:pt x="3775362" y="6772716"/>
                  <a:pt x="3765481" y="6807259"/>
                </a:cubicBezTo>
                <a:lnTo>
                  <a:pt x="3745930" y="6870357"/>
                </a:lnTo>
                <a:lnTo>
                  <a:pt x="3718170" y="6870357"/>
                </a:lnTo>
                <a:lnTo>
                  <a:pt x="3729976" y="6826551"/>
                </a:lnTo>
                <a:cubicBezTo>
                  <a:pt x="3740317" y="6780052"/>
                  <a:pt x="3734765" y="6764774"/>
                  <a:pt x="3689764" y="6837779"/>
                </a:cubicBezTo>
                <a:lnTo>
                  <a:pt x="3677177" y="6870357"/>
                </a:lnTo>
                <a:lnTo>
                  <a:pt x="3661106" y="6870357"/>
                </a:lnTo>
                <a:lnTo>
                  <a:pt x="3670433" y="6829328"/>
                </a:lnTo>
                <a:cubicBezTo>
                  <a:pt x="3681653" y="6782531"/>
                  <a:pt x="3695873" y="6728963"/>
                  <a:pt x="3702194" y="6705153"/>
                </a:cubicBezTo>
                <a:cubicBezTo>
                  <a:pt x="3713422" y="6662830"/>
                  <a:pt x="3779637" y="6499177"/>
                  <a:pt x="3780834" y="6408880"/>
                </a:cubicBezTo>
                <a:cubicBezTo>
                  <a:pt x="3771985" y="6270606"/>
                  <a:pt x="3692153" y="6657181"/>
                  <a:pt x="3658445" y="6784159"/>
                </a:cubicBezTo>
                <a:lnTo>
                  <a:pt x="3629541" y="6870357"/>
                </a:lnTo>
                <a:lnTo>
                  <a:pt x="2519567" y="6870357"/>
                </a:lnTo>
                <a:lnTo>
                  <a:pt x="2531643" y="6824862"/>
                </a:lnTo>
                <a:cubicBezTo>
                  <a:pt x="2565348" y="6697887"/>
                  <a:pt x="2599054" y="6570913"/>
                  <a:pt x="2615906" y="6507427"/>
                </a:cubicBezTo>
                <a:cubicBezTo>
                  <a:pt x="2648412" y="6470752"/>
                  <a:pt x="2670883" y="6386098"/>
                  <a:pt x="2670883" y="6386098"/>
                </a:cubicBezTo>
                <a:cubicBezTo>
                  <a:pt x="2660842" y="6338126"/>
                  <a:pt x="2621519" y="6486265"/>
                  <a:pt x="2621519" y="6486265"/>
                </a:cubicBezTo>
                <a:cubicBezTo>
                  <a:pt x="2589517" y="6585374"/>
                  <a:pt x="2558845" y="6684837"/>
                  <a:pt x="2528995" y="6785226"/>
                </a:cubicBezTo>
                <a:lnTo>
                  <a:pt x="2504508" y="6870357"/>
                </a:lnTo>
                <a:lnTo>
                  <a:pt x="1628743" y="6870357"/>
                </a:lnTo>
                <a:lnTo>
                  <a:pt x="1630302" y="6863471"/>
                </a:lnTo>
                <a:cubicBezTo>
                  <a:pt x="1637560" y="6825399"/>
                  <a:pt x="1639263" y="6797534"/>
                  <a:pt x="1630029" y="6789419"/>
                </a:cubicBezTo>
                <a:cubicBezTo>
                  <a:pt x="1630029" y="6789419"/>
                  <a:pt x="1627221" y="6800001"/>
                  <a:pt x="1622920" y="6816203"/>
                </a:cubicBezTo>
                <a:lnTo>
                  <a:pt x="1608547" y="6870357"/>
                </a:lnTo>
                <a:lnTo>
                  <a:pt x="1585772" y="6870357"/>
                </a:lnTo>
                <a:lnTo>
                  <a:pt x="1590488" y="6852592"/>
                </a:lnTo>
                <a:cubicBezTo>
                  <a:pt x="1620603" y="6739134"/>
                  <a:pt x="1661416" y="6585377"/>
                  <a:pt x="1664931" y="6572150"/>
                </a:cubicBezTo>
                <a:cubicBezTo>
                  <a:pt x="1651632" y="6568620"/>
                  <a:pt x="1604953" y="6724360"/>
                  <a:pt x="1573186" y="6836497"/>
                </a:cubicBezTo>
                <a:lnTo>
                  <a:pt x="1563725" y="6870357"/>
                </a:lnTo>
                <a:lnTo>
                  <a:pt x="1546645" y="6870357"/>
                </a:lnTo>
                <a:lnTo>
                  <a:pt x="1549076" y="6850406"/>
                </a:lnTo>
                <a:cubicBezTo>
                  <a:pt x="1551382" y="6833673"/>
                  <a:pt x="1553565" y="6820094"/>
                  <a:pt x="1554971" y="6814803"/>
                </a:cubicBezTo>
                <a:cubicBezTo>
                  <a:pt x="1553565" y="6820094"/>
                  <a:pt x="1548648" y="6838611"/>
                  <a:pt x="1541977" y="6863741"/>
                </a:cubicBezTo>
                <a:lnTo>
                  <a:pt x="1540221" y="6870357"/>
                </a:lnTo>
                <a:lnTo>
                  <a:pt x="201897" y="6870357"/>
                </a:lnTo>
                <a:lnTo>
                  <a:pt x="236316" y="6730960"/>
                </a:lnTo>
                <a:cubicBezTo>
                  <a:pt x="330555" y="6365201"/>
                  <a:pt x="442306" y="5987101"/>
                  <a:pt x="545631" y="5640746"/>
                </a:cubicBezTo>
                <a:cubicBezTo>
                  <a:pt x="601804" y="5429120"/>
                  <a:pt x="635509" y="5302148"/>
                  <a:pt x="680445" y="5132847"/>
                </a:cubicBezTo>
                <a:cubicBezTo>
                  <a:pt x="725387" y="4963550"/>
                  <a:pt x="828536" y="4832355"/>
                  <a:pt x="900369" y="4647534"/>
                </a:cubicBezTo>
                <a:cubicBezTo>
                  <a:pt x="922835" y="4562887"/>
                  <a:pt x="1066504" y="4193255"/>
                  <a:pt x="979010" y="4351261"/>
                </a:cubicBezTo>
                <a:cubicBezTo>
                  <a:pt x="1028379" y="4251098"/>
                  <a:pt x="947696" y="4297645"/>
                  <a:pt x="979010" y="4351261"/>
                </a:cubicBezTo>
                <a:cubicBezTo>
                  <a:pt x="967778" y="4393590"/>
                  <a:pt x="952629" y="4429214"/>
                  <a:pt x="933416" y="4469416"/>
                </a:cubicBezTo>
                <a:lnTo>
                  <a:pt x="868457" y="4604626"/>
                </a:lnTo>
                <a:lnTo>
                  <a:pt x="874670" y="4572757"/>
                </a:lnTo>
                <a:cubicBezTo>
                  <a:pt x="895942" y="4578400"/>
                  <a:pt x="891522" y="4509271"/>
                  <a:pt x="897140" y="4488103"/>
                </a:cubicBezTo>
                <a:cubicBezTo>
                  <a:pt x="939687" y="4499401"/>
                  <a:pt x="935265" y="4430260"/>
                  <a:pt x="935265" y="4430260"/>
                </a:cubicBezTo>
                <a:cubicBezTo>
                  <a:pt x="913992" y="4424617"/>
                  <a:pt x="924032" y="4472590"/>
                  <a:pt x="897140" y="4488103"/>
                </a:cubicBezTo>
                <a:cubicBezTo>
                  <a:pt x="854582" y="4476808"/>
                  <a:pt x="880284" y="4551595"/>
                  <a:pt x="874670" y="4572757"/>
                </a:cubicBezTo>
                <a:cubicBezTo>
                  <a:pt x="832111" y="4561461"/>
                  <a:pt x="863432" y="4615081"/>
                  <a:pt x="815259" y="4624947"/>
                </a:cubicBezTo>
                <a:cubicBezTo>
                  <a:pt x="737817" y="4830923"/>
                  <a:pt x="627852" y="5073583"/>
                  <a:pt x="561642" y="5237230"/>
                </a:cubicBezTo>
                <a:cubicBezTo>
                  <a:pt x="377994" y="5703855"/>
                  <a:pt x="262892" y="6240699"/>
                  <a:pt x="121928" y="6686127"/>
                </a:cubicBezTo>
                <a:lnTo>
                  <a:pt x="59859" y="6870357"/>
                </a:lnTo>
                <a:lnTo>
                  <a:pt x="0" y="6870357"/>
                </a:lnTo>
                <a:lnTo>
                  <a:pt x="24162" y="6772741"/>
                </a:lnTo>
                <a:cubicBezTo>
                  <a:pt x="102740" y="6463309"/>
                  <a:pt x="202520" y="6107516"/>
                  <a:pt x="275502" y="5886196"/>
                </a:cubicBezTo>
                <a:cubicBezTo>
                  <a:pt x="454066" y="5299291"/>
                  <a:pt x="577642" y="4833716"/>
                  <a:pt x="824459" y="4332890"/>
                </a:cubicBezTo>
                <a:cubicBezTo>
                  <a:pt x="896295" y="4148079"/>
                  <a:pt x="995017" y="3947751"/>
                  <a:pt x="1109404" y="3774232"/>
                </a:cubicBezTo>
                <a:cubicBezTo>
                  <a:pt x="1311278" y="3442702"/>
                  <a:pt x="1566945" y="3080150"/>
                  <a:pt x="1767629" y="2838923"/>
                </a:cubicBezTo>
                <a:cubicBezTo>
                  <a:pt x="1876391" y="2686567"/>
                  <a:pt x="1698184" y="2843145"/>
                  <a:pt x="1681332" y="2906631"/>
                </a:cubicBezTo>
                <a:cubicBezTo>
                  <a:pt x="1388727" y="3236731"/>
                  <a:pt x="1181237" y="3589411"/>
                  <a:pt x="908720" y="4015460"/>
                </a:cubicBezTo>
                <a:cubicBezTo>
                  <a:pt x="826844" y="4152297"/>
                  <a:pt x="942422" y="3888477"/>
                  <a:pt x="991787" y="3788320"/>
                </a:cubicBezTo>
                <a:cubicBezTo>
                  <a:pt x="1314860" y="3171813"/>
                  <a:pt x="1710609" y="2710525"/>
                  <a:pt x="2147717" y="2350819"/>
                </a:cubicBezTo>
                <a:cubicBezTo>
                  <a:pt x="2488490" y="2010860"/>
                  <a:pt x="2914361" y="1693490"/>
                  <a:pt x="3255131" y="1353520"/>
                </a:cubicBezTo>
                <a:cubicBezTo>
                  <a:pt x="3379559" y="1227973"/>
                  <a:pt x="3519648" y="1129242"/>
                  <a:pt x="3644069" y="1003691"/>
                </a:cubicBezTo>
                <a:cubicBezTo>
                  <a:pt x="3687814" y="924691"/>
                  <a:pt x="3710291" y="840042"/>
                  <a:pt x="3754029" y="761038"/>
                </a:cubicBezTo>
                <a:cubicBezTo>
                  <a:pt x="3830292" y="645361"/>
                  <a:pt x="3943481" y="562139"/>
                  <a:pt x="4019737" y="446458"/>
                </a:cubicBezTo>
                <a:cubicBezTo>
                  <a:pt x="4083355" y="378393"/>
                  <a:pt x="4145367" y="305655"/>
                  <a:pt x="4205509" y="229235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158948" y="753187"/>
            <a:ext cx="4572002" cy="5107929"/>
          </a:xfrm>
          <a:custGeom>
            <a:avLst/>
            <a:gdLst>
              <a:gd name="connsiteX0" fmla="*/ 3535329 w 4572002"/>
              <a:gd name="connsiteY0" fmla="*/ 297711 h 5107929"/>
              <a:gd name="connsiteX1" fmla="*/ 4572002 w 4572002"/>
              <a:gd name="connsiteY1" fmla="*/ 297711 h 5107929"/>
              <a:gd name="connsiteX2" fmla="*/ 3418367 w 4572002"/>
              <a:gd name="connsiteY2" fmla="*/ 3159595 h 5107929"/>
              <a:gd name="connsiteX3" fmla="*/ 2381694 w 4572002"/>
              <a:gd name="connsiteY3" fmla="*/ 3159595 h 5107929"/>
              <a:gd name="connsiteX4" fmla="*/ 1461980 w 4572002"/>
              <a:gd name="connsiteY4" fmla="*/ 0 h 5107929"/>
              <a:gd name="connsiteX5" fmla="*/ 2498653 w 4572002"/>
              <a:gd name="connsiteY5" fmla="*/ 0 h 5107929"/>
              <a:gd name="connsiteX6" fmla="*/ 2153281 w 4572002"/>
              <a:gd name="connsiteY6" fmla="*/ 856783 h 5107929"/>
              <a:gd name="connsiteX7" fmla="*/ 3253563 w 4572002"/>
              <a:gd name="connsiteY7" fmla="*/ 856783 h 5107929"/>
              <a:gd name="connsiteX8" fmla="*/ 1539911 w 4572002"/>
              <a:gd name="connsiteY8" fmla="*/ 5107929 h 5107929"/>
              <a:gd name="connsiteX9" fmla="*/ 0 w 4572002"/>
              <a:gd name="connsiteY9" fmla="*/ 5107929 h 5107929"/>
              <a:gd name="connsiteX10" fmla="*/ 905389 w 4572002"/>
              <a:gd name="connsiteY10" fmla="*/ 2861884 h 5107929"/>
              <a:gd name="connsiteX11" fmla="*/ 308345 w 4572002"/>
              <a:gd name="connsiteY11" fmla="*/ 2861884 h 510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2" h="5107929">
                <a:moveTo>
                  <a:pt x="3535329" y="297711"/>
                </a:moveTo>
                <a:lnTo>
                  <a:pt x="4572002" y="297711"/>
                </a:lnTo>
                <a:lnTo>
                  <a:pt x="3418367" y="3159595"/>
                </a:lnTo>
                <a:lnTo>
                  <a:pt x="2381694" y="3159595"/>
                </a:lnTo>
                <a:close/>
                <a:moveTo>
                  <a:pt x="1461980" y="0"/>
                </a:moveTo>
                <a:lnTo>
                  <a:pt x="2498653" y="0"/>
                </a:lnTo>
                <a:lnTo>
                  <a:pt x="2153281" y="856783"/>
                </a:lnTo>
                <a:lnTo>
                  <a:pt x="3253563" y="856783"/>
                </a:lnTo>
                <a:lnTo>
                  <a:pt x="1539911" y="5107929"/>
                </a:lnTo>
                <a:lnTo>
                  <a:pt x="0" y="5107929"/>
                </a:lnTo>
                <a:lnTo>
                  <a:pt x="905389" y="2861884"/>
                </a:lnTo>
                <a:lnTo>
                  <a:pt x="308345" y="2861884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-12358"/>
            <a:ext cx="5412045" cy="6870357"/>
          </a:xfrm>
          <a:custGeom>
            <a:avLst/>
            <a:gdLst>
              <a:gd name="connsiteX0" fmla="*/ 0 w 4621212"/>
              <a:gd name="connsiteY0" fmla="*/ 0 h 6858000"/>
              <a:gd name="connsiteX1" fmla="*/ 4621212 w 4621212"/>
              <a:gd name="connsiteY1" fmla="*/ 0 h 6858000"/>
              <a:gd name="connsiteX2" fmla="*/ 4621212 w 4621212"/>
              <a:gd name="connsiteY2" fmla="*/ 6858000 h 6858000"/>
              <a:gd name="connsiteX3" fmla="*/ 0 w 4621212"/>
              <a:gd name="connsiteY3" fmla="*/ 6858000 h 6858000"/>
              <a:gd name="connsiteX4" fmla="*/ 0 w 4621212"/>
              <a:gd name="connsiteY4" fmla="*/ 0 h 6858000"/>
              <a:gd name="connsiteX0-1" fmla="*/ 0 w 6833072"/>
              <a:gd name="connsiteY0-2" fmla="*/ 0 h 6858000"/>
              <a:gd name="connsiteX1-3" fmla="*/ 6833072 w 6833072"/>
              <a:gd name="connsiteY1-4" fmla="*/ 0 h 6858000"/>
              <a:gd name="connsiteX2-5" fmla="*/ 4621212 w 6833072"/>
              <a:gd name="connsiteY2-6" fmla="*/ 6858000 h 6858000"/>
              <a:gd name="connsiteX3-7" fmla="*/ 0 w 6833072"/>
              <a:gd name="connsiteY3-8" fmla="*/ 6858000 h 6858000"/>
              <a:gd name="connsiteX4-9" fmla="*/ 0 w 6833072"/>
              <a:gd name="connsiteY4-10" fmla="*/ 0 h 6858000"/>
              <a:gd name="connsiteX0-11" fmla="*/ 0 w 6833072"/>
              <a:gd name="connsiteY0-12" fmla="*/ 0 h 6858000"/>
              <a:gd name="connsiteX1-13" fmla="*/ 6833072 w 6833072"/>
              <a:gd name="connsiteY1-14" fmla="*/ 0 h 6858000"/>
              <a:gd name="connsiteX2-15" fmla="*/ 3397893 w 6833072"/>
              <a:gd name="connsiteY2-16" fmla="*/ 6845643 h 6858000"/>
              <a:gd name="connsiteX3-17" fmla="*/ 0 w 6833072"/>
              <a:gd name="connsiteY3-18" fmla="*/ 6858000 h 6858000"/>
              <a:gd name="connsiteX4-19" fmla="*/ 0 w 6833072"/>
              <a:gd name="connsiteY4-20" fmla="*/ 0 h 6858000"/>
              <a:gd name="connsiteX0-21" fmla="*/ 0 w 6833072"/>
              <a:gd name="connsiteY0-22" fmla="*/ 0 h 6870357"/>
              <a:gd name="connsiteX1-23" fmla="*/ 6833072 w 6833072"/>
              <a:gd name="connsiteY1-24" fmla="*/ 0 h 6870357"/>
              <a:gd name="connsiteX2-25" fmla="*/ 3200185 w 6833072"/>
              <a:gd name="connsiteY2-26" fmla="*/ 6870357 h 6870357"/>
              <a:gd name="connsiteX3-27" fmla="*/ 0 w 6833072"/>
              <a:gd name="connsiteY3-28" fmla="*/ 6858000 h 6870357"/>
              <a:gd name="connsiteX4-29" fmla="*/ 0 w 6833072"/>
              <a:gd name="connsiteY4-30" fmla="*/ 0 h 6870357"/>
              <a:gd name="connsiteX0-31" fmla="*/ 0 w 5412045"/>
              <a:gd name="connsiteY0-32" fmla="*/ 12357 h 6882714"/>
              <a:gd name="connsiteX1-33" fmla="*/ 5412045 w 5412045"/>
              <a:gd name="connsiteY1-34" fmla="*/ 0 h 6882714"/>
              <a:gd name="connsiteX2-35" fmla="*/ 3200185 w 5412045"/>
              <a:gd name="connsiteY2-36" fmla="*/ 6882714 h 6882714"/>
              <a:gd name="connsiteX3-37" fmla="*/ 0 w 5412045"/>
              <a:gd name="connsiteY3-38" fmla="*/ 6870357 h 6882714"/>
              <a:gd name="connsiteX4-39" fmla="*/ 0 w 5412045"/>
              <a:gd name="connsiteY4-40" fmla="*/ 12357 h 6882714"/>
              <a:gd name="connsiteX0-41" fmla="*/ 0 w 5412045"/>
              <a:gd name="connsiteY0-42" fmla="*/ 12357 h 6870357"/>
              <a:gd name="connsiteX1-43" fmla="*/ 5412045 w 5412045"/>
              <a:gd name="connsiteY1-44" fmla="*/ 0 h 6870357"/>
              <a:gd name="connsiteX2-45" fmla="*/ 3175472 w 5412045"/>
              <a:gd name="connsiteY2-46" fmla="*/ 6858001 h 6870357"/>
              <a:gd name="connsiteX3-47" fmla="*/ 0 w 5412045"/>
              <a:gd name="connsiteY3-48" fmla="*/ 6870357 h 6870357"/>
              <a:gd name="connsiteX4-49" fmla="*/ 0 w 5412045"/>
              <a:gd name="connsiteY4-50" fmla="*/ 12357 h 6870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12045" h="6870357">
                <a:moveTo>
                  <a:pt x="0" y="12357"/>
                </a:moveTo>
                <a:lnTo>
                  <a:pt x="5412045" y="0"/>
                </a:lnTo>
                <a:lnTo>
                  <a:pt x="3175472" y="6858001"/>
                </a:lnTo>
                <a:lnTo>
                  <a:pt x="0" y="6870357"/>
                </a:lnTo>
                <a:lnTo>
                  <a:pt x="0" y="12357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1" y="-12358"/>
            <a:ext cx="9032574" cy="6870357"/>
          </a:xfrm>
          <a:custGeom>
            <a:avLst/>
            <a:gdLst>
              <a:gd name="connsiteX0" fmla="*/ 9032574 w 9032574"/>
              <a:gd name="connsiteY0" fmla="*/ 0 h 6870357"/>
              <a:gd name="connsiteX1" fmla="*/ 6796001 w 9032574"/>
              <a:gd name="connsiteY1" fmla="*/ 6858001 h 6870357"/>
              <a:gd name="connsiteX2" fmla="*/ 3620529 w 9032574"/>
              <a:gd name="connsiteY2" fmla="*/ 6870357 h 6870357"/>
              <a:gd name="connsiteX3" fmla="*/ 3620529 w 9032574"/>
              <a:gd name="connsiteY3" fmla="*/ 6860308 h 6870357"/>
              <a:gd name="connsiteX4" fmla="*/ 1037966 w 9032574"/>
              <a:gd name="connsiteY4" fmla="*/ 6870357 h 6870357"/>
              <a:gd name="connsiteX5" fmla="*/ 1037966 w 9032574"/>
              <a:gd name="connsiteY5" fmla="*/ 6866318 h 6870357"/>
              <a:gd name="connsiteX6" fmla="*/ 0 w 9032574"/>
              <a:gd name="connsiteY6" fmla="*/ 6870357 h 6870357"/>
              <a:gd name="connsiteX7" fmla="*/ 0 w 9032574"/>
              <a:gd name="connsiteY7" fmla="*/ 12357 h 6870357"/>
              <a:gd name="connsiteX8" fmla="*/ 5412045 w 9032574"/>
              <a:gd name="connsiteY8" fmla="*/ 0 h 6870357"/>
              <a:gd name="connsiteX9" fmla="*/ 5411272 w 9032574"/>
              <a:gd name="connsiteY9" fmla="*/ 2372 h 6870357"/>
              <a:gd name="connsiteX10" fmla="*/ 6450011 w 9032574"/>
              <a:gd name="connsiteY10" fmla="*/ 0 h 6870357"/>
              <a:gd name="connsiteX11" fmla="*/ 6448087 w 9032574"/>
              <a:gd name="connsiteY11" fmla="*/ 5901 h 68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574" h="6870357">
                <a:moveTo>
                  <a:pt x="9032574" y="0"/>
                </a:moveTo>
                <a:lnTo>
                  <a:pt x="6796001" y="6858001"/>
                </a:lnTo>
                <a:lnTo>
                  <a:pt x="3620529" y="6870357"/>
                </a:lnTo>
                <a:lnTo>
                  <a:pt x="3620529" y="6860308"/>
                </a:lnTo>
                <a:lnTo>
                  <a:pt x="1037966" y="6870357"/>
                </a:lnTo>
                <a:lnTo>
                  <a:pt x="1037966" y="6866318"/>
                </a:lnTo>
                <a:lnTo>
                  <a:pt x="0" y="6870357"/>
                </a:lnTo>
                <a:lnTo>
                  <a:pt x="0" y="12357"/>
                </a:lnTo>
                <a:lnTo>
                  <a:pt x="5412045" y="0"/>
                </a:lnTo>
                <a:lnTo>
                  <a:pt x="5411272" y="2372"/>
                </a:lnTo>
                <a:lnTo>
                  <a:pt x="6450011" y="0"/>
                </a:lnTo>
                <a:lnTo>
                  <a:pt x="6448087" y="5901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9" Type="http://schemas.openxmlformats.org/officeDocument/2006/relationships/theme" Target="../theme/theme1.xml"/><Relationship Id="rId88" Type="http://schemas.openxmlformats.org/officeDocument/2006/relationships/slideLayout" Target="../slideLayouts/slideLayout88.xml"/><Relationship Id="rId87" Type="http://schemas.openxmlformats.org/officeDocument/2006/relationships/slideLayout" Target="../slideLayouts/slideLayout87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80" Type="http://schemas.openxmlformats.org/officeDocument/2006/relationships/slideLayout" Target="../slideLayouts/slideLayout80.xml"/><Relationship Id="rId8" Type="http://schemas.openxmlformats.org/officeDocument/2006/relationships/slideLayout" Target="../slideLayouts/slideLayout8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.xml"/><Relationship Id="rId69" Type="http://schemas.openxmlformats.org/officeDocument/2006/relationships/slideLayout" Target="../slideLayouts/slideLayout69.xml"/><Relationship Id="rId68" Type="http://schemas.openxmlformats.org/officeDocument/2006/relationships/slideLayout" Target="../slideLayouts/slideLayout68.xml"/><Relationship Id="rId67" Type="http://schemas.openxmlformats.org/officeDocument/2006/relationships/slideLayout" Target="../slideLayouts/slideLayout67.xml"/><Relationship Id="rId66" Type="http://schemas.openxmlformats.org/officeDocument/2006/relationships/slideLayout" Target="../slideLayouts/slideLayout66.xml"/><Relationship Id="rId65" Type="http://schemas.openxmlformats.org/officeDocument/2006/relationships/slideLayout" Target="../slideLayouts/slideLayout65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5" Type="http://schemas.openxmlformats.org/officeDocument/2006/relationships/theme" Target="../theme/theme2.xml"/><Relationship Id="rId44" Type="http://schemas.openxmlformats.org/officeDocument/2006/relationships/slideLayout" Target="../slideLayouts/slideLayout132.xml"/><Relationship Id="rId43" Type="http://schemas.openxmlformats.org/officeDocument/2006/relationships/slideLayout" Target="../slideLayouts/slideLayout131.xml"/><Relationship Id="rId42" Type="http://schemas.openxmlformats.org/officeDocument/2006/relationships/slideLayout" Target="../slideLayouts/slideLayout130.xml"/><Relationship Id="rId41" Type="http://schemas.openxmlformats.org/officeDocument/2006/relationships/slideLayout" Target="../slideLayouts/slideLayout129.xml"/><Relationship Id="rId4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127.xml"/><Relationship Id="rId38" Type="http://schemas.openxmlformats.org/officeDocument/2006/relationships/slideLayout" Target="../slideLayouts/slideLayout126.xml"/><Relationship Id="rId37" Type="http://schemas.openxmlformats.org/officeDocument/2006/relationships/slideLayout" Target="../slideLayouts/slideLayout125.xml"/><Relationship Id="rId36" Type="http://schemas.openxmlformats.org/officeDocument/2006/relationships/slideLayout" Target="../slideLayouts/slideLayout124.xml"/><Relationship Id="rId35" Type="http://schemas.openxmlformats.org/officeDocument/2006/relationships/slideLayout" Target="../slideLayouts/slideLayout123.xml"/><Relationship Id="rId34" Type="http://schemas.openxmlformats.org/officeDocument/2006/relationships/slideLayout" Target="../slideLayouts/slideLayout122.xml"/><Relationship Id="rId33" Type="http://schemas.openxmlformats.org/officeDocument/2006/relationships/slideLayout" Target="../slideLayouts/slideLayout121.xml"/><Relationship Id="rId32" Type="http://schemas.openxmlformats.org/officeDocument/2006/relationships/slideLayout" Target="../slideLayouts/slideLayout120.xml"/><Relationship Id="rId31" Type="http://schemas.openxmlformats.org/officeDocument/2006/relationships/slideLayout" Target="../slideLayouts/slideLayout119.xml"/><Relationship Id="rId30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91.xml"/><Relationship Id="rId29" Type="http://schemas.openxmlformats.org/officeDocument/2006/relationships/slideLayout" Target="../slideLayouts/slideLayout117.xml"/><Relationship Id="rId28" Type="http://schemas.openxmlformats.org/officeDocument/2006/relationships/slideLayout" Target="../slideLayouts/slideLayout116.xml"/><Relationship Id="rId27" Type="http://schemas.openxmlformats.org/officeDocument/2006/relationships/slideLayout" Target="../slideLayouts/slideLayout115.xml"/><Relationship Id="rId26" Type="http://schemas.openxmlformats.org/officeDocument/2006/relationships/slideLayout" Target="../slideLayouts/slideLayout114.xml"/><Relationship Id="rId25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12.xml"/><Relationship Id="rId23" Type="http://schemas.openxmlformats.org/officeDocument/2006/relationships/slideLayout" Target="../slideLayouts/slideLayout111.xml"/><Relationship Id="rId22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8" r:id="rId31"/>
    <p:sldLayoutId id="2147483769" r:id="rId32"/>
    <p:sldLayoutId id="2147483770" r:id="rId33"/>
    <p:sldLayoutId id="2147483771" r:id="rId34"/>
    <p:sldLayoutId id="2147483772" r:id="rId35"/>
    <p:sldLayoutId id="2147483773" r:id="rId36"/>
    <p:sldLayoutId id="2147483774" r:id="rId37"/>
    <p:sldLayoutId id="2147483775" r:id="rId38"/>
    <p:sldLayoutId id="2147483776" r:id="rId39"/>
    <p:sldLayoutId id="2147483777" r:id="rId40"/>
    <p:sldLayoutId id="2147483778" r:id="rId41"/>
    <p:sldLayoutId id="2147483779" r:id="rId42"/>
    <p:sldLayoutId id="2147483780" r:id="rId43"/>
    <p:sldLayoutId id="2147483781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10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11.xml"/><Relationship Id="rId2" Type="http://schemas.openxmlformats.org/officeDocument/2006/relationships/image" Target="../media/image37.png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38.jpeg"/><Relationship Id="rId3" Type="http://schemas.openxmlformats.org/officeDocument/2006/relationships/tags" Target="../tags/tag12.xml"/><Relationship Id="rId2" Type="http://schemas.openxmlformats.org/officeDocument/2006/relationships/image" Target="../media/image31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jpeg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0" Type="http://schemas.openxmlformats.org/officeDocument/2006/relationships/slideLayout" Target="../slideLayouts/slideLayout121.xml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17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18.xml"/><Relationship Id="rId2" Type="http://schemas.openxmlformats.org/officeDocument/2006/relationships/image" Target="../media/image45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2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47.png"/><Relationship Id="rId3" Type="http://schemas.openxmlformats.org/officeDocument/2006/relationships/tags" Target="../tags/tag19.xml"/><Relationship Id="rId2" Type="http://schemas.openxmlformats.org/officeDocument/2006/relationships/image" Target="../media/image46.png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49.png"/><Relationship Id="rId3" Type="http://schemas.openxmlformats.org/officeDocument/2006/relationships/tags" Target="../tags/tag20.xml"/><Relationship Id="rId2" Type="http://schemas.openxmlformats.org/officeDocument/2006/relationships/image" Target="../media/image48.png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21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2.png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3.png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4.png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5.png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6.png"/><Relationship Id="rId1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7.png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9.png"/><Relationship Id="rId1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30.png"/><Relationship Id="rId1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6.xml"/><Relationship Id="rId2" Type="http://schemas.openxmlformats.org/officeDocument/2006/relationships/image" Target="../media/image31.png"/><Relationship Id="rId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2.png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7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"/>
            <a:ext cx="12203653" cy="6858001"/>
          </a:xfrm>
          <a:prstGeom prst="rect">
            <a:avLst/>
          </a:prstGeom>
          <a:solidFill>
            <a:srgbClr val="2D3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777601" y="1257299"/>
            <a:ext cx="6648450" cy="5600701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-2471" y="705633"/>
            <a:ext cx="6007545" cy="5282037"/>
            <a:chOff x="-2471" y="705633"/>
            <a:chExt cx="6007545" cy="528203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2471" y="1685923"/>
              <a:ext cx="5448300" cy="43017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7083" y="705633"/>
              <a:ext cx="2357991" cy="3042453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7172058" y="1453836"/>
            <a:ext cx="1106170" cy="47650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苏新诗古印宋简" panose="02010609000101010101" pitchFamily="49" charset="-122"/>
                <a:ea typeface="苏新诗古印宋简" panose="02010609000101010101" pitchFamily="49" charset="-122"/>
              </a:rPr>
              <a:t>古韵东方</a:t>
            </a:r>
            <a:r>
              <a:rPr lang="en-US" altLang="zh-CN" sz="3200" dirty="0">
                <a:solidFill>
                  <a:srgbClr val="FF0000"/>
                </a:solidFill>
                <a:latin typeface="苏新诗古印宋简" panose="02010609000101010101" pitchFamily="49" charset="-122"/>
                <a:ea typeface="苏新诗古印宋简" panose="02010609000101010101" pitchFamily="49" charset="-122"/>
              </a:rPr>
              <a:t> </a:t>
            </a:r>
            <a:r>
              <a:rPr lang="zh-CN" altLang="en-US" sz="3200" dirty="0">
                <a:latin typeface="苏新诗古印宋简" panose="02010609000101010101" pitchFamily="49" charset="-122"/>
                <a:ea typeface="苏新诗古印宋简" panose="02010609000101010101" pitchFamily="49" charset="-122"/>
              </a:rPr>
              <a:t>中国亭式建筑之</a:t>
            </a:r>
            <a:endParaRPr lang="zh-CN" altLang="en-US" sz="3200" dirty="0">
              <a:latin typeface="苏新诗古印宋简" panose="02010609000101010101" pitchFamily="49" charset="-122"/>
              <a:ea typeface="苏新诗古印宋简" panose="02010609000101010101" pitchFamily="49" charset="-122"/>
            </a:endParaRPr>
          </a:p>
          <a:p>
            <a:r>
              <a:rPr lang="zh-CN" altLang="en-US" sz="2800" dirty="0">
                <a:latin typeface="苏新诗古印宋简" panose="02010609000101010101" pitchFamily="49" charset="-122"/>
                <a:ea typeface="苏新诗古印宋简" panose="02010609000101010101" pitchFamily="49" charset="-122"/>
              </a:rPr>
              <a:t>宝顶模型设计与制造</a:t>
            </a:r>
            <a:endParaRPr lang="zh-CN" altLang="en-US" sz="2800" dirty="0">
              <a:latin typeface="苏新诗古印宋简" panose="02010609000101010101" pitchFamily="49" charset="-122"/>
              <a:ea typeface="苏新诗古印宋简" panose="0201060900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73855" y="5730875"/>
            <a:ext cx="31692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刘加南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张家港市第三职业高级中学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汉仪细圆简" panose="02010609000101010101" pitchFamily="49" charset="-122"/>
              <a:ea typeface="汉仪细圆简" panose="02010609000101010101" pitchFamily="49" charset="-122"/>
            </a:endParaRPr>
          </a:p>
          <a:p>
            <a:endParaRPr lang="zh-CN" altLang="en-US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358509" y="1990726"/>
            <a:ext cx="9486634" cy="4672557"/>
            <a:chOff x="1496680" y="1476373"/>
            <a:chExt cx="7266319" cy="4386808"/>
          </a:xfrm>
        </p:grpSpPr>
        <p:sp>
          <p:nvSpPr>
            <p:cNvPr id="18" name="矩形 17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994219" y="1201831"/>
            <a:ext cx="6004241" cy="4139156"/>
            <a:chOff x="3390900" y="2609850"/>
            <a:chExt cx="8801100" cy="4139156"/>
          </a:xfrm>
        </p:grpSpPr>
        <p:sp>
          <p:nvSpPr>
            <p:cNvPr id="20" name="矩形 19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22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184970" y="1741976"/>
              <a:ext cx="1212960" cy="880110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765" y="2504522"/>
            <a:ext cx="4124526" cy="34474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165" y="2903284"/>
            <a:ext cx="1081748" cy="147577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063115" y="1407160"/>
            <a:ext cx="2911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ea typeface="微软繁线体" pitchFamily="2" charset="-122"/>
              </a:rPr>
              <a:t>宝顶模型建模</a:t>
            </a:r>
            <a:endParaRPr lang="zh-CN" altLang="en-US" dirty="0">
              <a:ea typeface="微软繁线体" pitchFamily="2" charset="-122"/>
            </a:endParaRPr>
          </a:p>
        </p:txBody>
      </p:sp>
      <p:sp>
        <p:nvSpPr>
          <p:cNvPr id="10" name="文本框 10"/>
          <p:cNvSpPr txBox="1"/>
          <p:nvPr>
            <p:custDataLst>
              <p:tags r:id="rId4"/>
            </p:custDataLst>
          </p:nvPr>
        </p:nvSpPr>
        <p:spPr>
          <a:xfrm>
            <a:off x="3255645" y="2211070"/>
            <a:ext cx="3260090" cy="1696085"/>
          </a:xfrm>
          <a:prstGeom prst="rect">
            <a:avLst/>
          </a:prstGeom>
          <a:solidFill>
            <a:schemeClr val="lt1"/>
          </a:solidFill>
          <a:ln w="28575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just"/>
            <a:r>
              <a:rPr lang="en-US" altLang="zh-CN" sz="1050" kern="100">
                <a:latin typeface="等线" panose="02010600030101010101" charset="-122"/>
                <a:ea typeface="等线" panose="02010600030101010101" charset="-122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050" kern="100">
              <a:latin typeface="等线" panose="02010600030101010101" charset="-122"/>
              <a:ea typeface="等线" panose="02010600030101010101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28290" y="586105"/>
            <a:ext cx="2472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画一画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软件建模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371601" y="1457325"/>
            <a:ext cx="9486634" cy="4672557"/>
            <a:chOff x="1496680" y="1476373"/>
            <a:chExt cx="7266319" cy="4386808"/>
          </a:xfrm>
        </p:grpSpPr>
        <p:sp>
          <p:nvSpPr>
            <p:cNvPr id="18" name="矩形 17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0" y="1990726"/>
            <a:ext cx="7610475" cy="4139156"/>
            <a:chOff x="3390900" y="2609850"/>
            <a:chExt cx="8801100" cy="4139156"/>
          </a:xfrm>
        </p:grpSpPr>
        <p:sp>
          <p:nvSpPr>
            <p:cNvPr id="20" name="矩形 19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22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184970" y="1741976"/>
              <a:ext cx="1212960" cy="8801100"/>
            </a:xfrm>
            <a:prstGeom prst="rect">
              <a:avLst/>
            </a:prstGeom>
          </p:spPr>
        </p:pic>
      </p:grpSp>
      <p:sp>
        <p:nvSpPr>
          <p:cNvPr id="23" name="文本框 22"/>
          <p:cNvSpPr txBox="1"/>
          <p:nvPr/>
        </p:nvSpPr>
        <p:spPr>
          <a:xfrm>
            <a:off x="5591031" y="2424387"/>
            <a:ext cx="677108" cy="138366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方正清刻本悦宋简体" panose="02000000000000000000" pitchFamily="2" charset="-122"/>
                <a:cs typeface="+mn-cs"/>
              </a:rPr>
              <a:t>任务二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方正清刻本悦宋简体" panose="02000000000000000000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25" y="1008229"/>
            <a:ext cx="4686300" cy="4284060"/>
          </a:xfrm>
          <a:prstGeom prst="rect">
            <a:avLst/>
          </a:prstGeom>
        </p:spPr>
      </p:pic>
      <p:sp>
        <p:nvSpPr>
          <p:cNvPr id="25" name="文本框 24"/>
          <p:cNvSpPr txBox="1"/>
          <p:nvPr>
            <p:custDataLst>
              <p:tags r:id="rId3"/>
            </p:custDataLst>
          </p:nvPr>
        </p:nvSpPr>
        <p:spPr>
          <a:xfrm>
            <a:off x="3824377" y="2424728"/>
            <a:ext cx="1290320" cy="1920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模型的试制作</a:t>
            </a:r>
            <a:endParaRPr lang="zh-CN" altLang="en-US" sz="2400" b="1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2115613" y="1484430"/>
            <a:ext cx="7972425" cy="5139282"/>
            <a:chOff x="2115614" y="1571625"/>
            <a:chExt cx="7972425" cy="5139282"/>
          </a:xfrm>
        </p:grpSpPr>
        <p:sp>
          <p:nvSpPr>
            <p:cNvPr id="6" name="矩形 5"/>
            <p:cNvSpPr/>
            <p:nvPr/>
          </p:nvSpPr>
          <p:spPr>
            <a:xfrm>
              <a:off x="2115614" y="1571625"/>
              <a:ext cx="7972425" cy="40005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553962" y="2176830"/>
              <a:ext cx="1138782" cy="7929371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1496680" y="1476374"/>
            <a:ext cx="7266319" cy="4386807"/>
            <a:chOff x="1496680" y="1476374"/>
            <a:chExt cx="7266319" cy="4386807"/>
          </a:xfrm>
        </p:grpSpPr>
        <p:sp>
          <p:nvSpPr>
            <p:cNvPr id="8" name="矩形 7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99" y="1059150"/>
            <a:ext cx="4482576" cy="5989842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442952" y="1614654"/>
            <a:ext cx="2339102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en-US" altLang="zh-CN" dirty="0">
                <a:ea typeface="微软繁线体" pitchFamily="2" charset="-122"/>
              </a:rPr>
              <a:t>3D</a:t>
            </a:r>
            <a:r>
              <a:rPr lang="zh-CN" altLang="en-US" dirty="0">
                <a:ea typeface="微软繁线体" pitchFamily="2" charset="-122"/>
              </a:rPr>
              <a:t>打印笔试制宝顶模型</a:t>
            </a:r>
            <a:endParaRPr lang="zh-CN" altLang="en-US" dirty="0">
              <a:ea typeface="微软繁线体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43985" y="2753360"/>
            <a:ext cx="42932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以小组为单位，利用</a:t>
            </a:r>
            <a:r>
              <a:rPr lang="en-US" altLang="zh-CN"/>
              <a:t>3D</a:t>
            </a:r>
            <a:r>
              <a:rPr lang="zh-CN" altLang="en-US"/>
              <a:t>打印笔完成宝顶模型的试制作。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2.</a:t>
            </a:r>
            <a:r>
              <a:rPr lang="zh-CN" altLang="en-US"/>
              <a:t>完成打印笔记。</a:t>
            </a:r>
            <a:endParaRPr lang="zh-CN" altLang="en-US"/>
          </a:p>
        </p:txBody>
      </p:sp>
      <p:pic>
        <p:nvPicPr>
          <p:cNvPr id="3" name="图片 3" descr="IMG_2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49035" y="3252470"/>
            <a:ext cx="2250440" cy="11252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0" name="组合 39"/>
          <p:cNvGrpSpPr/>
          <p:nvPr/>
        </p:nvGrpSpPr>
        <p:grpSpPr>
          <a:xfrm>
            <a:off x="887836" y="1208947"/>
            <a:ext cx="10685040" cy="5981350"/>
            <a:chOff x="3390900" y="2609850"/>
            <a:chExt cx="8801100" cy="4139156"/>
          </a:xfrm>
        </p:grpSpPr>
        <p:sp>
          <p:nvSpPr>
            <p:cNvPr id="41" name="矩形 40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42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184970" y="1741976"/>
              <a:ext cx="1212960" cy="8801100"/>
            </a:xfrm>
            <a:prstGeom prst="rect">
              <a:avLst/>
            </a:prstGeom>
          </p:spPr>
        </p:pic>
      </p:grpSp>
      <p:sp>
        <p:nvSpPr>
          <p:cNvPr id="12" name="Freeform 13"/>
          <p:cNvSpPr/>
          <p:nvPr/>
        </p:nvSpPr>
        <p:spPr bwMode="auto">
          <a:xfrm>
            <a:off x="1526866" y="1856462"/>
            <a:ext cx="1944717" cy="1356521"/>
          </a:xfrm>
          <a:custGeom>
            <a:avLst/>
            <a:gdLst>
              <a:gd name="T0" fmla="*/ 332 w 736"/>
              <a:gd name="T1" fmla="*/ 0 h 514"/>
              <a:gd name="T2" fmla="*/ 109 w 736"/>
              <a:gd name="T3" fmla="*/ 131 h 514"/>
              <a:gd name="T4" fmla="*/ 145 w 736"/>
              <a:gd name="T5" fmla="*/ 514 h 514"/>
              <a:gd name="T6" fmla="*/ 251 w 736"/>
              <a:gd name="T7" fmla="*/ 493 h 514"/>
              <a:gd name="T8" fmla="*/ 594 w 736"/>
              <a:gd name="T9" fmla="*/ 117 h 514"/>
              <a:gd name="T10" fmla="*/ 332 w 736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6" h="514">
                <a:moveTo>
                  <a:pt x="332" y="0"/>
                </a:moveTo>
                <a:cubicBezTo>
                  <a:pt x="230" y="0"/>
                  <a:pt x="137" y="45"/>
                  <a:pt x="109" y="131"/>
                </a:cubicBezTo>
                <a:cubicBezTo>
                  <a:pt x="41" y="334"/>
                  <a:pt x="0" y="514"/>
                  <a:pt x="145" y="514"/>
                </a:cubicBezTo>
                <a:cubicBezTo>
                  <a:pt x="173" y="514"/>
                  <a:pt x="208" y="507"/>
                  <a:pt x="251" y="493"/>
                </a:cubicBezTo>
                <a:cubicBezTo>
                  <a:pt x="518" y="402"/>
                  <a:pt x="736" y="283"/>
                  <a:pt x="594" y="117"/>
                </a:cubicBezTo>
                <a:cubicBezTo>
                  <a:pt x="526" y="37"/>
                  <a:pt x="425" y="0"/>
                  <a:pt x="332" y="0"/>
                </a:cubicBezTo>
              </a:path>
            </a:pathLst>
          </a:custGeom>
          <a:gradFill flip="none" rotWithShape="1">
            <a:gsLst>
              <a:gs pos="0">
                <a:schemeClr val="accent2">
                  <a:alpha val="22000"/>
                </a:schemeClr>
              </a:gs>
              <a:gs pos="100000">
                <a:schemeClr val="accent1">
                  <a:alpha val="31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2D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9"/>
          <p:cNvSpPr/>
          <p:nvPr/>
        </p:nvSpPr>
        <p:spPr bwMode="auto">
          <a:xfrm>
            <a:off x="4974431" y="1696940"/>
            <a:ext cx="1548839" cy="1528243"/>
          </a:xfrm>
          <a:custGeom>
            <a:avLst/>
            <a:gdLst>
              <a:gd name="T0" fmla="*/ 376 w 634"/>
              <a:gd name="T1" fmla="*/ 625 h 625"/>
              <a:gd name="T2" fmla="*/ 336 w 634"/>
              <a:gd name="T3" fmla="*/ 625 h 625"/>
              <a:gd name="T4" fmla="*/ 333 w 634"/>
              <a:gd name="T5" fmla="*/ 625 h 625"/>
              <a:gd name="T6" fmla="*/ 267 w 634"/>
              <a:gd name="T7" fmla="*/ 615 h 625"/>
              <a:gd name="T8" fmla="*/ 47 w 634"/>
              <a:gd name="T9" fmla="*/ 471 h 625"/>
              <a:gd name="T10" fmla="*/ 4 w 634"/>
              <a:gd name="T11" fmla="*/ 375 h 625"/>
              <a:gd name="T12" fmla="*/ 0 w 634"/>
              <a:gd name="T13" fmla="*/ 350 h 625"/>
              <a:gd name="T14" fmla="*/ 0 w 634"/>
              <a:gd name="T15" fmla="*/ 308 h 625"/>
              <a:gd name="T16" fmla="*/ 2 w 634"/>
              <a:gd name="T17" fmla="*/ 298 h 625"/>
              <a:gd name="T18" fmla="*/ 27 w 634"/>
              <a:gd name="T19" fmla="*/ 190 h 625"/>
              <a:gd name="T20" fmla="*/ 117 w 634"/>
              <a:gd name="T21" fmla="*/ 49 h 625"/>
              <a:gd name="T22" fmla="*/ 186 w 634"/>
              <a:gd name="T23" fmla="*/ 7 h 625"/>
              <a:gd name="T24" fmla="*/ 212 w 634"/>
              <a:gd name="T25" fmla="*/ 0 h 625"/>
              <a:gd name="T26" fmla="*/ 238 w 634"/>
              <a:gd name="T27" fmla="*/ 0 h 625"/>
              <a:gd name="T28" fmla="*/ 241 w 634"/>
              <a:gd name="T29" fmla="*/ 1 h 625"/>
              <a:gd name="T30" fmla="*/ 325 w 634"/>
              <a:gd name="T31" fmla="*/ 61 h 625"/>
              <a:gd name="T32" fmla="*/ 342 w 634"/>
              <a:gd name="T33" fmla="*/ 112 h 625"/>
              <a:gd name="T34" fmla="*/ 355 w 634"/>
              <a:gd name="T35" fmla="*/ 227 h 625"/>
              <a:gd name="T36" fmla="*/ 365 w 634"/>
              <a:gd name="T37" fmla="*/ 294 h 625"/>
              <a:gd name="T38" fmla="*/ 412 w 634"/>
              <a:gd name="T39" fmla="*/ 353 h 625"/>
              <a:gd name="T40" fmla="*/ 460 w 634"/>
              <a:gd name="T41" fmla="*/ 376 h 625"/>
              <a:gd name="T42" fmla="*/ 564 w 634"/>
              <a:gd name="T43" fmla="*/ 418 h 625"/>
              <a:gd name="T44" fmla="*/ 615 w 634"/>
              <a:gd name="T45" fmla="*/ 452 h 625"/>
              <a:gd name="T46" fmla="*/ 621 w 634"/>
              <a:gd name="T47" fmla="*/ 508 h 625"/>
              <a:gd name="T48" fmla="*/ 601 w 634"/>
              <a:gd name="T49" fmla="*/ 533 h 625"/>
              <a:gd name="T50" fmla="*/ 517 w 634"/>
              <a:gd name="T51" fmla="*/ 588 h 625"/>
              <a:gd name="T52" fmla="*/ 392 w 634"/>
              <a:gd name="T53" fmla="*/ 623 h 625"/>
              <a:gd name="T54" fmla="*/ 376 w 634"/>
              <a:gd name="T55" fmla="*/ 625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25">
                <a:moveTo>
                  <a:pt x="376" y="625"/>
                </a:moveTo>
                <a:cubicBezTo>
                  <a:pt x="363" y="625"/>
                  <a:pt x="350" y="625"/>
                  <a:pt x="336" y="625"/>
                </a:cubicBezTo>
                <a:cubicBezTo>
                  <a:pt x="335" y="625"/>
                  <a:pt x="334" y="625"/>
                  <a:pt x="333" y="625"/>
                </a:cubicBezTo>
                <a:cubicBezTo>
                  <a:pt x="311" y="623"/>
                  <a:pt x="289" y="620"/>
                  <a:pt x="267" y="615"/>
                </a:cubicBezTo>
                <a:cubicBezTo>
                  <a:pt x="177" y="592"/>
                  <a:pt x="103" y="545"/>
                  <a:pt x="47" y="471"/>
                </a:cubicBezTo>
                <a:cubicBezTo>
                  <a:pt x="25" y="443"/>
                  <a:pt x="9" y="411"/>
                  <a:pt x="4" y="375"/>
                </a:cubicBezTo>
                <a:cubicBezTo>
                  <a:pt x="3" y="367"/>
                  <a:pt x="2" y="358"/>
                  <a:pt x="0" y="350"/>
                </a:cubicBezTo>
                <a:cubicBezTo>
                  <a:pt x="0" y="336"/>
                  <a:pt x="0" y="322"/>
                  <a:pt x="0" y="308"/>
                </a:cubicBezTo>
                <a:cubicBezTo>
                  <a:pt x="1" y="304"/>
                  <a:pt x="1" y="301"/>
                  <a:pt x="2" y="298"/>
                </a:cubicBezTo>
                <a:cubicBezTo>
                  <a:pt x="5" y="261"/>
                  <a:pt x="14" y="225"/>
                  <a:pt x="27" y="190"/>
                </a:cubicBezTo>
                <a:cubicBezTo>
                  <a:pt x="48" y="137"/>
                  <a:pt x="75" y="89"/>
                  <a:pt x="117" y="49"/>
                </a:cubicBezTo>
                <a:cubicBezTo>
                  <a:pt x="137" y="30"/>
                  <a:pt x="159" y="15"/>
                  <a:pt x="186" y="7"/>
                </a:cubicBezTo>
                <a:cubicBezTo>
                  <a:pt x="194" y="4"/>
                  <a:pt x="203" y="2"/>
                  <a:pt x="212" y="0"/>
                </a:cubicBezTo>
                <a:cubicBezTo>
                  <a:pt x="220" y="0"/>
                  <a:pt x="229" y="0"/>
                  <a:pt x="238" y="0"/>
                </a:cubicBezTo>
                <a:cubicBezTo>
                  <a:pt x="239" y="1"/>
                  <a:pt x="240" y="1"/>
                  <a:pt x="241" y="1"/>
                </a:cubicBezTo>
                <a:cubicBezTo>
                  <a:pt x="279" y="8"/>
                  <a:pt x="308" y="26"/>
                  <a:pt x="325" y="61"/>
                </a:cubicBezTo>
                <a:cubicBezTo>
                  <a:pt x="333" y="77"/>
                  <a:pt x="338" y="94"/>
                  <a:pt x="342" y="112"/>
                </a:cubicBezTo>
                <a:cubicBezTo>
                  <a:pt x="350" y="150"/>
                  <a:pt x="351" y="188"/>
                  <a:pt x="355" y="227"/>
                </a:cubicBezTo>
                <a:cubicBezTo>
                  <a:pt x="357" y="249"/>
                  <a:pt x="359" y="272"/>
                  <a:pt x="365" y="294"/>
                </a:cubicBezTo>
                <a:cubicBezTo>
                  <a:pt x="372" y="321"/>
                  <a:pt x="387" y="341"/>
                  <a:pt x="412" y="353"/>
                </a:cubicBezTo>
                <a:cubicBezTo>
                  <a:pt x="428" y="361"/>
                  <a:pt x="444" y="369"/>
                  <a:pt x="460" y="376"/>
                </a:cubicBezTo>
                <a:cubicBezTo>
                  <a:pt x="495" y="390"/>
                  <a:pt x="530" y="404"/>
                  <a:pt x="564" y="418"/>
                </a:cubicBezTo>
                <a:cubicBezTo>
                  <a:pt x="583" y="426"/>
                  <a:pt x="600" y="437"/>
                  <a:pt x="615" y="452"/>
                </a:cubicBezTo>
                <a:cubicBezTo>
                  <a:pt x="632" y="469"/>
                  <a:pt x="634" y="488"/>
                  <a:pt x="621" y="508"/>
                </a:cubicBezTo>
                <a:cubicBezTo>
                  <a:pt x="616" y="517"/>
                  <a:pt x="609" y="525"/>
                  <a:pt x="601" y="533"/>
                </a:cubicBezTo>
                <a:cubicBezTo>
                  <a:pt x="576" y="556"/>
                  <a:pt x="548" y="574"/>
                  <a:pt x="517" y="588"/>
                </a:cubicBezTo>
                <a:cubicBezTo>
                  <a:pt x="477" y="608"/>
                  <a:pt x="436" y="619"/>
                  <a:pt x="392" y="623"/>
                </a:cubicBezTo>
                <a:cubicBezTo>
                  <a:pt x="386" y="624"/>
                  <a:pt x="381" y="625"/>
                  <a:pt x="376" y="625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22000"/>
                </a:schemeClr>
              </a:gs>
              <a:gs pos="100000">
                <a:schemeClr val="accent1">
                  <a:alpha val="31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2D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8970571" y="1530393"/>
            <a:ext cx="1309314" cy="1809358"/>
          </a:xfrm>
          <a:custGeom>
            <a:avLst/>
            <a:gdLst>
              <a:gd name="T0" fmla="*/ 391 w 732"/>
              <a:gd name="T1" fmla="*/ 0 h 1012"/>
              <a:gd name="T2" fmla="*/ 444 w 732"/>
              <a:gd name="T3" fmla="*/ 0 h 1012"/>
              <a:gd name="T4" fmla="*/ 448 w 732"/>
              <a:gd name="T5" fmla="*/ 1 h 1012"/>
              <a:gd name="T6" fmla="*/ 508 w 732"/>
              <a:gd name="T7" fmla="*/ 10 h 1012"/>
              <a:gd name="T8" fmla="*/ 690 w 732"/>
              <a:gd name="T9" fmla="*/ 157 h 1012"/>
              <a:gd name="T10" fmla="*/ 731 w 732"/>
              <a:gd name="T11" fmla="*/ 338 h 1012"/>
              <a:gd name="T12" fmla="*/ 732 w 732"/>
              <a:gd name="T13" fmla="*/ 350 h 1012"/>
              <a:gd name="T14" fmla="*/ 732 w 732"/>
              <a:gd name="T15" fmla="*/ 388 h 1012"/>
              <a:gd name="T16" fmla="*/ 731 w 732"/>
              <a:gd name="T17" fmla="*/ 392 h 1012"/>
              <a:gd name="T18" fmla="*/ 725 w 732"/>
              <a:gd name="T19" fmla="*/ 473 h 1012"/>
              <a:gd name="T20" fmla="*/ 704 w 732"/>
              <a:gd name="T21" fmla="*/ 586 h 1012"/>
              <a:gd name="T22" fmla="*/ 618 w 732"/>
              <a:gd name="T23" fmla="*/ 816 h 1012"/>
              <a:gd name="T24" fmla="*/ 515 w 732"/>
              <a:gd name="T25" fmla="*/ 954 h 1012"/>
              <a:gd name="T26" fmla="*/ 437 w 732"/>
              <a:gd name="T27" fmla="*/ 1003 h 1012"/>
              <a:gd name="T28" fmla="*/ 366 w 732"/>
              <a:gd name="T29" fmla="*/ 1000 h 1012"/>
              <a:gd name="T30" fmla="*/ 320 w 732"/>
              <a:gd name="T31" fmla="*/ 942 h 1012"/>
              <a:gd name="T32" fmla="*/ 321 w 732"/>
              <a:gd name="T33" fmla="*/ 850 h 1012"/>
              <a:gd name="T34" fmla="*/ 329 w 732"/>
              <a:gd name="T35" fmla="*/ 805 h 1012"/>
              <a:gd name="T36" fmla="*/ 304 w 732"/>
              <a:gd name="T37" fmla="*/ 718 h 1012"/>
              <a:gd name="T38" fmla="*/ 228 w 732"/>
              <a:gd name="T39" fmla="*/ 630 h 1012"/>
              <a:gd name="T40" fmla="*/ 118 w 732"/>
              <a:gd name="T41" fmla="*/ 533 h 1012"/>
              <a:gd name="T42" fmla="*/ 38 w 732"/>
              <a:gd name="T43" fmla="*/ 448 h 1012"/>
              <a:gd name="T44" fmla="*/ 3 w 732"/>
              <a:gd name="T45" fmla="*/ 377 h 1012"/>
              <a:gd name="T46" fmla="*/ 0 w 732"/>
              <a:gd name="T47" fmla="*/ 357 h 1012"/>
              <a:gd name="T48" fmla="*/ 0 w 732"/>
              <a:gd name="T49" fmla="*/ 325 h 1012"/>
              <a:gd name="T50" fmla="*/ 1 w 732"/>
              <a:gd name="T51" fmla="*/ 316 h 1012"/>
              <a:gd name="T52" fmla="*/ 32 w 732"/>
              <a:gd name="T53" fmla="*/ 222 h 1012"/>
              <a:gd name="T54" fmla="*/ 234 w 732"/>
              <a:gd name="T55" fmla="*/ 36 h 1012"/>
              <a:gd name="T56" fmla="*/ 372 w 732"/>
              <a:gd name="T57" fmla="*/ 2 h 1012"/>
              <a:gd name="T58" fmla="*/ 391 w 732"/>
              <a:gd name="T59" fmla="*/ 0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2" h="1012">
                <a:moveTo>
                  <a:pt x="391" y="0"/>
                </a:moveTo>
                <a:cubicBezTo>
                  <a:pt x="409" y="0"/>
                  <a:pt x="427" y="0"/>
                  <a:pt x="444" y="0"/>
                </a:cubicBezTo>
                <a:cubicBezTo>
                  <a:pt x="445" y="1"/>
                  <a:pt x="447" y="1"/>
                  <a:pt x="448" y="1"/>
                </a:cubicBezTo>
                <a:cubicBezTo>
                  <a:pt x="468" y="4"/>
                  <a:pt x="489" y="6"/>
                  <a:pt x="508" y="10"/>
                </a:cubicBezTo>
                <a:cubicBezTo>
                  <a:pt x="593" y="30"/>
                  <a:pt x="653" y="79"/>
                  <a:pt x="690" y="157"/>
                </a:cubicBezTo>
                <a:cubicBezTo>
                  <a:pt x="718" y="214"/>
                  <a:pt x="728" y="275"/>
                  <a:pt x="731" y="338"/>
                </a:cubicBezTo>
                <a:cubicBezTo>
                  <a:pt x="731" y="342"/>
                  <a:pt x="732" y="346"/>
                  <a:pt x="732" y="350"/>
                </a:cubicBezTo>
                <a:cubicBezTo>
                  <a:pt x="732" y="363"/>
                  <a:pt x="732" y="375"/>
                  <a:pt x="732" y="388"/>
                </a:cubicBezTo>
                <a:cubicBezTo>
                  <a:pt x="732" y="389"/>
                  <a:pt x="731" y="391"/>
                  <a:pt x="731" y="392"/>
                </a:cubicBezTo>
                <a:cubicBezTo>
                  <a:pt x="729" y="419"/>
                  <a:pt x="728" y="446"/>
                  <a:pt x="725" y="473"/>
                </a:cubicBezTo>
                <a:cubicBezTo>
                  <a:pt x="721" y="511"/>
                  <a:pt x="713" y="549"/>
                  <a:pt x="704" y="586"/>
                </a:cubicBezTo>
                <a:cubicBezTo>
                  <a:pt x="684" y="666"/>
                  <a:pt x="657" y="743"/>
                  <a:pt x="618" y="816"/>
                </a:cubicBezTo>
                <a:cubicBezTo>
                  <a:pt x="590" y="867"/>
                  <a:pt x="558" y="914"/>
                  <a:pt x="515" y="954"/>
                </a:cubicBezTo>
                <a:cubicBezTo>
                  <a:pt x="492" y="975"/>
                  <a:pt x="467" y="993"/>
                  <a:pt x="437" y="1003"/>
                </a:cubicBezTo>
                <a:cubicBezTo>
                  <a:pt x="413" y="1011"/>
                  <a:pt x="389" y="1012"/>
                  <a:pt x="366" y="1000"/>
                </a:cubicBezTo>
                <a:cubicBezTo>
                  <a:pt x="342" y="988"/>
                  <a:pt x="328" y="967"/>
                  <a:pt x="320" y="942"/>
                </a:cubicBezTo>
                <a:cubicBezTo>
                  <a:pt x="311" y="912"/>
                  <a:pt x="313" y="881"/>
                  <a:pt x="321" y="850"/>
                </a:cubicBezTo>
                <a:cubicBezTo>
                  <a:pt x="325" y="835"/>
                  <a:pt x="328" y="820"/>
                  <a:pt x="329" y="805"/>
                </a:cubicBezTo>
                <a:cubicBezTo>
                  <a:pt x="329" y="773"/>
                  <a:pt x="320" y="745"/>
                  <a:pt x="304" y="718"/>
                </a:cubicBezTo>
                <a:cubicBezTo>
                  <a:pt x="284" y="685"/>
                  <a:pt x="257" y="656"/>
                  <a:pt x="228" y="630"/>
                </a:cubicBezTo>
                <a:cubicBezTo>
                  <a:pt x="192" y="597"/>
                  <a:pt x="155" y="566"/>
                  <a:pt x="118" y="533"/>
                </a:cubicBezTo>
                <a:cubicBezTo>
                  <a:pt x="89" y="507"/>
                  <a:pt x="61" y="480"/>
                  <a:pt x="38" y="448"/>
                </a:cubicBezTo>
                <a:cubicBezTo>
                  <a:pt x="21" y="427"/>
                  <a:pt x="8" y="404"/>
                  <a:pt x="3" y="377"/>
                </a:cubicBezTo>
                <a:cubicBezTo>
                  <a:pt x="2" y="370"/>
                  <a:pt x="1" y="364"/>
                  <a:pt x="0" y="357"/>
                </a:cubicBezTo>
                <a:cubicBezTo>
                  <a:pt x="0" y="347"/>
                  <a:pt x="0" y="336"/>
                  <a:pt x="0" y="325"/>
                </a:cubicBezTo>
                <a:cubicBezTo>
                  <a:pt x="0" y="322"/>
                  <a:pt x="1" y="319"/>
                  <a:pt x="1" y="316"/>
                </a:cubicBezTo>
                <a:cubicBezTo>
                  <a:pt x="5" y="283"/>
                  <a:pt x="16" y="252"/>
                  <a:pt x="32" y="222"/>
                </a:cubicBezTo>
                <a:cubicBezTo>
                  <a:pt x="79" y="138"/>
                  <a:pt x="147" y="77"/>
                  <a:pt x="234" y="36"/>
                </a:cubicBezTo>
                <a:cubicBezTo>
                  <a:pt x="278" y="15"/>
                  <a:pt x="324" y="6"/>
                  <a:pt x="372" y="2"/>
                </a:cubicBezTo>
                <a:cubicBezTo>
                  <a:pt x="378" y="2"/>
                  <a:pt x="385" y="1"/>
                  <a:pt x="39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22000"/>
                </a:schemeClr>
              </a:gs>
              <a:gs pos="100000">
                <a:schemeClr val="accent1">
                  <a:alpha val="31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B2D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9133" r="19133"/>
          <a:stretch>
            <a:fillRect/>
          </a:stretch>
        </p:blipFill>
        <p:spPr>
          <a:xfrm>
            <a:off x="1879103" y="1646409"/>
            <a:ext cx="1446295" cy="1559138"/>
          </a:xfrm>
        </p:spPr>
      </p:pic>
      <p:pic>
        <p:nvPicPr>
          <p:cNvPr id="7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597" r="7597"/>
          <a:stretch>
            <a:fillRect/>
          </a:stretch>
        </p:blipFill>
        <p:spPr>
          <a:xfrm>
            <a:off x="5058548" y="2063329"/>
            <a:ext cx="1551929" cy="1219299"/>
          </a:xfrm>
        </p:spPr>
      </p:pic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15188" b="15188"/>
          <a:stretch>
            <a:fillRect/>
          </a:stretch>
        </p:blipFill>
        <p:spPr>
          <a:xfrm>
            <a:off x="8169608" y="2063329"/>
            <a:ext cx="1775918" cy="1237223"/>
          </a:xfrm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2812415" y="266065"/>
            <a:ext cx="2472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做一做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模型试制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27150" y="3376295"/>
            <a:ext cx="3566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1.</a:t>
            </a:r>
            <a:r>
              <a:rPr lang="zh-CN" altLang="en-US" b="1"/>
              <a:t>回顾</a:t>
            </a:r>
            <a:r>
              <a:rPr lang="en-US" altLang="zh-CN" b="1"/>
              <a:t>FDM</a:t>
            </a:r>
            <a:r>
              <a:rPr lang="zh-CN" altLang="en-US" b="1"/>
              <a:t>打印技术原理</a:t>
            </a:r>
            <a:endParaRPr lang="zh-CN" altLang="en-US" b="1"/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4276090" y="3744595"/>
            <a:ext cx="3789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2.</a:t>
            </a:r>
            <a:r>
              <a:rPr lang="zh-CN" altLang="en-US" b="1"/>
              <a:t>思考影响打印质量的因素有哪些</a:t>
            </a:r>
            <a:endParaRPr lang="zh-CN" altLang="en-US" b="1"/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7842250" y="4297045"/>
            <a:ext cx="3566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3.</a:t>
            </a:r>
            <a:r>
              <a:rPr lang="zh-CN" altLang="en-US" b="1"/>
              <a:t>如何控制确保打印质量</a:t>
            </a:r>
            <a:endParaRPr lang="zh-CN" altLang="en-US" b="1"/>
          </a:p>
        </p:txBody>
      </p:sp>
      <p:pic>
        <p:nvPicPr>
          <p:cNvPr id="9" name="图片 4" descr="IMG_25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878965" y="3915410"/>
            <a:ext cx="1945005" cy="12744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459684" y="2246125"/>
            <a:ext cx="7966367" cy="4672557"/>
            <a:chOff x="1496680" y="1476373"/>
            <a:chExt cx="7266319" cy="4386808"/>
          </a:xfrm>
        </p:grpSpPr>
        <p:sp>
          <p:nvSpPr>
            <p:cNvPr id="18" name="矩形 17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rgbClr val="C14F4E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5285064" y="1438065"/>
            <a:ext cx="3003259" cy="3673972"/>
            <a:chOff x="3390900" y="2609850"/>
            <a:chExt cx="8801100" cy="4139156"/>
          </a:xfrm>
        </p:grpSpPr>
        <p:sp>
          <p:nvSpPr>
            <p:cNvPr id="20" name="矩形 19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22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 flipH="1">
              <a:off x="7184970" y="1741976"/>
              <a:ext cx="1212960" cy="8801100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925" y="622167"/>
            <a:ext cx="4108568" cy="501693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561965" y="2392680"/>
            <a:ext cx="22872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使用设备</a:t>
            </a:r>
            <a:endParaRPr lang="en-US" altLang="en-US" b="1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r>
              <a:rPr lang="en-US" b="1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打印顺序</a:t>
            </a:r>
            <a:endParaRPr lang="en-US" altLang="en-US" b="1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r>
              <a:rPr lang="en-US" b="1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打印步骤：</a:t>
            </a:r>
            <a:endParaRPr lang="en-US" b="1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r>
              <a:rPr lang="en-US" b="1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注意事项：</a:t>
            </a:r>
            <a:endParaRPr lang="en-US" b="1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r>
              <a:rPr lang="zh-CN" altLang="en-US" b="1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预设</a:t>
            </a:r>
            <a:r>
              <a:rPr lang="en-US" b="1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打印参数</a:t>
            </a:r>
            <a:r>
              <a:rPr lang="zh-CN" altLang="en-US" b="1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：</a:t>
            </a:r>
            <a:endParaRPr lang="zh-CN" altLang="en-US" b="1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29910" y="1661160"/>
            <a:ext cx="2452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完成打印笔记</a:t>
            </a:r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2812415" y="266065"/>
            <a:ext cx="2472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记一记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预设参数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2566416" y="1424147"/>
            <a:ext cx="8397380" cy="5292757"/>
            <a:chOff x="1496680" y="1476373"/>
            <a:chExt cx="7266319" cy="4386808"/>
          </a:xfrm>
        </p:grpSpPr>
        <p:sp>
          <p:nvSpPr>
            <p:cNvPr id="18" name="矩形 17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rgbClr val="C14F4E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274894" y="1976214"/>
            <a:ext cx="9454392" cy="4139156"/>
            <a:chOff x="3390900" y="2609850"/>
            <a:chExt cx="8801100" cy="4139156"/>
          </a:xfrm>
        </p:grpSpPr>
        <p:sp>
          <p:nvSpPr>
            <p:cNvPr id="20" name="矩形 19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22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184970" y="1741976"/>
              <a:ext cx="1212960" cy="880110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624" y="1759632"/>
            <a:ext cx="2613461" cy="285666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539990" y="2568431"/>
            <a:ext cx="675005" cy="21909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作品展示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812415" y="266065"/>
            <a:ext cx="2472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比一比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模型试制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991980" y="1457325"/>
            <a:ext cx="7923546" cy="4672557"/>
            <a:chOff x="1496680" y="1476373"/>
            <a:chExt cx="7266319" cy="4386808"/>
          </a:xfrm>
        </p:grpSpPr>
        <p:sp>
          <p:nvSpPr>
            <p:cNvPr id="18" name="矩形 17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400425" y="1990726"/>
            <a:ext cx="8801100" cy="4139156"/>
            <a:chOff x="3390900" y="2609850"/>
            <a:chExt cx="8801100" cy="4139156"/>
          </a:xfrm>
        </p:grpSpPr>
        <p:sp>
          <p:nvSpPr>
            <p:cNvPr id="20" name="矩形 19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22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184970" y="1741976"/>
              <a:ext cx="1212960" cy="8801100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000" y="95250"/>
            <a:ext cx="5018049" cy="6858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8374076" y="2309793"/>
            <a:ext cx="677108" cy="138366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方正清刻本悦宋简体" panose="02000000000000000000" pitchFamily="2" charset="-122"/>
                <a:cs typeface="+mn-cs"/>
              </a:rPr>
              <a:t>任务三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方正清刻本悦宋简体" panose="02000000000000000000" pitchFamily="2" charset="-122"/>
              <a:cs typeface="+mn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8136025" y="2309793"/>
            <a:ext cx="1" cy="251187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6845707" y="2309793"/>
            <a:ext cx="1290320" cy="1920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模型切片设计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2566416" y="1424147"/>
            <a:ext cx="8397380" cy="5292757"/>
            <a:chOff x="1496680" y="1476373"/>
            <a:chExt cx="7266319" cy="4386808"/>
          </a:xfrm>
        </p:grpSpPr>
        <p:sp>
          <p:nvSpPr>
            <p:cNvPr id="18" name="矩形 17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rgbClr val="C14F4E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274894" y="1976214"/>
            <a:ext cx="9454392" cy="4139156"/>
            <a:chOff x="3390900" y="2609850"/>
            <a:chExt cx="8801100" cy="4139156"/>
          </a:xfrm>
        </p:grpSpPr>
        <p:sp>
          <p:nvSpPr>
            <p:cNvPr id="20" name="矩形 19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22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184970" y="1741976"/>
              <a:ext cx="1212960" cy="8801100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/>
        </p:nvSpPr>
        <p:spPr>
          <a:xfrm>
            <a:off x="4835710" y="2565112"/>
            <a:ext cx="675005" cy="21909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导入模型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704" y="1855997"/>
            <a:ext cx="3295067" cy="2854352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93435" y="2328545"/>
            <a:ext cx="1509395" cy="22218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7560310" y="4198620"/>
            <a:ext cx="3169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知识加油站</a:t>
            </a:r>
            <a:r>
              <a:rPr lang="en-US" altLang="zh-CN"/>
              <a:t>:</a:t>
            </a:r>
            <a:r>
              <a:rPr lang="zh-CN" altLang="en-US"/>
              <a:t>合理的摆放位置可以让打印效果更佳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2115613" y="1484430"/>
            <a:ext cx="9200087" cy="5139282"/>
            <a:chOff x="2115614" y="1571625"/>
            <a:chExt cx="7972425" cy="5139282"/>
          </a:xfrm>
        </p:grpSpPr>
        <p:sp>
          <p:nvSpPr>
            <p:cNvPr id="6" name="矩形 5"/>
            <p:cNvSpPr/>
            <p:nvPr/>
          </p:nvSpPr>
          <p:spPr>
            <a:xfrm>
              <a:off x="2115614" y="1571625"/>
              <a:ext cx="7972425" cy="40005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553962" y="2176830"/>
              <a:ext cx="1138782" cy="7929371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810881" y="1819274"/>
            <a:ext cx="4833222" cy="4386807"/>
            <a:chOff x="1496680" y="1476374"/>
            <a:chExt cx="7266319" cy="4386807"/>
          </a:xfrm>
        </p:grpSpPr>
        <p:sp>
          <p:nvSpPr>
            <p:cNvPr id="8" name="矩形 7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410" y="2110970"/>
            <a:ext cx="5086058" cy="295632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326127" y="2367924"/>
            <a:ext cx="677108" cy="267652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方正清刻本悦宋简体" panose="02000000000000000000" pitchFamily="2" charset="-122"/>
                <a:cs typeface="+mn-cs"/>
              </a:rPr>
              <a:t>参数设置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方正清刻本悦宋简体" panose="020000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方正清刻本悦宋简体" panose="02000000000000000000" pitchFamily="2" charset="-122"/>
              <a:cs typeface="+mn-cs"/>
            </a:endParaRPr>
          </a:p>
        </p:txBody>
      </p:sp>
      <p:pic>
        <p:nvPicPr>
          <p:cNvPr id="2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66165" y="2677795"/>
            <a:ext cx="2044065" cy="16757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8611870" y="1722755"/>
            <a:ext cx="2519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温馨提示：</a:t>
            </a:r>
            <a:r>
              <a:rPr lang="zh-CN" altLang="en-US"/>
              <a:t>结合试制笔记，让打印参数更合理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992748" y="1556363"/>
            <a:ext cx="8435872" cy="5139282"/>
            <a:chOff x="2115614" y="1571625"/>
            <a:chExt cx="7972425" cy="5139282"/>
          </a:xfrm>
        </p:grpSpPr>
        <p:sp>
          <p:nvSpPr>
            <p:cNvPr id="6" name="矩形 5"/>
            <p:cNvSpPr/>
            <p:nvPr/>
          </p:nvSpPr>
          <p:spPr>
            <a:xfrm>
              <a:off x="2115614" y="1571625"/>
              <a:ext cx="7972425" cy="40005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553962" y="2176830"/>
              <a:ext cx="1138782" cy="7929371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1278197" y="1879473"/>
            <a:ext cx="11085253" cy="4386807"/>
            <a:chOff x="1496680" y="1476374"/>
            <a:chExt cx="7266319" cy="4386807"/>
          </a:xfrm>
        </p:grpSpPr>
        <p:sp>
          <p:nvSpPr>
            <p:cNvPr id="8" name="矩形 7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31" y="2063424"/>
            <a:ext cx="5175961" cy="267929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258120" y="2459747"/>
            <a:ext cx="675005" cy="21909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打印仿真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440" y="2093595"/>
            <a:ext cx="3160395" cy="23285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221480" y="4422140"/>
            <a:ext cx="2519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温馨提示：</a:t>
            </a:r>
            <a:r>
              <a:rPr lang="zh-CN" altLang="en-US"/>
              <a:t>观察过程，优化打印参数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525255" y="1485901"/>
            <a:ext cx="9266570" cy="4672556"/>
            <a:chOff x="1496680" y="1476374"/>
            <a:chExt cx="7266319" cy="4386807"/>
          </a:xfrm>
        </p:grpSpPr>
        <p:sp>
          <p:nvSpPr>
            <p:cNvPr id="18" name="矩形 17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3733142" y="1844901"/>
            <a:ext cx="233910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ea typeface="微软繁线体" pitchFamily="2" charset="-122"/>
              </a:rPr>
              <a:t>课前反馈</a:t>
            </a:r>
            <a:endParaRPr lang="zh-CN" altLang="en-US" dirty="0">
              <a:ea typeface="微软繁线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745" y="679405"/>
            <a:ext cx="3184040" cy="4245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459" y="3344517"/>
            <a:ext cx="1537383" cy="153780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5645" y="2706370"/>
            <a:ext cx="3663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课前任务完成情况</a:t>
            </a:r>
            <a:endParaRPr lang="zh-CN" altLang="en-US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358509" y="1990726"/>
            <a:ext cx="9486634" cy="4672557"/>
            <a:chOff x="1496680" y="1476373"/>
            <a:chExt cx="7266319" cy="4386808"/>
          </a:xfrm>
        </p:grpSpPr>
        <p:sp>
          <p:nvSpPr>
            <p:cNvPr id="18" name="矩形 17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777600" y="1394276"/>
            <a:ext cx="6648451" cy="4139156"/>
            <a:chOff x="3390900" y="2609850"/>
            <a:chExt cx="8801100" cy="4139156"/>
          </a:xfrm>
        </p:grpSpPr>
        <p:sp>
          <p:nvSpPr>
            <p:cNvPr id="20" name="矩形 19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22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184970" y="1741976"/>
              <a:ext cx="1212960" cy="8801100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142" y="352338"/>
            <a:ext cx="4878454" cy="509798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528498" y="1613876"/>
            <a:ext cx="677108" cy="138366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方正清刻本悦宋简体" panose="02000000000000000000" pitchFamily="2" charset="-122"/>
                <a:cs typeface="+mn-cs"/>
              </a:rPr>
              <a:t>任务四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方正清刻本悦宋简体" panose="02000000000000000000" pitchFamily="2" charset="-122"/>
              <a:cs typeface="+mn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6290447" y="1613876"/>
            <a:ext cx="1" cy="251187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000129" y="1613876"/>
            <a:ext cx="1290320" cy="23310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打印制作模型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991980" y="1457325"/>
            <a:ext cx="7923546" cy="4672557"/>
            <a:chOff x="1496680" y="1476373"/>
            <a:chExt cx="7266319" cy="4386808"/>
          </a:xfrm>
        </p:grpSpPr>
        <p:sp>
          <p:nvSpPr>
            <p:cNvPr id="18" name="矩形 17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333501" y="1990726"/>
            <a:ext cx="9639299" cy="4139156"/>
            <a:chOff x="3390900" y="2609850"/>
            <a:chExt cx="8801100" cy="4139156"/>
          </a:xfrm>
        </p:grpSpPr>
        <p:sp>
          <p:nvSpPr>
            <p:cNvPr id="20" name="矩形 19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22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184970" y="1741976"/>
              <a:ext cx="1212960" cy="880110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58" y="2193316"/>
            <a:ext cx="3485684" cy="36099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834565" y="2474752"/>
            <a:ext cx="675005" cy="21909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检查设备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98210" y="3060700"/>
            <a:ext cx="4409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完成设备检查，耗材准备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2566416" y="1424147"/>
            <a:ext cx="8397380" cy="5292757"/>
            <a:chOff x="1496680" y="1476373"/>
            <a:chExt cx="7266319" cy="4386808"/>
          </a:xfrm>
        </p:grpSpPr>
        <p:sp>
          <p:nvSpPr>
            <p:cNvPr id="18" name="矩形 17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rgbClr val="C14F4E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274894" y="1976214"/>
            <a:ext cx="9454392" cy="4139156"/>
            <a:chOff x="3390900" y="2609850"/>
            <a:chExt cx="8801100" cy="4139156"/>
          </a:xfrm>
        </p:grpSpPr>
        <p:sp>
          <p:nvSpPr>
            <p:cNvPr id="20" name="矩形 19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22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184970" y="1741976"/>
              <a:ext cx="1212960" cy="8801100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/>
        </p:nvSpPr>
        <p:spPr>
          <a:xfrm>
            <a:off x="4835710" y="2565112"/>
            <a:ext cx="675005" cy="21909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设备调试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306" y="2230904"/>
            <a:ext cx="3574479" cy="2217271"/>
          </a:xfrm>
          <a:prstGeom prst="rect">
            <a:avLst/>
          </a:prstGeom>
        </p:spPr>
      </p:pic>
      <p:graphicFrame>
        <p:nvGraphicFramePr>
          <p:cNvPr id="3" name="表格 2"/>
          <p:cNvGraphicFramePr/>
          <p:nvPr/>
        </p:nvGraphicFramePr>
        <p:xfrm>
          <a:off x="5645150" y="2677795"/>
          <a:ext cx="4003675" cy="1463040"/>
        </p:xfrm>
        <a:graphic>
          <a:graphicData uri="http://schemas.openxmlformats.org/drawingml/2006/table">
            <a:tbl>
              <a:tblPr/>
              <a:tblGrid>
                <a:gridCol w="928688"/>
                <a:gridCol w="3074670"/>
              </a:tblGrid>
              <a:tr h="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打印设备组调试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开机检查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软件检查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调平检查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耗材检查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喷嘴检查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底盘检查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文件检查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813763" y="1395572"/>
            <a:ext cx="8397380" cy="5292757"/>
            <a:chOff x="1496680" y="1476373"/>
            <a:chExt cx="7266319" cy="4386808"/>
          </a:xfrm>
        </p:grpSpPr>
        <p:sp>
          <p:nvSpPr>
            <p:cNvPr id="18" name="矩形 17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55978" y="1863896"/>
            <a:ext cx="10520643" cy="4139156"/>
            <a:chOff x="3390900" y="2609850"/>
            <a:chExt cx="8801100" cy="4139156"/>
          </a:xfrm>
        </p:grpSpPr>
        <p:sp>
          <p:nvSpPr>
            <p:cNvPr id="20" name="矩形 19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22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184970" y="1741976"/>
              <a:ext cx="1212960" cy="8801100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/>
        </p:nvSpPr>
        <p:spPr>
          <a:xfrm>
            <a:off x="4583999" y="2370620"/>
            <a:ext cx="675005" cy="21909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打印模型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978" y="1960026"/>
            <a:ext cx="3195033" cy="283292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74995" y="2783840"/>
            <a:ext cx="30626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最后检查工作，做好打印准备，注意观察过程。</a:t>
            </a:r>
            <a:endParaRPr lang="zh-CN" altLang="en-US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358509" y="1990726"/>
            <a:ext cx="9486634" cy="4672557"/>
            <a:chOff x="1496680" y="1476373"/>
            <a:chExt cx="7266319" cy="4386808"/>
          </a:xfrm>
        </p:grpSpPr>
        <p:sp>
          <p:nvSpPr>
            <p:cNvPr id="18" name="矩形 17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777490" y="1394460"/>
            <a:ext cx="7820660" cy="5680075"/>
            <a:chOff x="3390900" y="2609850"/>
            <a:chExt cx="10352851" cy="4139156"/>
          </a:xfrm>
        </p:grpSpPr>
        <p:sp>
          <p:nvSpPr>
            <p:cNvPr id="20" name="矩形 19"/>
            <p:cNvSpPr/>
            <p:nvPr/>
          </p:nvSpPr>
          <p:spPr>
            <a:xfrm>
              <a:off x="3390900" y="2609850"/>
              <a:ext cx="10352851" cy="2926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22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184970" y="1741976"/>
              <a:ext cx="1212960" cy="880110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866" y="1309206"/>
            <a:ext cx="3294751" cy="32956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864809" y="2299363"/>
            <a:ext cx="677108" cy="267652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方正清刻本悦宋简体" panose="02000000000000000000" pitchFamily="2" charset="-122"/>
                <a:cs typeface="+mn-cs"/>
              </a:rPr>
              <a:t>模型后处理</a:t>
            </a:r>
            <a:endParaRPr kumimoji="0" 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12995" y="1622425"/>
            <a:ext cx="1860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安全操作</a:t>
            </a:r>
            <a:endParaRPr lang="zh-CN" altLang="en-US"/>
          </a:p>
        </p:txBody>
      </p:sp>
      <p:graphicFrame>
        <p:nvGraphicFramePr>
          <p:cNvPr id="7" name="表格 6"/>
          <p:cNvGraphicFramePr/>
          <p:nvPr/>
        </p:nvGraphicFramePr>
        <p:xfrm>
          <a:off x="5054600" y="2174240"/>
          <a:ext cx="5377815" cy="2926080"/>
        </p:xfrm>
        <a:graphic>
          <a:graphicData uri="http://schemas.openxmlformats.org/drawingml/2006/table">
            <a:tbl>
              <a:tblPr/>
              <a:tblGrid>
                <a:gridCol w="1079500"/>
                <a:gridCol w="1082675"/>
                <a:gridCol w="1081088"/>
                <a:gridCol w="722312"/>
                <a:gridCol w="360363"/>
                <a:gridCol w="1051560"/>
              </a:tblGrid>
              <a:tr h="182880">
                <a:tc grid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模型质量分析</a:t>
                      </a:r>
                      <a:endParaRPr lang="zh-CN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模型名称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模型特点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打印方式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所选材料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技术要求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宝顶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相关参数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设置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实际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用时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用料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10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打印分析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特征完成情况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特征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是否完成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质量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特征1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特征2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……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支撑情况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支撑种类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数量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质量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悬空支撑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内部支撑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表面情况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表面类型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有无支持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质量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上表面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悬空面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1448863" y="1436805"/>
            <a:ext cx="9200087" cy="5139282"/>
            <a:chOff x="2115614" y="1571625"/>
            <a:chExt cx="7972425" cy="5139282"/>
          </a:xfrm>
        </p:grpSpPr>
        <p:sp>
          <p:nvSpPr>
            <p:cNvPr id="6" name="矩形 5"/>
            <p:cNvSpPr/>
            <p:nvPr/>
          </p:nvSpPr>
          <p:spPr>
            <a:xfrm>
              <a:off x="2115614" y="1571625"/>
              <a:ext cx="7972425" cy="40005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553962" y="2176830"/>
              <a:ext cx="1138782" cy="7929371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7009440" y="1771649"/>
            <a:ext cx="4833222" cy="4386807"/>
            <a:chOff x="1496680" y="1476374"/>
            <a:chExt cx="7266319" cy="4386807"/>
          </a:xfrm>
        </p:grpSpPr>
        <p:sp>
          <p:nvSpPr>
            <p:cNvPr id="8" name="矩形 7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9560374" y="2104855"/>
            <a:ext cx="677108" cy="267652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方正清刻本悦宋简体" panose="02000000000000000000" pitchFamily="2" charset="-122"/>
                <a:cs typeface="+mn-cs"/>
              </a:rPr>
              <a:t>展示交流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方正清刻本悦宋简体" panose="020000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方正清刻本悦宋简体" panose="02000000000000000000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57" y="1436805"/>
            <a:ext cx="4172518" cy="376604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65035" y="2858770"/>
            <a:ext cx="21609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思考得与失，为接下里的模型制作任务做好准备</a:t>
            </a:r>
            <a:endParaRPr lang="zh-CN" altLang="en-US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2134663" y="1732080"/>
            <a:ext cx="7972425" cy="4992570"/>
            <a:chOff x="2115614" y="1571625"/>
            <a:chExt cx="7972425" cy="5139282"/>
          </a:xfrm>
        </p:grpSpPr>
        <p:sp>
          <p:nvSpPr>
            <p:cNvPr id="6" name="矩形 5"/>
            <p:cNvSpPr/>
            <p:nvPr/>
          </p:nvSpPr>
          <p:spPr>
            <a:xfrm>
              <a:off x="2115614" y="1571625"/>
              <a:ext cx="7972425" cy="4000500"/>
            </a:xfrm>
            <a:prstGeom prst="rect">
              <a:avLst/>
            </a:prstGeom>
            <a:solidFill>
              <a:srgbClr val="C14F4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553962" y="2176830"/>
              <a:ext cx="1138782" cy="7929371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1160054" y="1539702"/>
            <a:ext cx="7266319" cy="4386807"/>
            <a:chOff x="1496680" y="1476374"/>
            <a:chExt cx="7266319" cy="4386807"/>
          </a:xfrm>
        </p:grpSpPr>
        <p:sp>
          <p:nvSpPr>
            <p:cNvPr id="8" name="矩形 7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2700512" y="1732163"/>
            <a:ext cx="233910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ea typeface="微软繁线体" pitchFamily="2" charset="-122"/>
              </a:rPr>
              <a:t>课堂总结</a:t>
            </a:r>
            <a:endParaRPr lang="zh-CN" altLang="en-US" dirty="0">
              <a:ea typeface="微软繁线体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913347" y="1059113"/>
            <a:ext cx="2279341" cy="3494326"/>
            <a:chOff x="1496680" y="1476374"/>
            <a:chExt cx="7266319" cy="4386807"/>
          </a:xfrm>
        </p:grpSpPr>
        <p:sp>
          <p:nvSpPr>
            <p:cNvPr id="14" name="矩形 13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17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015" y="1241531"/>
            <a:ext cx="1619048" cy="214285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28215" y="2203450"/>
            <a:ext cx="424497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课后思考</a:t>
            </a:r>
            <a:endParaRPr lang="zh-CN" altLang="en-US"/>
          </a:p>
          <a:p>
            <a:r>
              <a:rPr lang="zh-CN" altLang="en-US"/>
              <a:t>1.如何通过合适的模型后处理来确保成品质量，有哪些注意事项？</a:t>
            </a:r>
            <a:endParaRPr lang="zh-CN" altLang="en-US"/>
          </a:p>
          <a:p>
            <a:r>
              <a:rPr lang="zh-CN" altLang="en-US"/>
              <a:t>2.亭子的主体部分设计与草图绘制，思考其具体的设计与制作？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预习任务</a:t>
            </a:r>
            <a:endParaRPr lang="zh-CN" altLang="en-US"/>
          </a:p>
          <a:p>
            <a:r>
              <a:rPr lang="en-US" altLang="zh-CN"/>
              <a:t>1.</a:t>
            </a:r>
            <a:r>
              <a:rPr lang="zh-CN" altLang="en-US"/>
              <a:t>预习悬空件支撑设置及装配件一体化打印知识</a:t>
            </a:r>
            <a:endParaRPr lang="zh-CN" altLang="en-US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"/>
            <a:ext cx="12203653" cy="6858001"/>
          </a:xfrm>
          <a:prstGeom prst="rect">
            <a:avLst/>
          </a:prstGeom>
          <a:solidFill>
            <a:srgbClr val="2D3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777601" y="-9526"/>
            <a:ext cx="6648450" cy="5067301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72842"/>
            <a:ext cx="12190992" cy="489468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387725" y="1972945"/>
            <a:ext cx="57359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谢谢聆听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2" name="组合 21"/>
          <p:cNvGrpSpPr/>
          <p:nvPr/>
        </p:nvGrpSpPr>
        <p:grpSpPr>
          <a:xfrm>
            <a:off x="1525255" y="1485901"/>
            <a:ext cx="9266570" cy="4672556"/>
            <a:chOff x="1496680" y="1476374"/>
            <a:chExt cx="7266319" cy="4386807"/>
          </a:xfrm>
        </p:grpSpPr>
        <p:sp>
          <p:nvSpPr>
            <p:cNvPr id="8" name="矩形 7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8" y="402586"/>
            <a:ext cx="5485946" cy="6052827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103995" y="2265591"/>
            <a:ext cx="675005" cy="21909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课前回顾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08905" y="1678940"/>
            <a:ext cx="4700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知识回顾</a:t>
            </a:r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208905" y="2308860"/>
            <a:ext cx="4700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建模知识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5219065" y="3060700"/>
            <a:ext cx="4700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2.3D</a:t>
            </a:r>
            <a:r>
              <a:rPr lang="zh-CN" altLang="en-US"/>
              <a:t>打印知识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2" name="组合 21"/>
          <p:cNvGrpSpPr/>
          <p:nvPr/>
        </p:nvGrpSpPr>
        <p:grpSpPr>
          <a:xfrm>
            <a:off x="1525255" y="1485901"/>
            <a:ext cx="9266570" cy="4672556"/>
            <a:chOff x="1496680" y="1476374"/>
            <a:chExt cx="7266319" cy="4386807"/>
          </a:xfrm>
        </p:grpSpPr>
        <p:sp>
          <p:nvSpPr>
            <p:cNvPr id="8" name="矩形 7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8217815" y="1958747"/>
            <a:ext cx="677108" cy="138366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清刻本悦宋简体" panose="02000000000000000000" pitchFamily="2" charset="-122"/>
                <a:cs typeface="+mn-cs"/>
              </a:rPr>
              <a:t>任务一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清刻本悦宋简体" panose="02000000000000000000" pitchFamily="2" charset="-122"/>
              <a:cs typeface="+mn-cs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979764" y="1958747"/>
            <a:ext cx="1" cy="251187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058381" y="1958747"/>
            <a:ext cx="921385" cy="17170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模型的数字化设计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19053" y="1958747"/>
            <a:ext cx="677108" cy="138366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清刻本悦宋简体" panose="02000000000000000000" pitchFamily="2" charset="-122"/>
                <a:cs typeface="+mn-cs"/>
              </a:rPr>
              <a:t>任务二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清刻本悦宋简体" panose="02000000000000000000" pitchFamily="2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158814" y="1958747"/>
            <a:ext cx="1" cy="251187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237197" y="1958747"/>
            <a:ext cx="921385" cy="1310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模型的试制作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84945" y="1958747"/>
            <a:ext cx="677108" cy="138366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清刻本悦宋简体" panose="02000000000000000000" pitchFamily="2" charset="-122"/>
                <a:cs typeface="+mn-cs"/>
              </a:rPr>
              <a:t>任务三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清刻本悦宋简体" panose="02000000000000000000" pitchFamily="2" charset="-122"/>
              <a:cs typeface="+mn-cs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4224706" y="1958747"/>
            <a:ext cx="1" cy="251187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3672938" y="1958747"/>
            <a:ext cx="551815" cy="15138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模型的切片设计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81435" y="1958747"/>
            <a:ext cx="861774" cy="17274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909" y="3485498"/>
            <a:ext cx="1584334" cy="152091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745078" y="1958747"/>
            <a:ext cx="551815" cy="13931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模型的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打印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2287321" y="1958747"/>
            <a:ext cx="1" cy="251187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2459295" y="1958747"/>
            <a:ext cx="677108" cy="138366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清刻本悦宋简体" panose="02000000000000000000" pitchFamily="2" charset="-122"/>
                <a:cs typeface="+mn-cs"/>
              </a:rPr>
              <a:t>任务四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清刻本悦宋简体" panose="02000000000000000000" pitchFamily="2" charset="-122"/>
              <a:cs typeface="+mn-cs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7" grpId="0"/>
      <p:bldP spid="18" grpId="0" bldLvl="0" animBg="1"/>
      <p:bldP spid="20" grpId="0"/>
      <p:bldP spid="23" grpId="0" bldLvl="0" animBg="1"/>
      <p:bldP spid="26" grpId="0"/>
      <p:bldP spid="2" grpId="0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2115613" y="1484430"/>
            <a:ext cx="7972425" cy="5139282"/>
            <a:chOff x="2115614" y="1571625"/>
            <a:chExt cx="7972425" cy="5139282"/>
          </a:xfrm>
        </p:grpSpPr>
        <p:sp>
          <p:nvSpPr>
            <p:cNvPr id="6" name="矩形 5"/>
            <p:cNvSpPr/>
            <p:nvPr/>
          </p:nvSpPr>
          <p:spPr>
            <a:xfrm>
              <a:off x="2115614" y="1571625"/>
              <a:ext cx="7972425" cy="4000500"/>
            </a:xfrm>
            <a:prstGeom prst="rect">
              <a:avLst/>
            </a:prstGeom>
            <a:solidFill>
              <a:srgbClr val="C14F4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553962" y="2176830"/>
              <a:ext cx="1138782" cy="7929371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1496680" y="1476374"/>
            <a:ext cx="7266319" cy="4386807"/>
            <a:chOff x="1496680" y="1476374"/>
            <a:chExt cx="7266319" cy="4386807"/>
          </a:xfrm>
        </p:grpSpPr>
        <p:sp>
          <p:nvSpPr>
            <p:cNvPr id="8" name="矩形 7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99" y="1059150"/>
            <a:ext cx="4482576" cy="5989842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443730" y="1837690"/>
            <a:ext cx="2687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ea typeface="微软繁线体" pitchFamily="2" charset="-122"/>
              </a:rPr>
              <a:t>学习目标</a:t>
            </a:r>
            <a:endParaRPr lang="zh-CN" altLang="en-US" dirty="0">
              <a:ea typeface="微软繁线体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17975" y="2626995"/>
            <a:ext cx="3615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三维建模亭子宝顶模型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117975" y="3455035"/>
            <a:ext cx="3615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2.3D</a:t>
            </a:r>
            <a:r>
              <a:rPr lang="zh-CN" altLang="en-US"/>
              <a:t>打印制作宝顶模型</a:t>
            </a:r>
            <a:endParaRPr lang="zh-CN" altLang="en-US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991980" y="1457325"/>
            <a:ext cx="7923546" cy="4672557"/>
            <a:chOff x="1496680" y="1476373"/>
            <a:chExt cx="7266319" cy="4386808"/>
          </a:xfrm>
        </p:grpSpPr>
        <p:sp>
          <p:nvSpPr>
            <p:cNvPr id="18" name="矩形 17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400425" y="1990726"/>
            <a:ext cx="8801100" cy="4139156"/>
            <a:chOff x="3390900" y="2609850"/>
            <a:chExt cx="8801100" cy="4139156"/>
          </a:xfrm>
        </p:grpSpPr>
        <p:sp>
          <p:nvSpPr>
            <p:cNvPr id="20" name="矩形 19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22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184970" y="1741976"/>
              <a:ext cx="1212960" cy="8801100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000" y="95250"/>
            <a:ext cx="5018049" cy="6858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8374076" y="2309793"/>
            <a:ext cx="677108" cy="138366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方正清刻本悦宋简体" panose="02000000000000000000" pitchFamily="2" charset="-122"/>
                <a:cs typeface="+mn-cs"/>
              </a:rPr>
              <a:t>任务一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方正清刻本悦宋简体" panose="02000000000000000000" pitchFamily="2" charset="-122"/>
              <a:cs typeface="+mn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8136025" y="2309793"/>
            <a:ext cx="1" cy="251187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7399427" y="2309793"/>
            <a:ext cx="736600" cy="1920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宝顶模型设计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525255" y="1485901"/>
            <a:ext cx="9266570" cy="4672556"/>
            <a:chOff x="1496680" y="1476374"/>
            <a:chExt cx="7266319" cy="4386807"/>
          </a:xfrm>
        </p:grpSpPr>
        <p:sp>
          <p:nvSpPr>
            <p:cNvPr id="18" name="矩形 17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3733142" y="1844901"/>
            <a:ext cx="2339102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ea typeface="微软繁线体" pitchFamily="2" charset="-122"/>
              </a:rPr>
              <a:t>创意亭子</a:t>
            </a:r>
            <a:endParaRPr lang="zh-CN" altLang="en-US" dirty="0">
              <a:ea typeface="微软繁线体" pitchFamily="2" charset="-122"/>
            </a:endParaRPr>
          </a:p>
          <a:p>
            <a:r>
              <a:rPr lang="zh-CN" altLang="en-US" dirty="0">
                <a:ea typeface="微软繁线体" pitchFamily="2" charset="-122"/>
              </a:rPr>
              <a:t>宝顶模型</a:t>
            </a:r>
            <a:endParaRPr lang="zh-CN" altLang="en-US" dirty="0">
              <a:ea typeface="微软繁线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745" y="679405"/>
            <a:ext cx="3184040" cy="4245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459" y="3344517"/>
            <a:ext cx="1537383" cy="153780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87520" y="3093720"/>
            <a:ext cx="1231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设计思路</a:t>
            </a:r>
            <a:endParaRPr lang="zh-CN" altLang="en-US" b="1"/>
          </a:p>
          <a:p>
            <a:r>
              <a:rPr lang="zh-CN" altLang="en-US" b="1"/>
              <a:t>融合元素</a:t>
            </a:r>
            <a:endParaRPr lang="zh-CN" altLang="en-US" b="1"/>
          </a:p>
          <a:p>
            <a:r>
              <a:rPr lang="zh-CN" altLang="en-US" b="1"/>
              <a:t>创意亮点</a:t>
            </a:r>
            <a:endParaRPr lang="zh-CN" altLang="en-US" b="1"/>
          </a:p>
          <a:p>
            <a:r>
              <a:rPr lang="zh-CN" altLang="en-US" b="1"/>
              <a:t>绘制方法</a:t>
            </a:r>
            <a:endParaRPr lang="zh-CN" altLang="en-US" b="1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358509" y="1990726"/>
            <a:ext cx="9486634" cy="4672557"/>
            <a:chOff x="1496680" y="1476373"/>
            <a:chExt cx="7266319" cy="4386808"/>
          </a:xfrm>
        </p:grpSpPr>
        <p:sp>
          <p:nvSpPr>
            <p:cNvPr id="18" name="矩形 17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4501834" y="1201831"/>
            <a:ext cx="6004241" cy="4139156"/>
            <a:chOff x="3390900" y="2609850"/>
            <a:chExt cx="8801100" cy="4139156"/>
          </a:xfrm>
        </p:grpSpPr>
        <p:sp>
          <p:nvSpPr>
            <p:cNvPr id="20" name="矩形 19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22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184970" y="1741976"/>
              <a:ext cx="1212960" cy="880110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455" y="2281637"/>
            <a:ext cx="4124526" cy="34474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415" y="2390204"/>
            <a:ext cx="1081748" cy="147577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086985" y="1735455"/>
            <a:ext cx="2911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ea typeface="微软繁线体" pitchFamily="2" charset="-122"/>
              </a:rPr>
              <a:t>宝顶模型设计</a:t>
            </a:r>
            <a:endParaRPr lang="zh-CN" altLang="en-US" dirty="0">
              <a:ea typeface="微软繁线体" pitchFamily="2" charset="-122"/>
            </a:endParaRPr>
          </a:p>
        </p:txBody>
      </p:sp>
      <p:sp>
        <p:nvSpPr>
          <p:cNvPr id="10" name="文本框 10"/>
          <p:cNvSpPr txBox="1"/>
          <p:nvPr>
            <p:custDataLst>
              <p:tags r:id="rId4"/>
            </p:custDataLst>
          </p:nvPr>
        </p:nvSpPr>
        <p:spPr>
          <a:xfrm>
            <a:off x="5300980" y="2322830"/>
            <a:ext cx="3260090" cy="1696085"/>
          </a:xfrm>
          <a:prstGeom prst="rect">
            <a:avLst/>
          </a:prstGeom>
          <a:solidFill>
            <a:schemeClr val="lt1"/>
          </a:solidFill>
          <a:ln w="28575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just"/>
            <a:r>
              <a:rPr lang="en-US" altLang="zh-CN" sz="1050" kern="100">
                <a:latin typeface="等线" panose="02010600030101010101" charset="-122"/>
                <a:ea typeface="等线" panose="02010600030101010101" charset="-122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050" kern="100">
              <a:latin typeface="等线" panose="02010600030101010101" charset="-122"/>
              <a:ea typeface="等线" panose="02010600030101010101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28290" y="586105"/>
            <a:ext cx="2472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秀一秀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各式亭子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72120" y="1845310"/>
            <a:ext cx="1725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小组展示</a:t>
            </a:r>
            <a:endParaRPr lang="zh-CN" altLang="en-US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525255" y="1485901"/>
            <a:ext cx="9266570" cy="4672556"/>
            <a:chOff x="1496680" y="1476374"/>
            <a:chExt cx="7266319" cy="4386807"/>
          </a:xfrm>
        </p:grpSpPr>
        <p:sp>
          <p:nvSpPr>
            <p:cNvPr id="18" name="矩形 17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rgbClr val="C14F4E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7466254" y="927599"/>
            <a:ext cx="2642684" cy="4863601"/>
            <a:chOff x="1496680" y="1476374"/>
            <a:chExt cx="7266319" cy="4386807"/>
          </a:xfrm>
        </p:grpSpPr>
        <p:sp>
          <p:nvSpPr>
            <p:cNvPr id="27" name="矩形 26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28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7612621" y="1496561"/>
            <a:ext cx="233910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sz="2800" dirty="0">
                <a:ea typeface="微软繁线体" pitchFamily="2" charset="-122"/>
              </a:rPr>
              <a:t>分析模型特征</a:t>
            </a:r>
            <a:endParaRPr lang="zh-CN" sz="2800" dirty="0">
              <a:ea typeface="微软繁线体" pitchFamily="2" charset="-122"/>
            </a:endParaRPr>
          </a:p>
          <a:p>
            <a:pPr algn="ctr"/>
            <a:r>
              <a:rPr lang="zh-CN" sz="2800" dirty="0">
                <a:ea typeface="微软繁线体" pitchFamily="2" charset="-122"/>
              </a:rPr>
              <a:t>制定绘图策略</a:t>
            </a:r>
            <a:endParaRPr lang="zh-CN" sz="2800" dirty="0">
              <a:ea typeface="微软繁线体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101" y="2584439"/>
            <a:ext cx="1961984" cy="1968262"/>
          </a:xfrm>
          <a:prstGeom prst="rect">
            <a:avLst/>
          </a:prstGeom>
        </p:spPr>
      </p:pic>
      <p:graphicFrame>
        <p:nvGraphicFramePr>
          <p:cNvPr id="3" name="表格 2"/>
          <p:cNvGraphicFramePr/>
          <p:nvPr>
            <p:custDataLst>
              <p:tags r:id="rId4"/>
            </p:custDataLst>
          </p:nvPr>
        </p:nvGraphicFramePr>
        <p:xfrm>
          <a:off x="2124075" y="1731645"/>
          <a:ext cx="4933315" cy="2734945"/>
        </p:xfrm>
        <a:graphic>
          <a:graphicData uri="http://schemas.openxmlformats.org/drawingml/2006/table">
            <a:tbl>
              <a:tblPr/>
              <a:tblGrid>
                <a:gridCol w="922655"/>
                <a:gridCol w="1340485"/>
                <a:gridCol w="2670175"/>
              </a:tblGrid>
              <a:tr h="30099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n>
                            <a:noFill/>
                          </a:ln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宝顶模型绘制</a:t>
                      </a:r>
                      <a:endParaRPr lang="en-US" altLang="en-US" sz="1400" b="1">
                        <a:ln>
                          <a:noFill/>
                        </a:ln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16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n>
                            <a:noFill/>
                          </a:ln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结构名称</a:t>
                      </a:r>
                      <a:endParaRPr lang="en-US" altLang="en-US" sz="1400" b="1">
                        <a:ln>
                          <a:noFill/>
                        </a:ln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n>
                            <a:noFill/>
                          </a:ln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主要特征</a:t>
                      </a:r>
                      <a:endParaRPr lang="en-US" altLang="en-US" sz="1400" b="1">
                        <a:ln>
                          <a:noFill/>
                        </a:ln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n>
                            <a:noFill/>
                          </a:ln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所需指令</a:t>
                      </a:r>
                      <a:endParaRPr lang="en-US" altLang="en-US" sz="1400" b="1">
                        <a:ln>
                          <a:noFill/>
                        </a:ln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9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n>
                            <a:noFill/>
                          </a:ln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顶珠</a:t>
                      </a:r>
                      <a:endParaRPr lang="en-US" altLang="en-US" sz="1400" b="1">
                        <a:ln>
                          <a:noFill/>
                        </a:ln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n>
                            <a:noFill/>
                          </a:ln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 </a:t>
                      </a:r>
                      <a:endParaRPr lang="en-US" altLang="en-US" sz="1400" b="1">
                        <a:ln>
                          <a:noFill/>
                        </a:ln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n>
                            <a:noFill/>
                          </a:ln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 </a:t>
                      </a:r>
                      <a:endParaRPr lang="en-US" altLang="en-US" sz="1400" b="1">
                        <a:ln>
                          <a:noFill/>
                        </a:ln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2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n>
                            <a:noFill/>
                          </a:ln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垂脊</a:t>
                      </a:r>
                      <a:endParaRPr lang="en-US" altLang="en-US" sz="1400" b="1">
                        <a:ln>
                          <a:noFill/>
                        </a:ln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n>
                            <a:noFill/>
                          </a:ln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 </a:t>
                      </a:r>
                      <a:endParaRPr lang="en-US" altLang="en-US" sz="1400" b="1">
                        <a:ln>
                          <a:noFill/>
                        </a:ln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n>
                            <a:noFill/>
                          </a:ln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 </a:t>
                      </a:r>
                      <a:endParaRPr lang="en-US" altLang="en-US" sz="1400" b="1">
                        <a:ln>
                          <a:noFill/>
                        </a:ln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9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n>
                            <a:noFill/>
                          </a:ln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水戗</a:t>
                      </a:r>
                      <a:endParaRPr lang="en-US" altLang="en-US" sz="1400" b="1">
                        <a:ln>
                          <a:noFill/>
                        </a:ln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n>
                            <a:noFill/>
                          </a:ln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 </a:t>
                      </a:r>
                      <a:endParaRPr lang="en-US" altLang="en-US" sz="1400" b="1">
                        <a:ln>
                          <a:noFill/>
                        </a:ln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n>
                            <a:noFill/>
                          </a:ln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 </a:t>
                      </a:r>
                      <a:endParaRPr lang="en-US" altLang="en-US" sz="1400" b="1">
                        <a:ln>
                          <a:noFill/>
                        </a:ln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n>
                            <a:noFill/>
                          </a:ln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飞檐</a:t>
                      </a:r>
                      <a:endParaRPr lang="en-US" altLang="en-US" sz="1400" b="1">
                        <a:ln>
                          <a:noFill/>
                        </a:ln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n>
                            <a:noFill/>
                          </a:ln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 </a:t>
                      </a:r>
                      <a:endParaRPr lang="en-US" altLang="en-US" sz="1400" b="1">
                        <a:ln>
                          <a:noFill/>
                        </a:ln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n>
                            <a:noFill/>
                          </a:ln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 </a:t>
                      </a:r>
                      <a:endParaRPr lang="en-US" altLang="en-US" sz="1400" b="1">
                        <a:ln>
                          <a:noFill/>
                        </a:ln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9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n>
                            <a:noFill/>
                          </a:ln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瓦面</a:t>
                      </a:r>
                      <a:endParaRPr lang="en-US" altLang="en-US" sz="1400" b="1">
                        <a:ln>
                          <a:noFill/>
                        </a:ln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n>
                            <a:noFill/>
                          </a:ln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 </a:t>
                      </a:r>
                      <a:endParaRPr lang="en-US" altLang="en-US" sz="1400" b="1">
                        <a:ln>
                          <a:noFill/>
                        </a:ln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n>
                            <a:noFill/>
                          </a:ln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 </a:t>
                      </a:r>
                      <a:endParaRPr lang="en-US" altLang="en-US" sz="1400" b="1">
                        <a:ln>
                          <a:noFill/>
                        </a:ln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n>
                            <a:noFill/>
                          </a:ln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望板</a:t>
                      </a:r>
                      <a:endParaRPr lang="en-US" altLang="en-US" sz="1400" b="1">
                        <a:ln>
                          <a:noFill/>
                        </a:ln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n>
                            <a:noFill/>
                          </a:ln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 </a:t>
                      </a:r>
                      <a:endParaRPr lang="en-US" altLang="en-US" sz="1400" b="1">
                        <a:ln>
                          <a:noFill/>
                        </a:ln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n>
                            <a:noFill/>
                          </a:ln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 </a:t>
                      </a:r>
                      <a:endParaRPr lang="en-US" altLang="en-US" sz="1400" b="1">
                        <a:ln>
                          <a:noFill/>
                        </a:ln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n>
                            <a:noFill/>
                          </a:ln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屋架</a:t>
                      </a:r>
                      <a:endParaRPr lang="en-US" altLang="en-US" sz="1400" b="1">
                        <a:ln>
                          <a:noFill/>
                        </a:ln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n>
                            <a:noFill/>
                          </a:ln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 </a:t>
                      </a:r>
                      <a:endParaRPr lang="en-US" altLang="en-US" sz="1400" b="1">
                        <a:ln>
                          <a:noFill/>
                        </a:ln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400" b="1">
                        <a:ln>
                          <a:noFill/>
                        </a:ln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828290" y="586105"/>
            <a:ext cx="2472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想一想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绘图策略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ISPRING_PRESENTATION_TITLE" val="PowerPoint 演示文稿"/>
  <p:tag name="commondata" val="eyJoZGlkIjoiZWU5ZjRjZmY5MzAyZjVkYTc0YWM3MWI2OTlhMWU2Mz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TABLE_ENDDRAG_ORIGIN_RECT" val="388*215"/>
  <p:tag name="TABLE_ENDDRAG_RECT" val="425*186*388*215"/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Dublin Light background">
      <a:dk1>
        <a:srgbClr val="2B2D3A"/>
      </a:dk1>
      <a:lt1>
        <a:srgbClr val="FDF7F0"/>
      </a:lt1>
      <a:dk2>
        <a:srgbClr val="2B2D3A"/>
      </a:dk2>
      <a:lt2>
        <a:srgbClr val="FFFFFF"/>
      </a:lt2>
      <a:accent1>
        <a:srgbClr val="7BACD5"/>
      </a:accent1>
      <a:accent2>
        <a:srgbClr val="DAC8B2"/>
      </a:accent2>
      <a:accent3>
        <a:srgbClr val="626574"/>
      </a:accent3>
      <a:accent4>
        <a:srgbClr val="D8C5B1"/>
      </a:accent4>
      <a:accent5>
        <a:srgbClr val="6B9FCB"/>
      </a:accent5>
      <a:accent6>
        <a:srgbClr val="4D505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3200" smtClean="0">
            <a:solidFill>
              <a:schemeClr val="tx1"/>
            </a:solidFill>
            <a:latin typeface="Playfair Display" charset="0"/>
            <a:ea typeface="Playfair Display" charset="0"/>
            <a:cs typeface="Playfair Display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1085</Words>
  <Application>WPS 演示</Application>
  <PresentationFormat>宽屏</PresentationFormat>
  <Paragraphs>435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51" baseType="lpstr">
      <vt:lpstr>Arial</vt:lpstr>
      <vt:lpstr>宋体</vt:lpstr>
      <vt:lpstr>Wingdings</vt:lpstr>
      <vt:lpstr>Roboto Black</vt:lpstr>
      <vt:lpstr>Wide Latin</vt:lpstr>
      <vt:lpstr>Roboto Medium</vt:lpstr>
      <vt:lpstr>Segoe Print</vt:lpstr>
      <vt:lpstr>Source Sans Pro</vt:lpstr>
      <vt:lpstr>Playfair Display</vt:lpstr>
      <vt:lpstr>Arial</vt:lpstr>
      <vt:lpstr>Playfair Display Black</vt:lpstr>
      <vt:lpstr>Roboto Condensed Light</vt:lpstr>
      <vt:lpstr>苏新诗古印宋简</vt:lpstr>
      <vt:lpstr>微软雅黑</vt:lpstr>
      <vt:lpstr>汉仪细圆简</vt:lpstr>
      <vt:lpstr>方正清刻本悦宋简体</vt:lpstr>
      <vt:lpstr>微软繁线体</vt:lpstr>
      <vt:lpstr>等线</vt:lpstr>
      <vt:lpstr>Times New Roman</vt:lpstr>
      <vt:lpstr>Calibri</vt:lpstr>
      <vt:lpstr>Calibri</vt:lpstr>
      <vt:lpstr>Arial Unicode MS</vt:lpstr>
      <vt:lpstr>2_Office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语图像影</Company>
  <LinksUpToDate>false</LinksUpToDate>
  <SharedDoc>false</SharedDoc>
  <HyperlinksChanged>false</HyperlinksChanged>
  <AppVersion>14.0000</AppVersion>
  <Manager>联系QQ352124530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卢浮宫</dc:creator>
  <cp:lastModifiedBy>九歌</cp:lastModifiedBy>
  <cp:revision>225</cp:revision>
  <dcterms:created xsi:type="dcterms:W3CDTF">2016-05-09T13:01:00Z</dcterms:created>
  <dcterms:modified xsi:type="dcterms:W3CDTF">2023-12-18T08:18:31Z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D6BE35F43C22422D9B550199E37F5833_12</vt:lpwstr>
  </property>
  <property fmtid="{D5CDD505-2E9C-101B-9397-08002B2CF9AE}" pid="3" name="KSOProductBuildVer">
    <vt:lpwstr>2052-12.1.0.16120</vt:lpwstr>
  </property>
</Properties>
</file>