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0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7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8.xml"/><Relationship Id="rId1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4.1角的概念的推广黄以松机电2353</dc:title>
  <dc:creator>Cyclone2.0</dc:creator>
  <cp:lastModifiedBy>九歌</cp:lastModifiedBy>
  <cp:revision>2</cp:revision>
  <dcterms:created xsi:type="dcterms:W3CDTF">2023-11-15T07:47:00Z</dcterms:created>
  <dcterms:modified xsi:type="dcterms:W3CDTF">2023-12-19T00:15:29Z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Name">
    <vt:lpwstr>Cyclone2.0</vt:lpwstr>
  </property>
  <property fmtid="{D5CDD505-2E9C-101B-9397-08002B2CF9AE}" pid="3" name="ApplicationVersion">
    <vt:lpwstr>EN-PPT-5.1.19.9</vt:lpwstr>
  </property>
  <property fmtid="{D5CDD505-2E9C-101B-9397-08002B2CF9AE}" pid="4" name="ICV">
    <vt:lpwstr>B776C38642334A1A9DA6E7F50B49741A_12</vt:lpwstr>
  </property>
  <property fmtid="{D5CDD505-2E9C-101B-9397-08002B2CF9AE}" pid="5" name="KSOProductBuildVer">
    <vt:lpwstr>2052-12.1.0.16120</vt:lpwstr>
  </property>
</Properties>
</file>