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677" r:id="rId3"/>
    <p:sldId id="529" r:id="rId5"/>
    <p:sldId id="696" r:id="rId6"/>
    <p:sldId id="256" r:id="rId7"/>
    <p:sldId id="341" r:id="rId8"/>
    <p:sldId id="269" r:id="rId9"/>
    <p:sldId id="528" r:id="rId10"/>
    <p:sldId id="588" r:id="rId11"/>
    <p:sldId id="578" r:id="rId12"/>
    <p:sldId id="579" r:id="rId13"/>
    <p:sldId id="665" r:id="rId14"/>
    <p:sldId id="666" r:id="rId15"/>
    <p:sldId id="667" r:id="rId16"/>
    <p:sldId id="668" r:id="rId17"/>
    <p:sldId id="669" r:id="rId18"/>
    <p:sldId id="699" r:id="rId19"/>
    <p:sldId id="637" r:id="rId20"/>
    <p:sldId id="452" r:id="rId21"/>
    <p:sldId id="446" r:id="rId22"/>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05" userDrawn="1">
          <p15:clr>
            <a:srgbClr val="A4A3A4"/>
          </p15:clr>
        </p15:guide>
        <p15:guide id="2" orient="horz" pos="21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ECE9D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94181" autoAdjust="0"/>
  </p:normalViewPr>
  <p:slideViewPr>
    <p:cSldViewPr snapToGrid="0" showGuides="1">
      <p:cViewPr varScale="1">
        <p:scale>
          <a:sx n="78" d="100"/>
          <a:sy n="78" d="100"/>
        </p:scale>
        <p:origin x="414" y="78"/>
      </p:cViewPr>
      <p:guideLst>
        <p:guide pos="3605"/>
        <p:guide orient="horz" pos="210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58.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10T15:01:33.855"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BD8B3-CA2D-469E-8F68-6C85BCF7407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156F9-9BF2-46EC-8320-BA2D6C8E890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156F9-9BF2-46EC-8320-BA2D6C8E890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156F9-9BF2-46EC-8320-BA2D6C8E890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email"/>
          <a:srcRect/>
          <a:stretch>
            <a:fillRect/>
          </a:stretch>
        </p:blipFill>
        <p:spPr>
          <a:xfrm>
            <a:off x="-37071" y="0"/>
            <a:ext cx="12240683" cy="6858000"/>
          </a:xfrm>
          <a:prstGeom prst="rect">
            <a:avLst/>
          </a:prstGeom>
          <a:noFill/>
        </p:spPr>
      </p:pic>
      <p:sp>
        <p:nvSpPr>
          <p:cNvPr id="4" name="KSO_FD"/>
          <p:cNvSpPr>
            <a:spLocks noGrp="1"/>
          </p:cNvSpPr>
          <p:nvPr>
            <p:ph type="dt" sz="half" idx="10"/>
          </p:nvPr>
        </p:nvSpPr>
        <p:spPr/>
        <p:txBody>
          <a:bodyPr/>
          <a:lstStyle/>
          <a:p>
            <a:fld id="{C22AE782-2869-45F4-82AA-90B06BFE6138}"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FAE1EFBB-2DC0-4995-BAA2-255D185CB2CF}" type="slidenum">
              <a:rPr lang="zh-CN" altLang="en-US" smtClean="0"/>
            </a:fld>
            <a:endParaRPr lang="zh-CN" altLang="en-US"/>
          </a:p>
        </p:txBody>
      </p:sp>
      <p:sp>
        <p:nvSpPr>
          <p:cNvPr id="3" name="KSO_CT2"/>
          <p:cNvSpPr>
            <a:spLocks noGrp="1"/>
          </p:cNvSpPr>
          <p:nvPr>
            <p:ph type="subTitle" idx="1" hasCustomPrompt="1"/>
          </p:nvPr>
        </p:nvSpPr>
        <p:spPr>
          <a:xfrm>
            <a:off x="791751" y="3803017"/>
            <a:ext cx="6275799" cy="465310"/>
          </a:xfrm>
          <a:noFill/>
        </p:spPr>
        <p:txBody>
          <a:bodyPr>
            <a:noAutofit/>
          </a:bodyPr>
          <a:lstStyle>
            <a:lvl1pPr marL="0" indent="0" algn="l">
              <a:buNone/>
              <a:defRPr sz="1800">
                <a:solidFill>
                  <a:schemeClr val="accent2"/>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791751" y="1885950"/>
            <a:ext cx="6275799" cy="1832975"/>
          </a:xfrm>
        </p:spPr>
        <p:txBody>
          <a:bodyPr>
            <a:noAutofit/>
          </a:bodyPr>
          <a:lstStyle>
            <a:lvl1pPr algn="l">
              <a:lnSpc>
                <a:spcPct val="100000"/>
              </a:lnSpc>
              <a:defRPr sz="3600" b="1" baseline="0">
                <a:solidFill>
                  <a:schemeClr val="accent1"/>
                </a:solidFill>
                <a:effectLst/>
                <a:latin typeface="+mj-ea"/>
                <a:ea typeface="+mj-ea"/>
              </a:defRPr>
            </a:lvl1pPr>
          </a:lstStyle>
          <a:p>
            <a:r>
              <a:rPr lang="zh-CN" altLang="en-US" dirty="0"/>
              <a:t>单击此处添加您的标题文字</a:t>
            </a:r>
            <a:endParaRPr lang="zh-CN" altLang="en-US" dirty="0"/>
          </a:p>
        </p:txBody>
      </p:sp>
      <p:pic>
        <p:nvPicPr>
          <p:cNvPr id="9" name="图片 8" hidden="1"/>
          <p:cNvPicPr>
            <a:picLocks noChangeAspect="1"/>
          </p:cNvPicPr>
          <p:nvPr userDrawn="1"/>
        </p:nvPicPr>
        <p:blipFill>
          <a:blip r:embed="rId3" cstate="email"/>
          <a:stretch>
            <a:fillRect/>
          </a:stretch>
        </p:blipFill>
        <p:spPr>
          <a:xfrm>
            <a:off x="1524" y="0"/>
            <a:ext cx="12188952"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p:txBody>
      </p:sp>
      <p:sp>
        <p:nvSpPr>
          <p:cNvPr id="4" name="KSO_FD"/>
          <p:cNvSpPr>
            <a:spLocks noGrp="1"/>
          </p:cNvSpPr>
          <p:nvPr>
            <p:ph type="dt" sz="half" idx="10"/>
          </p:nvPr>
        </p:nvSpPr>
        <p:spPr/>
        <p:txBody>
          <a:bodyPr/>
          <a:lstStyle/>
          <a:p>
            <a:fld id="{C22AE782-2869-45F4-82AA-90B06BFE6138}"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FAE1EFBB-2DC0-4995-BAA2-255D185CB2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5"/>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3842" y="365125"/>
            <a:ext cx="7933269" cy="5811838"/>
          </a:xfrm>
        </p:spPr>
        <p:txBody>
          <a:bodyPr vert="eaVert"/>
          <a:lstStyle/>
          <a:p>
            <a:pPr lvl="0"/>
            <a:r>
              <a:rPr lang="zh-CN" altLang="en-US"/>
              <a:t>单击此处编辑母版文本样式</a:t>
            </a:r>
            <a:endParaRPr lang="zh-CN" altLang="en-US"/>
          </a:p>
          <a:p>
            <a:pPr lvl="1"/>
            <a:r>
              <a:rPr lang="zh-CN" altLang="en-US"/>
              <a:t>第二级</a:t>
            </a:r>
            <a:endParaRPr lang="zh-CN" altLang="en-US"/>
          </a:p>
        </p:txBody>
      </p:sp>
      <p:sp>
        <p:nvSpPr>
          <p:cNvPr id="4" name="KSO_FD"/>
          <p:cNvSpPr>
            <a:spLocks noGrp="1"/>
          </p:cNvSpPr>
          <p:nvPr>
            <p:ph type="dt" sz="half" idx="10"/>
          </p:nvPr>
        </p:nvSpPr>
        <p:spPr/>
        <p:txBody>
          <a:bodyPr/>
          <a:lstStyle/>
          <a:p>
            <a:fld id="{C22AE782-2869-45F4-82AA-90B06BFE6138}"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FAE1EFBB-2DC0-4995-BAA2-255D185CB2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idx="1"/>
          </p:nvPr>
        </p:nvSpPr>
        <p:spPr/>
        <p:txBody>
          <a:bodyPr/>
          <a:lstStyle>
            <a:lvl1pPr>
              <a:defRPr>
                <a:solidFill>
                  <a:schemeClr val="accent1"/>
                </a:solidFill>
              </a:defRPr>
            </a:lvl1pPr>
          </a:lstStyle>
          <a:p>
            <a:pPr lvl="0"/>
            <a:r>
              <a:rPr lang="zh-CN" altLang="en-US"/>
              <a:t>单击此处编辑母版文本样式</a:t>
            </a:r>
            <a:endParaRPr lang="zh-CN" altLang="en-US"/>
          </a:p>
          <a:p>
            <a:pPr lvl="1"/>
            <a:r>
              <a:rPr lang="zh-CN" altLang="en-US"/>
              <a:t>第二级</a:t>
            </a:r>
            <a:endParaRPr lang="zh-CN" altLang="en-US"/>
          </a:p>
        </p:txBody>
      </p:sp>
      <p:sp>
        <p:nvSpPr>
          <p:cNvPr id="4" name="KSO_FD"/>
          <p:cNvSpPr>
            <a:spLocks noGrp="1"/>
          </p:cNvSpPr>
          <p:nvPr>
            <p:ph type="dt" sz="half" idx="10"/>
          </p:nvPr>
        </p:nvSpPr>
        <p:spPr/>
        <p:txBody>
          <a:bodyPr/>
          <a:lstStyle/>
          <a:p>
            <a:fld id="{C22AE782-2869-45F4-82AA-90B06BFE6138}"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FAE1EFBB-2DC0-4995-BAA2-255D185CB2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98675" y="2108200"/>
            <a:ext cx="7994651" cy="1235075"/>
          </a:xfrm>
        </p:spPr>
        <p:txBody>
          <a:bodyPr anchor="b">
            <a:normAutofit/>
          </a:bodyPr>
          <a:lstStyle>
            <a:lvl1pPr algn="ctr">
              <a:defRPr sz="3600">
                <a:solidFill>
                  <a:schemeClr val="tx2"/>
                </a:solidFill>
                <a:effectLst/>
              </a:defRPr>
            </a:lvl1pPr>
          </a:lstStyle>
          <a:p>
            <a:r>
              <a:rPr lang="zh-CN" altLang="en-US" dirty="0"/>
              <a:t>此处添加您的标题</a:t>
            </a:r>
            <a:endParaRPr lang="en-US" dirty="0"/>
          </a:p>
        </p:txBody>
      </p:sp>
      <p:sp>
        <p:nvSpPr>
          <p:cNvPr id="3" name="KSO_ST2"/>
          <p:cNvSpPr>
            <a:spLocks noGrp="1"/>
          </p:cNvSpPr>
          <p:nvPr>
            <p:ph type="body" idx="1" hasCustomPrompt="1"/>
          </p:nvPr>
        </p:nvSpPr>
        <p:spPr>
          <a:xfrm>
            <a:off x="4050893" y="3400425"/>
            <a:ext cx="4090217" cy="357478"/>
          </a:xfrm>
          <a:prstGeom prst="roundRect">
            <a:avLst>
              <a:gd name="adj" fmla="val 50000"/>
            </a:avLst>
          </a:prstGeom>
          <a:solidFill>
            <a:schemeClr val="tx2">
              <a:lumMod val="40000"/>
              <a:lumOff val="60000"/>
            </a:schemeClr>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a:t>单击此处添加您的副标题</a:t>
            </a:r>
            <a:endParaRPr lang="en-US" altLang="zh-CN" dirty="0"/>
          </a:p>
        </p:txBody>
      </p:sp>
      <p:sp>
        <p:nvSpPr>
          <p:cNvPr id="4" name="KSO_FD"/>
          <p:cNvSpPr>
            <a:spLocks noGrp="1"/>
          </p:cNvSpPr>
          <p:nvPr>
            <p:ph type="dt" sz="half" idx="10"/>
          </p:nvPr>
        </p:nvSpPr>
        <p:spPr/>
        <p:txBody>
          <a:bodyPr/>
          <a:lstStyle/>
          <a:p>
            <a:fld id="{C22AE782-2869-45F4-82AA-90B06BFE6138}"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FAE1EFBB-2DC0-4995-BAA2-255D185CB2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a:t>单击此处编辑母版文本样式</a:t>
            </a:r>
            <a:endParaRPr lang="zh-CN" altLang="en-US"/>
          </a:p>
          <a:p>
            <a:pPr lvl="1"/>
            <a:r>
              <a:rPr lang="zh-CN" altLang="en-US"/>
              <a:t>第二级</a:t>
            </a:r>
            <a:endParaRPr lang="zh-CN" altLang="en-US"/>
          </a:p>
        </p:txBody>
      </p:sp>
      <p:sp>
        <p:nvSpPr>
          <p:cNvPr id="4" name="KSO_BC2"/>
          <p:cNvSpPr>
            <a:spLocks noGrp="1"/>
          </p:cNvSpPr>
          <p:nvPr>
            <p:ph sz="half" idx="2"/>
          </p:nvPr>
        </p:nvSpPr>
        <p:spPr>
          <a:xfrm>
            <a:off x="6519333" y="1244601"/>
            <a:ext cx="5094116" cy="4932363"/>
          </a:xfrm>
        </p:spPr>
        <p:txBody>
          <a:bodyPr/>
          <a:lstStyle/>
          <a:p>
            <a:pPr lvl="0"/>
            <a:r>
              <a:rPr lang="zh-CN" altLang="en-US"/>
              <a:t>单击此处编辑母版文本样式</a:t>
            </a:r>
            <a:endParaRPr lang="zh-CN" altLang="en-US"/>
          </a:p>
          <a:p>
            <a:pPr lvl="1"/>
            <a:r>
              <a:rPr lang="zh-CN" altLang="en-US"/>
              <a:t>第二级</a:t>
            </a:r>
            <a:endParaRPr lang="zh-CN" altLang="en-US"/>
          </a:p>
        </p:txBody>
      </p:sp>
      <p:sp>
        <p:nvSpPr>
          <p:cNvPr id="5" name="KSO_FD"/>
          <p:cNvSpPr>
            <a:spLocks noGrp="1"/>
          </p:cNvSpPr>
          <p:nvPr>
            <p:ph type="dt" sz="half" idx="10"/>
          </p:nvPr>
        </p:nvSpPr>
        <p:spPr/>
        <p:txBody>
          <a:bodyPr/>
          <a:lstStyle/>
          <a:p>
            <a:fld id="{C22AE782-2869-45F4-82AA-90B06BFE6138}"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FAE1EFBB-2DC0-4995-BAA2-255D185CB2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2200274"/>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6" y="2200274"/>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p:txBody>
      </p:sp>
      <p:sp>
        <p:nvSpPr>
          <p:cNvPr id="7" name="KSO_FD"/>
          <p:cNvSpPr>
            <a:spLocks noGrp="1"/>
          </p:cNvSpPr>
          <p:nvPr>
            <p:ph type="dt" sz="half" idx="10"/>
          </p:nvPr>
        </p:nvSpPr>
        <p:spPr/>
        <p:txBody>
          <a:bodyPr/>
          <a:lstStyle/>
          <a:p>
            <a:fld id="{C22AE782-2869-45F4-82AA-90B06BFE6138}" type="datetimeFigureOut">
              <a:rPr lang="zh-CN" altLang="en-US" smtClean="0"/>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FAE1EFBB-2DC0-4995-BAA2-255D185CB2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fld id="{C22AE782-2869-45F4-82AA-90B06BFE6138}" type="datetimeFigureOut">
              <a:rPr lang="zh-CN" altLang="en-US" smtClean="0"/>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FAE1EFBB-2DC0-4995-BAA2-255D185CB2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C22AE782-2869-45F4-82AA-90B06BFE6138}" type="datetimeFigureOut">
              <a:rPr lang="zh-CN" altLang="en-US" smtClean="0"/>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FAE1EFBB-2DC0-4995-BAA2-255D185CB2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2"/>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p:txBody>
      </p:sp>
      <p:sp>
        <p:nvSpPr>
          <p:cNvPr id="4" name="KSO_BC2"/>
          <p:cNvSpPr>
            <a:spLocks noGrp="1"/>
          </p:cNvSpPr>
          <p:nvPr>
            <p:ph type="body" sz="half" idx="2"/>
          </p:nvPr>
        </p:nvSpPr>
        <p:spPr>
          <a:xfrm>
            <a:off x="1144590"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KSO_FD"/>
          <p:cNvSpPr>
            <a:spLocks noGrp="1"/>
          </p:cNvSpPr>
          <p:nvPr>
            <p:ph type="dt" sz="half" idx="10"/>
          </p:nvPr>
        </p:nvSpPr>
        <p:spPr/>
        <p:txBody>
          <a:bodyPr/>
          <a:lstStyle/>
          <a:p>
            <a:fld id="{C22AE782-2869-45F4-82AA-90B06BFE6138}"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FAE1EFBB-2DC0-4995-BAA2-255D185CB2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5442833"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KSO_FD"/>
          <p:cNvSpPr>
            <a:spLocks noGrp="1"/>
          </p:cNvSpPr>
          <p:nvPr>
            <p:ph type="dt" sz="half" idx="10"/>
          </p:nvPr>
        </p:nvSpPr>
        <p:spPr/>
        <p:txBody>
          <a:bodyPr/>
          <a:lstStyle/>
          <a:p>
            <a:fld id="{C22AE782-2869-45F4-82AA-90B06BFE6138}"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FAE1EFBB-2DC0-4995-BAA2-255D185CB2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5.png"/><Relationship Id="rId13" Type="http://schemas.openxmlformats.org/officeDocument/2006/relationships/image" Target="../media/image4.png"/><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2" cstate="email"/>
          <a:srcRect/>
          <a:stretch>
            <a:fillRect/>
          </a:stretch>
        </p:blipFill>
        <p:spPr>
          <a:xfrm>
            <a:off x="0" y="1"/>
            <a:ext cx="12192000" cy="6861246"/>
          </a:xfrm>
          <a:prstGeom prst="rect">
            <a:avLst/>
          </a:prstGeom>
        </p:spPr>
      </p:pic>
      <p:pic>
        <p:nvPicPr>
          <p:cNvPr id="9" name="图片 8"/>
          <p:cNvPicPr>
            <a:picLocks noChangeAspect="1"/>
          </p:cNvPicPr>
          <p:nvPr/>
        </p:nvPicPr>
        <p:blipFill rotWithShape="1">
          <a:blip r:embed="rId13" cstate="email"/>
          <a:srcRect/>
          <a:stretch>
            <a:fillRect/>
          </a:stretch>
        </p:blipFill>
        <p:spPr>
          <a:xfrm>
            <a:off x="11143187" y="5988964"/>
            <a:ext cx="1031776" cy="869036"/>
          </a:xfrm>
          <a:prstGeom prst="rect">
            <a:avLst/>
          </a:prstGeom>
        </p:spPr>
      </p:pic>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AE782-2869-45F4-82AA-90B06BFE6138}" type="datetimeFigureOut">
              <a:rPr lang="zh-CN" altLang="en-US" smtClean="0"/>
            </a:fld>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1EFBB-2DC0-4995-BAA2-255D185CB2CF}" type="slidenum">
              <a:rPr lang="zh-CN" altLang="en-US" smtClean="0"/>
            </a:fld>
            <a:endParaRPr lang="zh-CN" altLang="en-US"/>
          </a:p>
        </p:txBody>
      </p:sp>
      <p:sp>
        <p:nvSpPr>
          <p:cNvPr id="2" name="KSO_BT1"/>
          <p:cNvSpPr>
            <a:spLocks noGrp="1"/>
          </p:cNvSpPr>
          <p:nvPr>
            <p:ph type="title"/>
          </p:nvPr>
        </p:nvSpPr>
        <p:spPr>
          <a:xfrm>
            <a:off x="554666" y="254605"/>
            <a:ext cx="11056060" cy="70898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nvPr>
        </p:nvSpPr>
        <p:spPr>
          <a:xfrm>
            <a:off x="558798" y="1419225"/>
            <a:ext cx="11056060" cy="511968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p:txBody>
      </p:sp>
      <p:pic>
        <p:nvPicPr>
          <p:cNvPr id="10" name="图片 9" hidden="1"/>
          <p:cNvPicPr>
            <a:picLocks noChangeAspect="1"/>
          </p:cNvPicPr>
          <p:nvPr userDrawn="1"/>
        </p:nvPicPr>
        <p:blipFill>
          <a:blip r:embed="rId14" cstate="email"/>
          <a:stretch>
            <a:fillRect/>
          </a:stretch>
        </p:blipFill>
        <p:spPr>
          <a:xfrm>
            <a:off x="1524" y="0"/>
            <a:ext cx="12188952"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Click="0"/>
    </mc:Choice>
    <mc:Fallback>
      <p:transition spd="slow" advClick="0"/>
    </mc:Fallback>
  </mc:AlternateContent>
  <p:txStyles>
    <p:titleStyle>
      <a:lvl1pPr algn="l" defTabSz="914400" rtl="0" eaLnBrk="1" latinLnBrk="0" hangingPunct="1">
        <a:lnSpc>
          <a:spcPct val="90000"/>
        </a:lnSpc>
        <a:spcBef>
          <a:spcPct val="0"/>
        </a:spcBef>
        <a:buNone/>
        <a:defRPr sz="3200" b="1" i="0" kern="1200" baseline="0">
          <a:solidFill>
            <a:schemeClr val="accent1"/>
          </a:solidFill>
          <a:effectLst/>
          <a:latin typeface="+mj-ea"/>
          <a:ea typeface="+mj-ea"/>
          <a:cs typeface="+mj-cs"/>
        </a:defRPr>
      </a:lvl1pPr>
    </p:titleStyle>
    <p:bodyStyle>
      <a:lvl1pPr marL="357505" indent="-357505" algn="just" defTabSz="914400" rtl="0" eaLnBrk="1" latinLnBrk="0" hangingPunct="1">
        <a:lnSpc>
          <a:spcPct val="110000"/>
        </a:lnSpc>
        <a:spcBef>
          <a:spcPts val="600"/>
        </a:spcBef>
        <a:spcAft>
          <a:spcPts val="0"/>
        </a:spcAft>
        <a:buClr>
          <a:schemeClr val="accent1"/>
        </a:buClr>
        <a:buSzPct val="80000"/>
        <a:buFont typeface="Wingdings" panose="05000000000000000000" pitchFamily="2" charset="2"/>
        <a:buChar char="{"/>
        <a:defRPr lang="zh-CN" altLang="en-US" sz="2400" kern="1200" baseline="0" dirty="0" smtClean="0">
          <a:solidFill>
            <a:schemeClr val="accent1"/>
          </a:solidFill>
          <a:latin typeface="+mn-ea"/>
          <a:ea typeface="+mn-ea"/>
          <a:cs typeface="+mn-cs"/>
        </a:defRPr>
      </a:lvl1pPr>
      <a:lvl2pPr marL="357505" indent="-357505" algn="just" defTabSz="914400" rtl="0" eaLnBrk="1" latinLnBrk="0" hangingPunct="1">
        <a:lnSpc>
          <a:spcPct val="120000"/>
        </a:lnSpc>
        <a:spcBef>
          <a:spcPts val="0"/>
        </a:spcBef>
        <a:spcAft>
          <a:spcPts val="60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tags" Target="../tags/tag2.xml"/><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tags" Target="../tags/tag1.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8.xml"/><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tags" Target="../tags/tag30.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46.jpeg"/><Relationship Id="rId3" Type="http://schemas.openxmlformats.org/officeDocument/2006/relationships/tags" Target="../tags/tag32.xml"/><Relationship Id="rId2" Type="http://schemas.openxmlformats.org/officeDocument/2006/relationships/image" Target="../media/image34.jpeg"/><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tags" Target="../tags/tag34.xml"/><Relationship Id="rId4" Type="http://schemas.openxmlformats.org/officeDocument/2006/relationships/image" Target="../media/image49.jpeg"/><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tags" Target="../tags/tag33.xml"/></Relationships>
</file>

<file path=ppt/slides/_rels/slide13.xml.rels><?xml version="1.0" encoding="UTF-8" standalone="yes"?>
<Relationships xmlns="http://schemas.openxmlformats.org/package/2006/relationships"><Relationship Id="rId7" Type="http://schemas.openxmlformats.org/officeDocument/2006/relationships/comments" Target="../comments/comment1.xml"/><Relationship Id="rId6"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tags" Target="../tags/tag36.xml"/><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tags" Target="../tags/tag35.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54.jpeg"/><Relationship Id="rId4" Type="http://schemas.openxmlformats.org/officeDocument/2006/relationships/image" Target="../media/image53.jpeg"/><Relationship Id="rId3" Type="http://schemas.openxmlformats.org/officeDocument/2006/relationships/tags" Target="../tags/tag38.xml"/><Relationship Id="rId2" Type="http://schemas.openxmlformats.org/officeDocument/2006/relationships/image" Target="../media/image52.jpeg"/><Relationship Id="rId1" Type="http://schemas.openxmlformats.org/officeDocument/2006/relationships/tags" Target="../tags/tag37.xml"/></Relationships>
</file>

<file path=ppt/slides/_rels/slide15.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image" Target="../media/image40.jpeg"/><Relationship Id="rId4" Type="http://schemas.openxmlformats.org/officeDocument/2006/relationships/image" Target="../media/image39.jpeg"/><Relationship Id="rId3" Type="http://schemas.openxmlformats.org/officeDocument/2006/relationships/tags" Target="../tags/tag40.xml"/><Relationship Id="rId2" Type="http://schemas.openxmlformats.org/officeDocument/2006/relationships/image" Target="../media/image38.jpeg"/><Relationship Id="rId13" Type="http://schemas.openxmlformats.org/officeDocument/2006/relationships/notesSlide" Target="../notesSlides/notesSlide7.xml"/><Relationship Id="rId12" Type="http://schemas.openxmlformats.org/officeDocument/2006/relationships/slideLayout" Target="../slideLayouts/slideLayout2.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tags" Target="../tags/tag39.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2.xml"/><Relationship Id="rId7" Type="http://schemas.openxmlformats.org/officeDocument/2006/relationships/image" Target="../media/image34.jpeg"/><Relationship Id="rId6" Type="http://schemas.openxmlformats.org/officeDocument/2006/relationships/tags" Target="../tags/tag49.xml"/><Relationship Id="rId5" Type="http://schemas.openxmlformats.org/officeDocument/2006/relationships/slide" Target="slide17.xml"/><Relationship Id="rId4" Type="http://schemas.openxmlformats.org/officeDocument/2006/relationships/image" Target="../media/image37.jpeg"/><Relationship Id="rId3" Type="http://schemas.openxmlformats.org/officeDocument/2006/relationships/tags" Target="../tags/tag48.xml"/><Relationship Id="rId2" Type="http://schemas.openxmlformats.org/officeDocument/2006/relationships/image" Target="../media/image36.jpeg"/><Relationship Id="rId1" Type="http://schemas.openxmlformats.org/officeDocument/2006/relationships/tags" Target="../tags/tag4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5.jpeg"/><Relationship Id="rId2" Type="http://schemas.openxmlformats.org/officeDocument/2006/relationships/image" Target="../media/image34.jpeg"/><Relationship Id="rId1" Type="http://schemas.openxmlformats.org/officeDocument/2006/relationships/tags" Target="../tags/tag50.xml"/></Relationships>
</file>

<file path=ppt/slides/_rels/slide18.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image" Target="../media/image63.jpeg"/><Relationship Id="rId7" Type="http://schemas.openxmlformats.org/officeDocument/2006/relationships/image" Target="../media/image62.jpeg"/><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 Id="rId3" Type="http://schemas.openxmlformats.org/officeDocument/2006/relationships/image" Target="../media/image58.jpeg"/><Relationship Id="rId2" Type="http://schemas.openxmlformats.org/officeDocument/2006/relationships/image" Target="../media/image57.jpeg"/><Relationship Id="rId12" Type="http://schemas.openxmlformats.org/officeDocument/2006/relationships/notesSlide" Target="../notesSlides/notesSlide9.xml"/><Relationship Id="rId11" Type="http://schemas.openxmlformats.org/officeDocument/2006/relationships/slideLayout" Target="../slideLayouts/slideLayout2.xml"/><Relationship Id="rId10" Type="http://schemas.openxmlformats.org/officeDocument/2006/relationships/image" Target="../media/image64.jpeg"/><Relationship Id="rId1" Type="http://schemas.openxmlformats.org/officeDocument/2006/relationships/image" Target="../media/image56.jpe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5.png"/><Relationship Id="rId7" Type="http://schemas.openxmlformats.org/officeDocument/2006/relationships/tags" Target="../tags/tag57.xml"/><Relationship Id="rId6" Type="http://schemas.openxmlformats.org/officeDocument/2006/relationships/hyperlink" Target="&#27427;&#36175;&#35270;&#39057;.MP4" TargetMode="Externa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hyperlink" Target="&#23548;&#20837;&#35270;&#39057;.MP4" TargetMode="Externa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tags" Target="../tags/tag3.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image" Target="../media/image17.jpeg"/><Relationship Id="rId4" Type="http://schemas.openxmlformats.org/officeDocument/2006/relationships/tags" Target="../tags/tag6.xml"/><Relationship Id="rId3" Type="http://schemas.openxmlformats.org/officeDocument/2006/relationships/tags" Target="../tags/tag5.xml"/><Relationship Id="rId21" Type="http://schemas.openxmlformats.org/officeDocument/2006/relationships/notesSlide" Target="../notesSlides/notesSlide4.xml"/><Relationship Id="rId20" Type="http://schemas.openxmlformats.org/officeDocument/2006/relationships/slideLayout" Target="../slideLayouts/slideLayout2.xml"/><Relationship Id="rId2" Type="http://schemas.openxmlformats.org/officeDocument/2006/relationships/image" Target="../media/image16.jpeg"/><Relationship Id="rId19" Type="http://schemas.openxmlformats.org/officeDocument/2006/relationships/image" Target="../media/image22.png"/><Relationship Id="rId18" Type="http://schemas.openxmlformats.org/officeDocument/2006/relationships/tags" Target="../tags/tag15.xml"/><Relationship Id="rId17" Type="http://schemas.openxmlformats.org/officeDocument/2006/relationships/tags" Target="../tags/tag14.xml"/><Relationship Id="rId16" Type="http://schemas.openxmlformats.org/officeDocument/2006/relationships/image" Target="../media/image21.jpeg"/><Relationship Id="rId15" Type="http://schemas.openxmlformats.org/officeDocument/2006/relationships/tags" Target="../tags/tag13.xml"/><Relationship Id="rId14" Type="http://schemas.openxmlformats.org/officeDocument/2006/relationships/image" Target="../media/image20.jpeg"/><Relationship Id="rId13" Type="http://schemas.openxmlformats.org/officeDocument/2006/relationships/tags" Target="../tags/tag12.xml"/><Relationship Id="rId12" Type="http://schemas.openxmlformats.org/officeDocument/2006/relationships/image" Target="../media/image19.jpeg"/><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4" Type="http://schemas.openxmlformats.org/officeDocument/2006/relationships/notesSlide" Target="../notesSlides/notesSlide5.xml"/><Relationship Id="rId13" Type="http://schemas.openxmlformats.org/officeDocument/2006/relationships/slideLayout" Target="../slideLayouts/slideLayout2.xml"/><Relationship Id="rId12" Type="http://schemas.openxmlformats.org/officeDocument/2006/relationships/image" Target="../media/image28.png"/><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image" Target="../media/image34.jpeg"/><Relationship Id="rId7" Type="http://schemas.openxmlformats.org/officeDocument/2006/relationships/image" Target="../media/image33.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slide" Target="slide10.xml"/><Relationship Id="rId2" Type="http://schemas.openxmlformats.org/officeDocument/2006/relationships/image" Target="../media/image29.jpeg"/><Relationship Id="rId15" Type="http://schemas.openxmlformats.org/officeDocument/2006/relationships/slideLayout" Target="../slideLayouts/slideLayout2.xml"/><Relationship Id="rId14" Type="http://schemas.openxmlformats.org/officeDocument/2006/relationships/image" Target="../media/image7.png"/><Relationship Id="rId13" Type="http://schemas.openxmlformats.org/officeDocument/2006/relationships/tags" Target="../tags/tag23.xml"/><Relationship Id="rId12" Type="http://schemas.microsoft.com/office/2007/relationships/media" Target="../media/media2.mp3"/><Relationship Id="rId11" Type="http://schemas.openxmlformats.org/officeDocument/2006/relationships/audio" Target="../media/media2.mp3"/><Relationship Id="rId10" Type="http://schemas.openxmlformats.org/officeDocument/2006/relationships/image" Target="../media/image35.png"/><Relationship Id="rId1" Type="http://schemas.openxmlformats.org/officeDocument/2006/relationships/slide" Target="slide9.xml"/></Relationships>
</file>

<file path=ppt/slides/_rels/slide8.xml.rels><?xml version="1.0" encoding="UTF-8" standalone="yes"?>
<Relationships xmlns="http://schemas.openxmlformats.org/package/2006/relationships"><Relationship Id="rId9" Type="http://schemas.openxmlformats.org/officeDocument/2006/relationships/image" Target="../media/image38.jpeg"/><Relationship Id="rId8" Type="http://schemas.openxmlformats.org/officeDocument/2006/relationships/tags" Target="../tags/tag26.xml"/><Relationship Id="rId7" Type="http://schemas.openxmlformats.org/officeDocument/2006/relationships/slide" Target="slide12.xml"/><Relationship Id="rId6" Type="http://schemas.openxmlformats.org/officeDocument/2006/relationships/image" Target="../media/image37.jpeg"/><Relationship Id="rId5" Type="http://schemas.openxmlformats.org/officeDocument/2006/relationships/tags" Target="../tags/tag25.xml"/><Relationship Id="rId4" Type="http://schemas.openxmlformats.org/officeDocument/2006/relationships/slide" Target="slide10.xml"/><Relationship Id="rId3" Type="http://schemas.openxmlformats.org/officeDocument/2006/relationships/image" Target="../media/image36.jpeg"/><Relationship Id="rId20" Type="http://schemas.openxmlformats.org/officeDocument/2006/relationships/notesSlide" Target="../notesSlides/notesSlide6.xml"/><Relationship Id="rId2" Type="http://schemas.openxmlformats.org/officeDocument/2006/relationships/tags" Target="../tags/tag24.xml"/><Relationship Id="rId19" Type="http://schemas.openxmlformats.org/officeDocument/2006/relationships/slideLayout" Target="../slideLayouts/slideLayout2.xml"/><Relationship Id="rId18" Type="http://schemas.openxmlformats.org/officeDocument/2006/relationships/slide" Target="slide15.xml"/><Relationship Id="rId17" Type="http://schemas.openxmlformats.org/officeDocument/2006/relationships/image" Target="../media/image34.jpeg"/><Relationship Id="rId16" Type="http://schemas.openxmlformats.org/officeDocument/2006/relationships/tags" Target="../tags/tag28.xml"/><Relationship Id="rId15" Type="http://schemas.openxmlformats.org/officeDocument/2006/relationships/slide" Target="slide11.xml"/><Relationship Id="rId14" Type="http://schemas.openxmlformats.org/officeDocument/2006/relationships/image" Target="../media/image40.jpeg"/><Relationship Id="rId13" Type="http://schemas.openxmlformats.org/officeDocument/2006/relationships/slide" Target="slide14.xml"/><Relationship Id="rId12" Type="http://schemas.openxmlformats.org/officeDocument/2006/relationships/image" Target="../media/image39.jpeg"/><Relationship Id="rId11" Type="http://schemas.openxmlformats.org/officeDocument/2006/relationships/tags" Target="../tags/tag27.xml"/><Relationship Id="rId10" Type="http://schemas.openxmlformats.org/officeDocument/2006/relationships/slide" Target="slide13.xml"/><Relationship Id="rId1" Type="http://schemas.openxmlformats.org/officeDocument/2006/relationships/slide" Target="slide9.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43.jpeg"/><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tags" Target="../tags/tag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rcRect/>
          <a:stretch>
            <a:fillRect/>
          </a:stretch>
        </p:blipFill>
        <p:spPr>
          <a:xfrm>
            <a:off x="0" y="0"/>
            <a:ext cx="12192000" cy="6859905"/>
          </a:xfrm>
          <a:prstGeom prst="rect">
            <a:avLst/>
          </a:prstGeom>
        </p:spPr>
      </p:pic>
      <p:sp useBgFill="1">
        <p:nvSpPr>
          <p:cNvPr id="12" name="文本框 11"/>
          <p:cNvSpPr txBox="1"/>
          <p:nvPr>
            <p:custDataLst>
              <p:tags r:id="rId2"/>
            </p:custDataLst>
          </p:nvPr>
        </p:nvSpPr>
        <p:spPr>
          <a:xfrm>
            <a:off x="3225800" y="2802255"/>
            <a:ext cx="5966460" cy="922020"/>
          </a:xfrm>
          <a:prstGeom prst="rect">
            <a:avLst/>
          </a:prstGeom>
        </p:spPr>
        <p:txBody>
          <a:bodyPr wrap="square" rtlCol="0">
            <a:spAutoFit/>
          </a:bodyPr>
          <a:p>
            <a:pPr algn="dist"/>
            <a:r>
              <a:rPr lang="zh-CN" altLang="en-US" sz="5400" dirty="0">
                <a:gradFill flip="none" rotWithShape="1">
                  <a:gsLst>
                    <a:gs pos="0">
                      <a:srgbClr val="E5000B"/>
                    </a:gs>
                    <a:gs pos="100000">
                      <a:schemeClr val="tx1"/>
                    </a:gs>
                  </a:gsLst>
                  <a:lin ang="16200000" scaled="1"/>
                  <a:tileRect/>
                </a:gradFill>
                <a:latin typeface="仓耳今楷05-6763 W05" panose="02020400000000000000" pitchFamily="18" charset="-122"/>
                <a:ea typeface="仓耳今楷05-6763 W05" panose="02020400000000000000" pitchFamily="18" charset="-122"/>
              </a:rPr>
              <a:t>欢迎来到美术课堂</a:t>
            </a:r>
            <a:endParaRPr lang="zh-CN" altLang="en-US" sz="5400" dirty="0">
              <a:gradFill flip="none" rotWithShape="1">
                <a:gsLst>
                  <a:gs pos="0">
                    <a:srgbClr val="E5000B"/>
                  </a:gs>
                  <a:gs pos="100000">
                    <a:schemeClr val="tx1"/>
                  </a:gs>
                </a:gsLst>
                <a:lin ang="16200000" scaled="1"/>
                <a:tileRect/>
              </a:gradFill>
              <a:latin typeface="仓耳今楷05-6763 W05" panose="02020400000000000000" pitchFamily="18" charset="-122"/>
              <a:ea typeface="仓耳今楷05-6763 W05" panose="02020400000000000000" pitchFamily="18" charset="-122"/>
            </a:endParaRPr>
          </a:p>
        </p:txBody>
      </p:sp>
      <p:pic>
        <p:nvPicPr>
          <p:cNvPr id="15" name="骆集益 - 雪暖晴岚">
            <a:hlinkClick r:id="" action="ppaction://media"/>
          </p:cNvPr>
          <p:cNvPicPr>
            <a:picLocks noChangeAspect="1"/>
          </p:cNvPicPr>
          <p:nvPr>
            <a:audioFile r:link="rId3"/>
            <p:extLst>
              <p:ext uri="{DAA4B4D4-6D71-4841-9C94-3DE7FCFB9230}">
                <p14:media xmlns:p14="http://schemas.microsoft.com/office/powerpoint/2010/main" r:embed="rId4"/>
              </p:ext>
            </p:extLst>
            <p:custDataLst>
              <p:tags r:id="rId5"/>
            </p:custDataLst>
          </p:nvPr>
        </p:nvPicPr>
        <p:blipFill>
          <a:blip r:embed="rId6"/>
          <a:stretch>
            <a:fillRect/>
          </a:stretch>
        </p:blipFill>
        <p:spPr>
          <a:xfrm>
            <a:off x="1844634" y="-1492812"/>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2207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repeatCount="indefinite" fill="remove" display="0">
                  <p:stCondLst>
                    <p:cond delay="indefinite"/>
                  </p:stCondLst>
                  <p:endCondLst>
                    <p:cond evt="onStopAudio" delay="0">
                      <p:tgtEl>
                        <p:sldTgt/>
                      </p:tgtEl>
                    </p:cond>
                  </p:endCondLst>
                </p:cTn>
                <p:tgtEl>
                  <p:spTgt spid="15"/>
                </p:tgtEl>
              </p:cMediaNode>
            </p:audio>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内容占位符 4"/>
          <p:cNvPicPr>
            <a:picLocks noChangeAspect="1"/>
          </p:cNvPicPr>
          <p:nvPr>
            <p:ph idx="1"/>
            <p:custDataLst>
              <p:tags r:id="rId1"/>
            </p:custDataLst>
          </p:nvPr>
        </p:nvPicPr>
        <p:blipFill>
          <a:blip r:embed="rId2"/>
          <a:stretch>
            <a:fillRect/>
          </a:stretch>
        </p:blipFill>
        <p:spPr>
          <a:xfrm rot="16200000">
            <a:off x="2234565" y="1082040"/>
            <a:ext cx="5357495" cy="5120005"/>
          </a:xfrm>
          <a:prstGeom prst="rect">
            <a:avLst/>
          </a:prstGeom>
        </p:spPr>
      </p:pic>
      <p:sp>
        <p:nvSpPr>
          <p:cNvPr id="15" name="文本框 14"/>
          <p:cNvSpPr txBox="1"/>
          <p:nvPr/>
        </p:nvSpPr>
        <p:spPr>
          <a:xfrm>
            <a:off x="8072755" y="5526405"/>
            <a:ext cx="2265680" cy="891540"/>
          </a:xfrm>
          <a:prstGeom prst="rect">
            <a:avLst/>
          </a:prstGeom>
          <a:noFill/>
        </p:spPr>
        <p:txBody>
          <a:bodyPr wrap="square" rtlCol="0">
            <a:spAutoFit/>
          </a:bodyPr>
          <a:p>
            <a:pPr>
              <a:lnSpc>
                <a:spcPct val="130000"/>
              </a:lnSpc>
            </a:pPr>
            <a:r>
              <a:rPr lang="zh-CN" altLang="en-US" sz="4000" dirty="0" smtClean="0">
                <a:solidFill>
                  <a:srgbClr val="C00000"/>
                </a:solidFill>
                <a:latin typeface="Arial" panose="020B0604020202020204" pitchFamily="34" charset="0"/>
                <a:ea typeface="微软雅黑" panose="020B0503020204020204" pitchFamily="34" charset="-122"/>
              </a:rPr>
              <a:t>大吉大利</a:t>
            </a:r>
            <a:endParaRPr lang="zh-CN" altLang="en-US" sz="4000" dirty="0" smtClean="0">
              <a:solidFill>
                <a:srgbClr val="C00000"/>
              </a:solidFill>
              <a:latin typeface="Arial" panose="020B0604020202020204" pitchFamily="34" charset="0"/>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9137650" y="1056005"/>
            <a:ext cx="1562735" cy="1578610"/>
          </a:xfrm>
          <a:prstGeom prst="ellipse">
            <a:avLst/>
          </a:prstGeom>
        </p:spPr>
      </p:pic>
      <p:sp>
        <p:nvSpPr>
          <p:cNvPr id="4" name="矩形 3"/>
          <p:cNvSpPr/>
          <p:nvPr/>
        </p:nvSpPr>
        <p:spPr>
          <a:xfrm>
            <a:off x="3775710" y="3428365"/>
            <a:ext cx="977265" cy="95885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a:hlinkClick r:id="rId4" action="ppaction://hlinksldjump"/>
          </p:cNvPr>
          <p:cNvSpPr/>
          <p:nvPr/>
        </p:nvSpPr>
        <p:spPr>
          <a:xfrm>
            <a:off x="11090910" y="5909945"/>
            <a:ext cx="740410" cy="730250"/>
          </a:xfrm>
          <a:prstGeom prst="ellipse">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ox(in)">
                                      <p:cBhvr>
                                        <p:cTn id="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21511" name="图片 10" descr="全小7册-19课-2.jpg"/>
          <p:cNvPicPr>
            <a:picLocks noChangeAspect="1"/>
          </p:cNvPicPr>
          <p:nvPr>
            <p:ph idx="1"/>
            <p:custDataLst>
              <p:tags r:id="rId1"/>
            </p:custDataLst>
          </p:nvPr>
        </p:nvPicPr>
        <p:blipFill>
          <a:blip r:embed="rId2"/>
          <a:stretch>
            <a:fillRect/>
          </a:stretch>
        </p:blipFill>
        <p:spPr>
          <a:xfrm>
            <a:off x="554355" y="963295"/>
            <a:ext cx="7898130" cy="4863465"/>
          </a:xfrm>
          <a:prstGeom prst="rect">
            <a:avLst/>
          </a:prstGeom>
          <a:noFill/>
          <a:ln w="9525">
            <a:noFill/>
          </a:ln>
        </p:spPr>
      </p:pic>
      <p:sp>
        <p:nvSpPr>
          <p:cNvPr id="15" name="文本框 14"/>
          <p:cNvSpPr txBox="1"/>
          <p:nvPr>
            <p:custDataLst>
              <p:tags r:id="rId3"/>
            </p:custDataLst>
          </p:nvPr>
        </p:nvSpPr>
        <p:spPr>
          <a:xfrm>
            <a:off x="8865235" y="5073650"/>
            <a:ext cx="2265680" cy="891540"/>
          </a:xfrm>
          <a:prstGeom prst="rect">
            <a:avLst/>
          </a:prstGeom>
          <a:noFill/>
        </p:spPr>
        <p:txBody>
          <a:bodyPr wrap="square" rtlCol="0">
            <a:spAutoFit/>
          </a:bodyPr>
          <a:p>
            <a:pPr>
              <a:lnSpc>
                <a:spcPct val="130000"/>
              </a:lnSpc>
            </a:pPr>
            <a:r>
              <a:rPr lang="zh-CN" altLang="en-US" sz="4000" dirty="0" smtClean="0">
                <a:solidFill>
                  <a:srgbClr val="C00000"/>
                </a:solidFill>
                <a:latin typeface="Arial" panose="020B0604020202020204" pitchFamily="34" charset="0"/>
                <a:ea typeface="微软雅黑" panose="020B0503020204020204" pitchFamily="34" charset="-122"/>
              </a:rPr>
              <a:t>连年有余</a:t>
            </a:r>
            <a:endParaRPr lang="zh-CN" altLang="en-US" sz="4000" dirty="0" smtClean="0">
              <a:solidFill>
                <a:srgbClr val="C00000"/>
              </a:solidFill>
              <a:latin typeface="Arial" panose="020B0604020202020204" pitchFamily="34" charset="0"/>
              <a:ea typeface="微软雅黑" panose="020B0503020204020204" pitchFamily="34" charset="-122"/>
            </a:endParaRPr>
          </a:p>
        </p:txBody>
      </p:sp>
      <p:pic>
        <p:nvPicPr>
          <p:cNvPr id="4" name="图片 3"/>
          <p:cNvPicPr>
            <a:picLocks noChangeAspect="1"/>
          </p:cNvPicPr>
          <p:nvPr/>
        </p:nvPicPr>
        <p:blipFill>
          <a:blip r:embed="rId4"/>
          <a:srcRect/>
          <a:stretch>
            <a:fillRect/>
          </a:stretch>
        </p:blipFill>
        <p:spPr>
          <a:xfrm>
            <a:off x="9444355" y="1331595"/>
            <a:ext cx="1686560" cy="1594485"/>
          </a:xfrm>
          <a:prstGeom prst="ellipse">
            <a:avLst/>
          </a:prstGeom>
        </p:spPr>
      </p:pic>
      <p:sp>
        <p:nvSpPr>
          <p:cNvPr id="5" name="矩形 4"/>
          <p:cNvSpPr/>
          <p:nvPr/>
        </p:nvSpPr>
        <p:spPr>
          <a:xfrm>
            <a:off x="3302000" y="2526030"/>
            <a:ext cx="2026920" cy="15424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a:hlinkClick r:id="rId5" action="ppaction://hlinksldjump"/>
          </p:cNvPr>
          <p:cNvSpPr/>
          <p:nvPr/>
        </p:nvSpPr>
        <p:spPr>
          <a:xfrm>
            <a:off x="11214100" y="5961380"/>
            <a:ext cx="658495" cy="688975"/>
          </a:xfrm>
          <a:prstGeom prst="ellipse">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ox(in)">
                                      <p:cBhvr>
                                        <p:cTn id="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16" name="图片 15"/>
          <p:cNvPicPr>
            <a:picLocks noChangeAspect="1"/>
          </p:cNvPicPr>
          <p:nvPr>
            <p:custDataLst>
              <p:tags r:id="rId1"/>
            </p:custDataLst>
          </p:nvPr>
        </p:nvPicPr>
        <p:blipFill>
          <a:blip r:embed="rId2"/>
          <a:stretch>
            <a:fillRect/>
          </a:stretch>
        </p:blipFill>
        <p:spPr>
          <a:xfrm>
            <a:off x="929005" y="254635"/>
            <a:ext cx="5351145" cy="6525260"/>
          </a:xfrm>
          <a:prstGeom prst="rect">
            <a:avLst/>
          </a:prstGeom>
        </p:spPr>
      </p:pic>
      <p:pic>
        <p:nvPicPr>
          <p:cNvPr id="4" name="内容占位符 3"/>
          <p:cNvPicPr>
            <a:picLocks noChangeAspect="1"/>
          </p:cNvPicPr>
          <p:nvPr>
            <p:ph idx="1"/>
          </p:nvPr>
        </p:nvPicPr>
        <p:blipFill>
          <a:blip r:embed="rId3"/>
          <a:stretch>
            <a:fillRect/>
          </a:stretch>
        </p:blipFill>
        <p:spPr>
          <a:xfrm>
            <a:off x="7178040" y="740410"/>
            <a:ext cx="2289175" cy="1857375"/>
          </a:xfrm>
          <a:prstGeom prst="rect">
            <a:avLst/>
          </a:prstGeom>
        </p:spPr>
      </p:pic>
      <p:pic>
        <p:nvPicPr>
          <p:cNvPr id="5" name="图片 4"/>
          <p:cNvPicPr>
            <a:picLocks noChangeAspect="1"/>
          </p:cNvPicPr>
          <p:nvPr/>
        </p:nvPicPr>
        <p:blipFill>
          <a:blip r:embed="rId4"/>
          <a:stretch>
            <a:fillRect/>
          </a:stretch>
        </p:blipFill>
        <p:spPr>
          <a:xfrm>
            <a:off x="7559040" y="3082290"/>
            <a:ext cx="1802765" cy="1709420"/>
          </a:xfrm>
          <a:prstGeom prst="ellipse">
            <a:avLst/>
          </a:prstGeom>
        </p:spPr>
      </p:pic>
      <p:sp>
        <p:nvSpPr>
          <p:cNvPr id="7" name="矩形 6"/>
          <p:cNvSpPr/>
          <p:nvPr/>
        </p:nvSpPr>
        <p:spPr>
          <a:xfrm>
            <a:off x="2684780" y="3183255"/>
            <a:ext cx="1718310" cy="128651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4239260" y="2699385"/>
            <a:ext cx="853440" cy="875030"/>
          </a:xfrm>
          <a:prstGeom prst="ellipse">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custDataLst>
              <p:tags r:id="rId5"/>
            </p:custDataLst>
          </p:nvPr>
        </p:nvSpPr>
        <p:spPr>
          <a:xfrm>
            <a:off x="7178040" y="5474970"/>
            <a:ext cx="2265680" cy="891540"/>
          </a:xfrm>
          <a:prstGeom prst="rect">
            <a:avLst/>
          </a:prstGeom>
          <a:noFill/>
        </p:spPr>
        <p:txBody>
          <a:bodyPr wrap="square" rtlCol="0">
            <a:spAutoFit/>
          </a:bodyPr>
          <a:p>
            <a:pPr>
              <a:lnSpc>
                <a:spcPct val="130000"/>
              </a:lnSpc>
            </a:pPr>
            <a:r>
              <a:rPr lang="zh-CN" altLang="en-US" sz="4000" dirty="0" smtClean="0">
                <a:solidFill>
                  <a:srgbClr val="C00000"/>
                </a:solidFill>
                <a:latin typeface="Arial" panose="020B0604020202020204" pitchFamily="34" charset="0"/>
                <a:ea typeface="微软雅黑" panose="020B0503020204020204" pitchFamily="34" charset="-122"/>
              </a:rPr>
              <a:t>平安长寿</a:t>
            </a:r>
            <a:endParaRPr lang="zh-CN" altLang="en-US" sz="4000" dirty="0" smtClean="0">
              <a:solidFill>
                <a:srgbClr val="C00000"/>
              </a:solidFill>
              <a:latin typeface="Arial" panose="020B0604020202020204" pitchFamily="34" charset="0"/>
              <a:ea typeface="微软雅黑" panose="020B0503020204020204" pitchFamily="34" charset="-122"/>
            </a:endParaRPr>
          </a:p>
        </p:txBody>
      </p:sp>
      <p:sp>
        <p:nvSpPr>
          <p:cNvPr id="9" name="椭圆 8">
            <a:hlinkClick r:id="rId6" action="ppaction://hlinksldjump"/>
          </p:cNvPr>
          <p:cNvSpPr/>
          <p:nvPr/>
        </p:nvSpPr>
        <p:spPr>
          <a:xfrm>
            <a:off x="11193780" y="5981700"/>
            <a:ext cx="627380" cy="586740"/>
          </a:xfrm>
          <a:prstGeom prst="ellipse">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ox(in)">
                                      <p:cBhvr>
                                        <p:cTn id="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7" name="图片 6" descr="IMG_3073(20231103-165005)"/>
          <p:cNvPicPr>
            <a:picLocks noChangeAspect="1"/>
          </p:cNvPicPr>
          <p:nvPr>
            <p:custDataLst>
              <p:tags r:id="rId1"/>
            </p:custDataLst>
          </p:nvPr>
        </p:nvPicPr>
        <p:blipFill>
          <a:blip r:embed="rId2"/>
          <a:stretch>
            <a:fillRect/>
          </a:stretch>
        </p:blipFill>
        <p:spPr>
          <a:xfrm>
            <a:off x="629920" y="337185"/>
            <a:ext cx="5578475" cy="6214745"/>
          </a:xfrm>
          <a:prstGeom prst="rect">
            <a:avLst/>
          </a:prstGeom>
        </p:spPr>
      </p:pic>
      <p:sp>
        <p:nvSpPr>
          <p:cNvPr id="4" name="椭圆 3"/>
          <p:cNvSpPr/>
          <p:nvPr/>
        </p:nvSpPr>
        <p:spPr>
          <a:xfrm>
            <a:off x="2431415" y="508000"/>
            <a:ext cx="1852295" cy="1203960"/>
          </a:xfrm>
          <a:prstGeom prst="ellipse">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内容占位符 4"/>
          <p:cNvPicPr>
            <a:picLocks noChangeAspect="1"/>
          </p:cNvPicPr>
          <p:nvPr>
            <p:ph idx="1"/>
          </p:nvPr>
        </p:nvPicPr>
        <p:blipFill>
          <a:blip r:embed="rId3"/>
          <a:stretch>
            <a:fillRect/>
          </a:stretch>
        </p:blipFill>
        <p:spPr>
          <a:xfrm>
            <a:off x="8108315" y="1203325"/>
            <a:ext cx="3502660" cy="1957705"/>
          </a:xfrm>
          <a:prstGeom prst="rect">
            <a:avLst/>
          </a:prstGeom>
        </p:spPr>
      </p:pic>
      <p:sp>
        <p:nvSpPr>
          <p:cNvPr id="15" name="文本框 14"/>
          <p:cNvSpPr txBox="1"/>
          <p:nvPr>
            <p:custDataLst>
              <p:tags r:id="rId4"/>
            </p:custDataLst>
          </p:nvPr>
        </p:nvSpPr>
        <p:spPr>
          <a:xfrm>
            <a:off x="7178040" y="5474970"/>
            <a:ext cx="2265680" cy="891540"/>
          </a:xfrm>
          <a:prstGeom prst="rect">
            <a:avLst/>
          </a:prstGeom>
          <a:noFill/>
        </p:spPr>
        <p:txBody>
          <a:bodyPr wrap="square" rtlCol="0">
            <a:spAutoFit/>
          </a:bodyPr>
          <a:p>
            <a:pPr>
              <a:lnSpc>
                <a:spcPct val="130000"/>
              </a:lnSpc>
            </a:pPr>
            <a:r>
              <a:rPr lang="zh-CN" altLang="en-US" sz="4000" dirty="0" smtClean="0">
                <a:solidFill>
                  <a:srgbClr val="C00000"/>
                </a:solidFill>
                <a:latin typeface="Arial" panose="020B0604020202020204" pitchFamily="34" charset="0"/>
                <a:ea typeface="微软雅黑" panose="020B0503020204020204" pitchFamily="34" charset="-122"/>
              </a:rPr>
              <a:t>三阳开泰</a:t>
            </a:r>
            <a:endParaRPr lang="zh-CN" altLang="en-US" sz="4000" dirty="0" smtClean="0">
              <a:solidFill>
                <a:srgbClr val="C00000"/>
              </a:solidFill>
              <a:latin typeface="Arial" panose="020B0604020202020204" pitchFamily="34" charset="0"/>
              <a:ea typeface="微软雅黑" panose="020B0503020204020204" pitchFamily="34" charset="-122"/>
            </a:endParaRPr>
          </a:p>
        </p:txBody>
      </p:sp>
      <p:sp>
        <p:nvSpPr>
          <p:cNvPr id="6" name="椭圆 5">
            <a:hlinkClick r:id="rId5" action="ppaction://hlinksldjump"/>
          </p:cNvPr>
          <p:cNvSpPr/>
          <p:nvPr/>
        </p:nvSpPr>
        <p:spPr>
          <a:xfrm>
            <a:off x="11039475" y="5796915"/>
            <a:ext cx="884555" cy="853440"/>
          </a:xfrm>
          <a:prstGeom prst="ellipse">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ox(in)">
                                      <p:cBhvr>
                                        <p:cTn id="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21" name="内容占位符 20" descr="IMG_3072(20231103-165216)"/>
          <p:cNvPicPr>
            <a:picLocks noChangeAspect="1"/>
          </p:cNvPicPr>
          <p:nvPr>
            <p:ph idx="1"/>
            <p:custDataLst>
              <p:tags r:id="rId1"/>
            </p:custDataLst>
          </p:nvPr>
        </p:nvPicPr>
        <p:blipFill>
          <a:blip r:embed="rId2"/>
          <a:stretch>
            <a:fillRect/>
          </a:stretch>
        </p:blipFill>
        <p:spPr>
          <a:xfrm>
            <a:off x="554355" y="254635"/>
            <a:ext cx="5833745" cy="6096635"/>
          </a:xfrm>
          <a:prstGeom prst="rect">
            <a:avLst/>
          </a:prstGeom>
        </p:spPr>
      </p:pic>
      <p:sp>
        <p:nvSpPr>
          <p:cNvPr id="15" name="文本框 14"/>
          <p:cNvSpPr txBox="1"/>
          <p:nvPr>
            <p:custDataLst>
              <p:tags r:id="rId3"/>
            </p:custDataLst>
          </p:nvPr>
        </p:nvSpPr>
        <p:spPr>
          <a:xfrm>
            <a:off x="7178040" y="5474970"/>
            <a:ext cx="2265680" cy="891540"/>
          </a:xfrm>
          <a:prstGeom prst="rect">
            <a:avLst/>
          </a:prstGeom>
          <a:noFill/>
        </p:spPr>
        <p:txBody>
          <a:bodyPr wrap="square" rtlCol="0">
            <a:spAutoFit/>
          </a:bodyPr>
          <a:p>
            <a:pPr>
              <a:lnSpc>
                <a:spcPct val="130000"/>
              </a:lnSpc>
            </a:pPr>
            <a:r>
              <a:rPr lang="zh-CN" altLang="en-US" sz="4000" dirty="0" smtClean="0">
                <a:solidFill>
                  <a:srgbClr val="C00000"/>
                </a:solidFill>
                <a:latin typeface="Arial" panose="020B0604020202020204" pitchFamily="34" charset="0"/>
                <a:ea typeface="微软雅黑" panose="020B0503020204020204" pitchFamily="34" charset="-122"/>
              </a:rPr>
              <a:t>福寿双全</a:t>
            </a:r>
            <a:endParaRPr lang="zh-CN" altLang="en-US" sz="4000" dirty="0" smtClean="0">
              <a:solidFill>
                <a:srgbClr val="C00000"/>
              </a:solidFill>
              <a:latin typeface="Arial" panose="020B0604020202020204" pitchFamily="34" charset="0"/>
              <a:ea typeface="微软雅黑" panose="020B0503020204020204" pitchFamily="34" charset="-122"/>
            </a:endParaRPr>
          </a:p>
        </p:txBody>
      </p:sp>
      <p:pic>
        <p:nvPicPr>
          <p:cNvPr id="4" name="图片 3"/>
          <p:cNvPicPr>
            <a:picLocks noChangeAspect="1"/>
          </p:cNvPicPr>
          <p:nvPr/>
        </p:nvPicPr>
        <p:blipFill>
          <a:blip r:embed="rId4"/>
          <a:stretch>
            <a:fillRect/>
          </a:stretch>
        </p:blipFill>
        <p:spPr>
          <a:xfrm>
            <a:off x="6762115" y="254635"/>
            <a:ext cx="2030730" cy="2061845"/>
          </a:xfrm>
          <a:prstGeom prst="ellipse">
            <a:avLst/>
          </a:prstGeom>
        </p:spPr>
      </p:pic>
      <p:sp>
        <p:nvSpPr>
          <p:cNvPr id="5" name="椭圆 4"/>
          <p:cNvSpPr/>
          <p:nvPr/>
        </p:nvSpPr>
        <p:spPr>
          <a:xfrm>
            <a:off x="2376170" y="2143760"/>
            <a:ext cx="2057400" cy="1995805"/>
          </a:xfrm>
          <a:prstGeom prst="ellipse">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p:nvPicPr>
        <p:blipFill>
          <a:blip r:embed="rId5"/>
          <a:srcRect/>
          <a:stretch>
            <a:fillRect/>
          </a:stretch>
        </p:blipFill>
        <p:spPr>
          <a:xfrm>
            <a:off x="6997700" y="2724150"/>
            <a:ext cx="1620520" cy="1567180"/>
          </a:xfrm>
          <a:prstGeom prst="ellipse">
            <a:avLst/>
          </a:prstGeom>
        </p:spPr>
      </p:pic>
      <p:sp>
        <p:nvSpPr>
          <p:cNvPr id="7" name="椭圆 6"/>
          <p:cNvSpPr/>
          <p:nvPr/>
        </p:nvSpPr>
        <p:spPr>
          <a:xfrm>
            <a:off x="4629785" y="1577975"/>
            <a:ext cx="617220" cy="628015"/>
          </a:xfrm>
          <a:prstGeom prst="ellipse">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a:hlinkClick r:id="rId6" action="ppaction://hlinksldjump"/>
          </p:cNvPr>
          <p:cNvSpPr/>
          <p:nvPr/>
        </p:nvSpPr>
        <p:spPr>
          <a:xfrm>
            <a:off x="10967085" y="5858510"/>
            <a:ext cx="1120775" cy="999490"/>
          </a:xfrm>
          <a:prstGeom prst="ellipse">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ox(in)">
                                      <p:cBhvr>
                                        <p:cTn id="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54355" y="254635"/>
            <a:ext cx="8524875" cy="586105"/>
          </a:xfrm>
        </p:spPr>
        <p:txBody>
          <a:bodyPr>
            <a:normAutofit fontScale="90000"/>
          </a:bodyPr>
          <a:p>
            <a:r>
              <a:rPr lang="en-US" altLang="zh-CN">
                <a:solidFill>
                  <a:srgbClr val="C00000"/>
                </a:solidFill>
              </a:rPr>
              <a:t> </a:t>
            </a:r>
            <a:r>
              <a:rPr lang="zh-CN" altLang="en-US">
                <a:solidFill>
                  <a:srgbClr val="C00000"/>
                </a:solidFill>
              </a:rPr>
              <a:t>纹样有什么特点？</a:t>
            </a:r>
            <a:endParaRPr lang="en-US" altLang="zh-CN">
              <a:solidFill>
                <a:srgbClr val="C00000"/>
              </a:solidFill>
            </a:endParaRPr>
          </a:p>
        </p:txBody>
      </p:sp>
      <p:pic>
        <p:nvPicPr>
          <p:cNvPr id="16" name="图片 15"/>
          <p:cNvPicPr>
            <a:picLocks noChangeAspect="1"/>
          </p:cNvPicPr>
          <p:nvPr>
            <p:custDataLst>
              <p:tags r:id="rId1"/>
            </p:custDataLst>
          </p:nvPr>
        </p:nvPicPr>
        <p:blipFill>
          <a:blip r:embed="rId2"/>
          <a:stretch>
            <a:fillRect/>
          </a:stretch>
        </p:blipFill>
        <p:spPr>
          <a:xfrm>
            <a:off x="422275" y="1097915"/>
            <a:ext cx="2879090" cy="3512185"/>
          </a:xfrm>
          <a:prstGeom prst="rect">
            <a:avLst/>
          </a:prstGeom>
        </p:spPr>
      </p:pic>
      <p:pic>
        <p:nvPicPr>
          <p:cNvPr id="7" name="图片 6" descr="IMG_3073(20231103-165005)"/>
          <p:cNvPicPr>
            <a:picLocks noChangeAspect="1"/>
          </p:cNvPicPr>
          <p:nvPr>
            <p:custDataLst>
              <p:tags r:id="rId3"/>
            </p:custDataLst>
          </p:nvPr>
        </p:nvPicPr>
        <p:blipFill>
          <a:blip r:embed="rId4"/>
          <a:stretch>
            <a:fillRect/>
          </a:stretch>
        </p:blipFill>
        <p:spPr>
          <a:xfrm>
            <a:off x="3479165" y="1097915"/>
            <a:ext cx="3152775" cy="3513455"/>
          </a:xfrm>
          <a:prstGeom prst="rect">
            <a:avLst/>
          </a:prstGeom>
        </p:spPr>
      </p:pic>
      <p:sp>
        <p:nvSpPr>
          <p:cNvPr id="4" name="文本框 3"/>
          <p:cNvSpPr txBox="1"/>
          <p:nvPr/>
        </p:nvSpPr>
        <p:spPr>
          <a:xfrm>
            <a:off x="3240405" y="6918325"/>
            <a:ext cx="4064000" cy="370840"/>
          </a:xfrm>
          <a:prstGeom prst="rect">
            <a:avLst/>
          </a:prstGeom>
          <a:noFill/>
        </p:spPr>
        <p:txBody>
          <a:bodyPr wrap="square" rtlCol="0">
            <a:spAutoFit/>
          </a:bodyPr>
          <a:p>
            <a:pPr>
              <a:lnSpc>
                <a:spcPct val="130000"/>
              </a:lnSpc>
            </a:pPr>
            <a:endParaRPr lang="zh-CN" altLang="en-US" sz="1400" dirty="0" smtClean="0">
              <a:latin typeface="Arial" panose="020B0604020202020204" pitchFamily="34" charset="0"/>
              <a:ea typeface="微软雅黑" panose="020B0503020204020204" pitchFamily="34" charset="-122"/>
            </a:endParaRPr>
          </a:p>
        </p:txBody>
      </p:sp>
      <p:sp>
        <p:nvSpPr>
          <p:cNvPr id="11" name="文本框 10"/>
          <p:cNvSpPr txBox="1"/>
          <p:nvPr/>
        </p:nvSpPr>
        <p:spPr>
          <a:xfrm>
            <a:off x="1929765" y="4692015"/>
            <a:ext cx="983615" cy="76200"/>
          </a:xfrm>
          <a:prstGeom prst="rect">
            <a:avLst/>
          </a:prstGeom>
          <a:noFill/>
        </p:spPr>
        <p:txBody>
          <a:bodyPr wrap="none" rtlCol="0">
            <a:noAutofit/>
          </a:bodyPr>
          <a:p>
            <a:pPr>
              <a:lnSpc>
                <a:spcPct val="130000"/>
              </a:lnSpc>
            </a:pPr>
            <a:r>
              <a:rPr lang="zh-CN" altLang="en-US" sz="1600" dirty="0" smtClean="0">
                <a:latin typeface="Arial" panose="020B0604020202020204" pitchFamily="34" charset="0"/>
                <a:ea typeface="微软雅黑" panose="020B0503020204020204" pitchFamily="34" charset="-122"/>
              </a:rPr>
              <a:t>平安长寿</a:t>
            </a:r>
            <a:endParaRPr lang="zh-CN" altLang="en-US" sz="1600" dirty="0" smtClean="0">
              <a:latin typeface="Arial" panose="020B0604020202020204" pitchFamily="34" charset="0"/>
              <a:ea typeface="微软雅黑" panose="020B0503020204020204" pitchFamily="34" charset="-122"/>
            </a:endParaRPr>
          </a:p>
        </p:txBody>
      </p:sp>
      <p:sp>
        <p:nvSpPr>
          <p:cNvPr id="12" name="文本框 11"/>
          <p:cNvSpPr txBox="1"/>
          <p:nvPr/>
        </p:nvSpPr>
        <p:spPr>
          <a:xfrm>
            <a:off x="5610225" y="4554855"/>
            <a:ext cx="734060" cy="539750"/>
          </a:xfrm>
          <a:prstGeom prst="rect">
            <a:avLst/>
          </a:prstGeom>
          <a:noFill/>
        </p:spPr>
        <p:txBody>
          <a:bodyPr wrap="none" rtlCol="0">
            <a:noAutofit/>
          </a:bodyPr>
          <a:p>
            <a:pPr>
              <a:lnSpc>
                <a:spcPct val="130000"/>
              </a:lnSpc>
            </a:pPr>
            <a:r>
              <a:rPr lang="zh-CN" altLang="en-US" sz="1600" dirty="0" smtClean="0">
                <a:latin typeface="Arial" panose="020B0604020202020204" pitchFamily="34" charset="0"/>
                <a:ea typeface="微软雅黑" panose="020B0503020204020204" pitchFamily="34" charset="-122"/>
              </a:rPr>
              <a:t>三阳开泰</a:t>
            </a:r>
            <a:endParaRPr lang="zh-CN" altLang="en-US" sz="1600" dirty="0" smtClean="0">
              <a:latin typeface="Arial" panose="020B0604020202020204" pitchFamily="34" charset="0"/>
              <a:ea typeface="微软雅黑" panose="020B0503020204020204" pitchFamily="34" charset="-122"/>
            </a:endParaRPr>
          </a:p>
        </p:txBody>
      </p:sp>
      <p:sp>
        <p:nvSpPr>
          <p:cNvPr id="13" name="文本框 12"/>
          <p:cNvSpPr txBox="1"/>
          <p:nvPr/>
        </p:nvSpPr>
        <p:spPr>
          <a:xfrm>
            <a:off x="9408795" y="4610735"/>
            <a:ext cx="434975" cy="186055"/>
          </a:xfrm>
          <a:prstGeom prst="rect">
            <a:avLst/>
          </a:prstGeom>
          <a:noFill/>
        </p:spPr>
        <p:txBody>
          <a:bodyPr wrap="none" rtlCol="0">
            <a:noAutofit/>
          </a:bodyPr>
          <a:p>
            <a:pPr>
              <a:lnSpc>
                <a:spcPct val="130000"/>
              </a:lnSpc>
            </a:pPr>
            <a:r>
              <a:rPr lang="zh-CN" altLang="en-US" sz="1600" dirty="0" smtClean="0">
                <a:latin typeface="Arial" panose="020B0604020202020204" pitchFamily="34" charset="0"/>
                <a:ea typeface="微软雅黑" panose="020B0503020204020204" pitchFamily="34" charset="-122"/>
              </a:rPr>
              <a:t>福寿双全</a:t>
            </a:r>
            <a:endParaRPr lang="zh-CN" altLang="en-US" sz="1600" dirty="0" smtClean="0">
              <a:latin typeface="Arial" panose="020B0604020202020204" pitchFamily="34" charset="0"/>
              <a:ea typeface="微软雅黑" panose="020B0503020204020204" pitchFamily="34" charset="-122"/>
            </a:endParaRPr>
          </a:p>
        </p:txBody>
      </p:sp>
      <p:pic>
        <p:nvPicPr>
          <p:cNvPr id="21" name="图片 20" descr="IMG_3072(20231103-165216)"/>
          <p:cNvPicPr>
            <a:picLocks noChangeAspect="1"/>
          </p:cNvPicPr>
          <p:nvPr/>
        </p:nvPicPr>
        <p:blipFill>
          <a:blip r:embed="rId5"/>
          <a:stretch>
            <a:fillRect/>
          </a:stretch>
        </p:blipFill>
        <p:spPr>
          <a:xfrm>
            <a:off x="6968490" y="1142365"/>
            <a:ext cx="3265170" cy="3412490"/>
          </a:xfrm>
          <a:prstGeom prst="rect">
            <a:avLst/>
          </a:prstGeom>
        </p:spPr>
      </p:pic>
      <p:cxnSp>
        <p:nvCxnSpPr>
          <p:cNvPr id="14" name="直接连接符 13"/>
          <p:cNvCxnSpPr/>
          <p:nvPr/>
        </p:nvCxnSpPr>
        <p:spPr>
          <a:xfrm>
            <a:off x="1801495" y="1115060"/>
            <a:ext cx="30480" cy="3341370"/>
          </a:xfrm>
          <a:prstGeom prst="line">
            <a:avLst/>
          </a:prstGeom>
          <a:ln w="76200">
            <a:solidFill>
              <a:schemeClr val="tx1"/>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custDataLst>
              <p:tags r:id="rId6"/>
            </p:custDataLst>
          </p:nvPr>
        </p:nvCxnSpPr>
        <p:spPr>
          <a:xfrm flipH="1">
            <a:off x="8508365" y="1369695"/>
            <a:ext cx="92710" cy="2809240"/>
          </a:xfrm>
          <a:prstGeom prst="line">
            <a:avLst/>
          </a:prstGeom>
          <a:ln w="76200">
            <a:solidFill>
              <a:schemeClr val="tx1"/>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custDataLst>
              <p:tags r:id="rId7"/>
            </p:custDataLst>
          </p:nvPr>
        </p:nvCxnSpPr>
        <p:spPr>
          <a:xfrm flipH="1">
            <a:off x="7335520" y="2018030"/>
            <a:ext cx="2613025" cy="1430020"/>
          </a:xfrm>
          <a:prstGeom prst="line">
            <a:avLst/>
          </a:prstGeom>
          <a:ln w="76200">
            <a:solidFill>
              <a:schemeClr val="tx1"/>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custDataLst>
              <p:tags r:id="rId8"/>
            </p:custDataLst>
          </p:nvPr>
        </p:nvCxnSpPr>
        <p:spPr>
          <a:xfrm>
            <a:off x="7304405" y="1973580"/>
            <a:ext cx="2520950" cy="1598295"/>
          </a:xfrm>
          <a:prstGeom prst="line">
            <a:avLst/>
          </a:prstGeom>
          <a:ln w="76200">
            <a:solidFill>
              <a:schemeClr val="tx1"/>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custDataLst>
              <p:tags r:id="rId9"/>
            </p:custDataLst>
          </p:nvPr>
        </p:nvCxnSpPr>
        <p:spPr>
          <a:xfrm>
            <a:off x="5010150" y="1256665"/>
            <a:ext cx="20320" cy="2849880"/>
          </a:xfrm>
          <a:prstGeom prst="line">
            <a:avLst/>
          </a:prstGeom>
          <a:ln w="76200">
            <a:solidFill>
              <a:schemeClr val="tx1"/>
            </a:solidFill>
          </a:ln>
        </p:spPr>
        <p:style>
          <a:lnRef idx="2">
            <a:schemeClr val="accent1"/>
          </a:lnRef>
          <a:fillRef idx="0">
            <a:srgbClr val="FFFFFF"/>
          </a:fillRef>
          <a:effectRef idx="0">
            <a:srgbClr val="FFFFFF"/>
          </a:effectRef>
          <a:fontRef idx="minor">
            <a:schemeClr val="tx1"/>
          </a:fontRef>
        </p:style>
      </p:cxnSp>
      <p:cxnSp>
        <p:nvCxnSpPr>
          <p:cNvPr id="31" name="直接连接符 30"/>
          <p:cNvCxnSpPr/>
          <p:nvPr>
            <p:custDataLst>
              <p:tags r:id="rId10"/>
            </p:custDataLst>
          </p:nvPr>
        </p:nvCxnSpPr>
        <p:spPr>
          <a:xfrm flipH="1">
            <a:off x="3878580" y="2141855"/>
            <a:ext cx="2252980" cy="1357630"/>
          </a:xfrm>
          <a:prstGeom prst="line">
            <a:avLst/>
          </a:prstGeom>
          <a:ln w="76200">
            <a:solidFill>
              <a:schemeClr val="tx1"/>
            </a:solidFill>
          </a:ln>
        </p:spPr>
        <p:style>
          <a:lnRef idx="2">
            <a:schemeClr val="accent1"/>
          </a:lnRef>
          <a:fillRef idx="0">
            <a:srgbClr val="FFFFFF"/>
          </a:fillRef>
          <a:effectRef idx="0">
            <a:srgbClr val="FFFFFF"/>
          </a:effectRef>
          <a:fontRef idx="minor">
            <a:schemeClr val="tx1"/>
          </a:fontRef>
        </p:style>
      </p:cxnSp>
      <p:cxnSp>
        <p:nvCxnSpPr>
          <p:cNvPr id="32" name="直接连接符 31"/>
          <p:cNvCxnSpPr/>
          <p:nvPr>
            <p:custDataLst>
              <p:tags r:id="rId11"/>
            </p:custDataLst>
          </p:nvPr>
        </p:nvCxnSpPr>
        <p:spPr>
          <a:xfrm>
            <a:off x="4022090" y="2186305"/>
            <a:ext cx="2171065" cy="1282700"/>
          </a:xfrm>
          <a:prstGeom prst="line">
            <a:avLst/>
          </a:prstGeom>
          <a:ln w="76200">
            <a:solidFill>
              <a:schemeClr val="tx1"/>
            </a:solidFill>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linds(horizontal)">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linds(horizontal)">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linds(horizont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linds(horizontal)">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linds(horizontal)">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linds(horizont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54355" y="254635"/>
            <a:ext cx="8524875" cy="586105"/>
          </a:xfrm>
        </p:spPr>
        <p:txBody>
          <a:bodyPr>
            <a:normAutofit fontScale="90000"/>
          </a:bodyPr>
          <a:p>
            <a:r>
              <a:rPr lang="en-US" altLang="zh-CN">
                <a:solidFill>
                  <a:srgbClr val="C00000"/>
                </a:solidFill>
              </a:rPr>
              <a:t> </a:t>
            </a:r>
            <a:r>
              <a:rPr lang="zh-CN" altLang="en-US">
                <a:solidFill>
                  <a:srgbClr val="C00000"/>
                </a:solidFill>
              </a:rPr>
              <a:t>纹样有什么特点？</a:t>
            </a:r>
            <a:endParaRPr lang="en-US" altLang="zh-CN">
              <a:solidFill>
                <a:srgbClr val="C00000"/>
              </a:solidFill>
            </a:endParaRPr>
          </a:p>
        </p:txBody>
      </p:sp>
      <p:pic>
        <p:nvPicPr>
          <p:cNvPr id="8" name="内容占位符 7" descr="5814D42A848C6C6237535E556A338799"/>
          <p:cNvPicPr>
            <a:picLocks noChangeAspect="1"/>
          </p:cNvPicPr>
          <p:nvPr>
            <p:ph idx="1"/>
            <p:custDataLst>
              <p:tags r:id="rId1"/>
            </p:custDataLst>
          </p:nvPr>
        </p:nvPicPr>
        <p:blipFill>
          <a:blip r:embed="rId2"/>
          <a:stretch>
            <a:fillRect/>
          </a:stretch>
        </p:blipFill>
        <p:spPr>
          <a:xfrm>
            <a:off x="713105" y="1002665"/>
            <a:ext cx="3229610" cy="3137535"/>
          </a:xfrm>
          <a:prstGeom prst="rect">
            <a:avLst/>
          </a:prstGeom>
        </p:spPr>
      </p:pic>
      <p:pic>
        <p:nvPicPr>
          <p:cNvPr id="5" name="图片 4"/>
          <p:cNvPicPr>
            <a:picLocks noChangeAspect="1"/>
          </p:cNvPicPr>
          <p:nvPr>
            <p:custDataLst>
              <p:tags r:id="rId3"/>
            </p:custDataLst>
          </p:nvPr>
        </p:nvPicPr>
        <p:blipFill>
          <a:blip r:embed="rId4"/>
          <a:stretch>
            <a:fillRect/>
          </a:stretch>
        </p:blipFill>
        <p:spPr>
          <a:xfrm rot="16200000">
            <a:off x="4071620" y="987425"/>
            <a:ext cx="3223895" cy="3083560"/>
          </a:xfrm>
          <a:prstGeom prst="rect">
            <a:avLst/>
          </a:prstGeom>
        </p:spPr>
      </p:pic>
      <p:sp>
        <p:nvSpPr>
          <p:cNvPr id="4" name="文本框 3"/>
          <p:cNvSpPr txBox="1"/>
          <p:nvPr/>
        </p:nvSpPr>
        <p:spPr>
          <a:xfrm>
            <a:off x="3240405" y="6918325"/>
            <a:ext cx="4064000" cy="370840"/>
          </a:xfrm>
          <a:prstGeom prst="rect">
            <a:avLst/>
          </a:prstGeom>
          <a:noFill/>
        </p:spPr>
        <p:txBody>
          <a:bodyPr wrap="square" rtlCol="0">
            <a:spAutoFit/>
          </a:bodyPr>
          <a:p>
            <a:pPr>
              <a:lnSpc>
                <a:spcPct val="130000"/>
              </a:lnSpc>
            </a:pPr>
            <a:endParaRPr lang="zh-CN" altLang="en-US" sz="1400" dirty="0" smtClean="0">
              <a:latin typeface="Arial" panose="020B0604020202020204" pitchFamily="34" charset="0"/>
              <a:ea typeface="微软雅黑" panose="020B0503020204020204" pitchFamily="34" charset="-122"/>
            </a:endParaRPr>
          </a:p>
        </p:txBody>
      </p:sp>
      <p:sp>
        <p:nvSpPr>
          <p:cNvPr id="3" name="文本框 2"/>
          <p:cNvSpPr txBox="1"/>
          <p:nvPr/>
        </p:nvSpPr>
        <p:spPr>
          <a:xfrm>
            <a:off x="2567940" y="4140200"/>
            <a:ext cx="918210" cy="424180"/>
          </a:xfrm>
          <a:prstGeom prst="rect">
            <a:avLst/>
          </a:prstGeom>
          <a:noFill/>
        </p:spPr>
        <p:txBody>
          <a:bodyPr wrap="none" rtlCol="0">
            <a:noAutofit/>
          </a:bodyPr>
          <a:p>
            <a:pPr>
              <a:lnSpc>
                <a:spcPct val="130000"/>
              </a:lnSpc>
            </a:pPr>
            <a:r>
              <a:rPr lang="zh-CN" altLang="en-US" sz="1600" dirty="0" smtClean="0">
                <a:latin typeface="Arial" panose="020B0604020202020204" pitchFamily="34" charset="0"/>
                <a:ea typeface="微软雅黑" panose="020B0503020204020204" pitchFamily="34" charset="-122"/>
              </a:rPr>
              <a:t>马上封侯</a:t>
            </a:r>
            <a:endParaRPr lang="zh-CN" altLang="en-US" sz="1600" dirty="0" smtClean="0">
              <a:latin typeface="Arial" panose="020B0604020202020204" pitchFamily="34" charset="0"/>
              <a:ea typeface="微软雅黑" panose="020B0503020204020204" pitchFamily="34" charset="-122"/>
            </a:endParaRPr>
          </a:p>
        </p:txBody>
      </p:sp>
      <p:sp>
        <p:nvSpPr>
          <p:cNvPr id="9" name="文本框 8"/>
          <p:cNvSpPr txBox="1"/>
          <p:nvPr/>
        </p:nvSpPr>
        <p:spPr>
          <a:xfrm>
            <a:off x="5861050" y="4100830"/>
            <a:ext cx="281940" cy="543560"/>
          </a:xfrm>
          <a:prstGeom prst="rect">
            <a:avLst/>
          </a:prstGeom>
          <a:noFill/>
        </p:spPr>
        <p:txBody>
          <a:bodyPr wrap="none" rtlCol="0">
            <a:noAutofit/>
          </a:bodyPr>
          <a:p>
            <a:pPr>
              <a:lnSpc>
                <a:spcPct val="130000"/>
              </a:lnSpc>
            </a:pPr>
            <a:r>
              <a:rPr lang="zh-CN" altLang="en-US" sz="1600" dirty="0" smtClean="0">
                <a:latin typeface="Arial" panose="020B0604020202020204" pitchFamily="34" charset="0"/>
                <a:ea typeface="微软雅黑" panose="020B0503020204020204" pitchFamily="34" charset="-122"/>
              </a:rPr>
              <a:t>大吉大利</a:t>
            </a:r>
            <a:endParaRPr lang="zh-CN" altLang="en-US" sz="1600" dirty="0" smtClean="0">
              <a:latin typeface="Arial" panose="020B0604020202020204" pitchFamily="34" charset="0"/>
              <a:ea typeface="微软雅黑" panose="020B0503020204020204" pitchFamily="34" charset="-122"/>
            </a:endParaRPr>
          </a:p>
        </p:txBody>
      </p:sp>
      <p:sp>
        <p:nvSpPr>
          <p:cNvPr id="10" name="文本框 9"/>
          <p:cNvSpPr txBox="1"/>
          <p:nvPr/>
        </p:nvSpPr>
        <p:spPr>
          <a:xfrm>
            <a:off x="10719435" y="4076065"/>
            <a:ext cx="995680" cy="410845"/>
          </a:xfrm>
          <a:prstGeom prst="rect">
            <a:avLst/>
          </a:prstGeom>
          <a:noFill/>
        </p:spPr>
        <p:txBody>
          <a:bodyPr wrap="none" rtlCol="0">
            <a:spAutoFit/>
          </a:bodyPr>
          <a:p>
            <a:pPr>
              <a:lnSpc>
                <a:spcPct val="130000"/>
              </a:lnSpc>
            </a:pPr>
            <a:r>
              <a:rPr lang="zh-CN" altLang="en-US" sz="1600" dirty="0" smtClean="0">
                <a:latin typeface="Arial" panose="020B0604020202020204" pitchFamily="34" charset="0"/>
                <a:ea typeface="微软雅黑" panose="020B0503020204020204" pitchFamily="34" charset="-122"/>
              </a:rPr>
              <a:t>连年有余</a:t>
            </a:r>
            <a:endParaRPr lang="zh-CN" altLang="en-US" sz="1600" dirty="0" smtClean="0">
              <a:latin typeface="Arial" panose="020B0604020202020204" pitchFamily="34" charset="0"/>
              <a:ea typeface="微软雅黑" panose="020B0503020204020204" pitchFamily="34" charset="-122"/>
            </a:endParaRPr>
          </a:p>
        </p:txBody>
      </p:sp>
      <p:sp>
        <p:nvSpPr>
          <p:cNvPr id="11" name="文本框 10"/>
          <p:cNvSpPr txBox="1"/>
          <p:nvPr/>
        </p:nvSpPr>
        <p:spPr>
          <a:xfrm>
            <a:off x="2140585" y="6400800"/>
            <a:ext cx="983615" cy="76200"/>
          </a:xfrm>
          <a:prstGeom prst="rect">
            <a:avLst/>
          </a:prstGeom>
          <a:noFill/>
        </p:spPr>
        <p:txBody>
          <a:bodyPr wrap="none" rtlCol="0">
            <a:noAutofit/>
          </a:bodyPr>
          <a:p>
            <a:pPr>
              <a:lnSpc>
                <a:spcPct val="130000"/>
              </a:lnSpc>
            </a:pPr>
            <a:endParaRPr lang="zh-CN" altLang="en-US" sz="1600" dirty="0" smtClean="0">
              <a:latin typeface="Arial" panose="020B0604020202020204" pitchFamily="34" charset="0"/>
              <a:ea typeface="微软雅黑" panose="020B0503020204020204" pitchFamily="34" charset="-122"/>
            </a:endParaRPr>
          </a:p>
        </p:txBody>
      </p:sp>
      <p:sp>
        <p:nvSpPr>
          <p:cNvPr id="12" name="文本框 11"/>
          <p:cNvSpPr txBox="1"/>
          <p:nvPr/>
        </p:nvSpPr>
        <p:spPr>
          <a:xfrm>
            <a:off x="5723255" y="6374130"/>
            <a:ext cx="734060" cy="539750"/>
          </a:xfrm>
          <a:prstGeom prst="rect">
            <a:avLst/>
          </a:prstGeom>
          <a:noFill/>
        </p:spPr>
        <p:txBody>
          <a:bodyPr wrap="none" rtlCol="0">
            <a:noAutofit/>
          </a:bodyPr>
          <a:p>
            <a:pPr>
              <a:lnSpc>
                <a:spcPct val="130000"/>
              </a:lnSpc>
            </a:pPr>
            <a:endParaRPr lang="zh-CN" altLang="en-US" sz="1600" dirty="0" smtClean="0">
              <a:latin typeface="Arial" panose="020B0604020202020204" pitchFamily="34" charset="0"/>
              <a:ea typeface="微软雅黑" panose="020B0503020204020204" pitchFamily="34" charset="-122"/>
            </a:endParaRPr>
          </a:p>
        </p:txBody>
      </p:sp>
      <p:sp>
        <p:nvSpPr>
          <p:cNvPr id="13" name="文本框 12"/>
          <p:cNvSpPr txBox="1"/>
          <p:nvPr/>
        </p:nvSpPr>
        <p:spPr>
          <a:xfrm flipH="1">
            <a:off x="9474200" y="6400800"/>
            <a:ext cx="77470" cy="719455"/>
          </a:xfrm>
          <a:prstGeom prst="rect">
            <a:avLst/>
          </a:prstGeom>
          <a:noFill/>
        </p:spPr>
        <p:txBody>
          <a:bodyPr wrap="none" rtlCol="0">
            <a:noAutofit/>
          </a:bodyPr>
          <a:p>
            <a:pPr>
              <a:lnSpc>
                <a:spcPct val="130000"/>
              </a:lnSpc>
            </a:pPr>
            <a:endParaRPr lang="zh-CN" altLang="en-US" sz="1600" dirty="0" smtClean="0">
              <a:latin typeface="Arial" panose="020B0604020202020204" pitchFamily="34" charset="0"/>
              <a:ea typeface="微软雅黑" panose="020B0503020204020204" pitchFamily="34" charset="-122"/>
            </a:endParaRPr>
          </a:p>
        </p:txBody>
      </p:sp>
      <p:pic>
        <p:nvPicPr>
          <p:cNvPr id="21511" name="图片 10" descr="全小7册-19课-2.jpg">
            <a:hlinkClick r:id="rId5" action="ppaction://hlinksldjump"/>
          </p:cNvPr>
          <p:cNvPicPr>
            <a:picLocks noChangeAspect="1"/>
          </p:cNvPicPr>
          <p:nvPr>
            <p:custDataLst>
              <p:tags r:id="rId6"/>
            </p:custDataLst>
          </p:nvPr>
        </p:nvPicPr>
        <p:blipFill>
          <a:blip r:embed="rId7"/>
          <a:stretch>
            <a:fillRect/>
          </a:stretch>
        </p:blipFill>
        <p:spPr>
          <a:xfrm>
            <a:off x="7455535" y="1168400"/>
            <a:ext cx="4602480" cy="283654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57530" y="337185"/>
            <a:ext cx="11052810" cy="626745"/>
          </a:xfrm>
        </p:spPr>
        <p:txBody>
          <a:bodyPr/>
          <a:p>
            <a:r>
              <a:rPr lang="zh-CN" altLang="en-US">
                <a:solidFill>
                  <a:srgbClr val="C00000"/>
                </a:solidFill>
              </a:rPr>
              <a:t>国家级</a:t>
            </a:r>
            <a:r>
              <a:rPr lang="en-US" altLang="zh-CN">
                <a:solidFill>
                  <a:srgbClr val="C00000"/>
                </a:solidFill>
              </a:rPr>
              <a:t> </a:t>
            </a:r>
            <a:r>
              <a:rPr lang="zh-CN" altLang="en-US">
                <a:solidFill>
                  <a:srgbClr val="C00000"/>
                </a:solidFill>
              </a:rPr>
              <a:t>非物质文化遗产</a:t>
            </a:r>
            <a:r>
              <a:rPr lang="en-US" altLang="zh-CN">
                <a:solidFill>
                  <a:srgbClr val="C00000"/>
                </a:solidFill>
              </a:rPr>
              <a:t> </a:t>
            </a:r>
            <a:r>
              <a:rPr lang="zh-CN" altLang="en-US">
                <a:solidFill>
                  <a:srgbClr val="C00000"/>
                </a:solidFill>
              </a:rPr>
              <a:t>高密剪纸传承人</a:t>
            </a:r>
            <a:r>
              <a:rPr lang="en-US" altLang="zh-CN">
                <a:solidFill>
                  <a:srgbClr val="C00000"/>
                </a:solidFill>
              </a:rPr>
              <a:t> 范祚信 </a:t>
            </a:r>
            <a:endParaRPr lang="en-US" altLang="zh-CN">
              <a:solidFill>
                <a:srgbClr val="C00000"/>
              </a:solidFill>
            </a:endParaRPr>
          </a:p>
        </p:txBody>
      </p:sp>
      <p:sp>
        <p:nvSpPr>
          <p:cNvPr id="3" name="内容占位符 2"/>
          <p:cNvSpPr>
            <a:spLocks noGrp="1"/>
          </p:cNvSpPr>
          <p:nvPr>
            <p:ph idx="1"/>
          </p:nvPr>
        </p:nvSpPr>
        <p:spPr>
          <a:xfrm>
            <a:off x="558800" y="5482590"/>
            <a:ext cx="7352030" cy="1056640"/>
          </a:xfrm>
        </p:spPr>
        <p:txBody>
          <a:bodyPr/>
          <a:p>
            <a:endParaRPr lang="zh-CN" altLang="en-US"/>
          </a:p>
        </p:txBody>
      </p:sp>
      <p:pic>
        <p:nvPicPr>
          <p:cNvPr id="21511" name="图片 10" descr="全小7册-19课-2.jpg"/>
          <p:cNvPicPr>
            <a:picLocks noChangeAspect="1"/>
          </p:cNvPicPr>
          <p:nvPr>
            <p:custDataLst>
              <p:tags r:id="rId1"/>
            </p:custDataLst>
          </p:nvPr>
        </p:nvPicPr>
        <p:blipFill>
          <a:blip r:embed="rId2"/>
          <a:stretch>
            <a:fillRect/>
          </a:stretch>
        </p:blipFill>
        <p:spPr>
          <a:xfrm>
            <a:off x="382905" y="1271905"/>
            <a:ext cx="7527925" cy="4636770"/>
          </a:xfrm>
          <a:prstGeom prst="rect">
            <a:avLst/>
          </a:prstGeom>
          <a:noFill/>
          <a:ln w="9525">
            <a:noFill/>
          </a:ln>
        </p:spPr>
      </p:pic>
      <p:pic>
        <p:nvPicPr>
          <p:cNvPr id="100" name="图片 99"/>
          <p:cNvPicPr/>
          <p:nvPr/>
        </p:nvPicPr>
        <p:blipFill>
          <a:blip r:embed="rId3"/>
          <a:stretch>
            <a:fillRect/>
          </a:stretch>
        </p:blipFill>
        <p:spPr>
          <a:xfrm>
            <a:off x="7910830" y="1271905"/>
            <a:ext cx="3922395" cy="463677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C00000"/>
                </a:solidFill>
              </a:rPr>
              <a:t>作品欣赏</a:t>
            </a:r>
            <a:endParaRPr lang="zh-CN" altLang="en-US">
              <a:solidFill>
                <a:srgbClr val="C00000"/>
              </a:solidFill>
            </a:endParaRPr>
          </a:p>
        </p:txBody>
      </p:sp>
      <p:pic>
        <p:nvPicPr>
          <p:cNvPr id="8" name="图片 7" descr="IMG_3266"/>
          <p:cNvPicPr>
            <a:picLocks noChangeAspect="1"/>
          </p:cNvPicPr>
          <p:nvPr/>
        </p:nvPicPr>
        <p:blipFill>
          <a:blip r:embed="rId1"/>
          <a:stretch>
            <a:fillRect/>
          </a:stretch>
        </p:blipFill>
        <p:spPr>
          <a:xfrm rot="16200000">
            <a:off x="3376295" y="1368425"/>
            <a:ext cx="2454275" cy="1841500"/>
          </a:xfrm>
          <a:prstGeom prst="rect">
            <a:avLst/>
          </a:prstGeom>
        </p:spPr>
      </p:pic>
      <p:pic>
        <p:nvPicPr>
          <p:cNvPr id="9" name="图片 8" descr="IMG_3267"/>
          <p:cNvPicPr>
            <a:picLocks noChangeAspect="1"/>
          </p:cNvPicPr>
          <p:nvPr/>
        </p:nvPicPr>
        <p:blipFill>
          <a:blip r:embed="rId2"/>
          <a:srcRect/>
          <a:stretch>
            <a:fillRect/>
          </a:stretch>
        </p:blipFill>
        <p:spPr>
          <a:xfrm rot="16200000">
            <a:off x="5557520" y="1393825"/>
            <a:ext cx="2515235" cy="1851660"/>
          </a:xfrm>
          <a:prstGeom prst="rect">
            <a:avLst/>
          </a:prstGeom>
        </p:spPr>
      </p:pic>
      <p:pic>
        <p:nvPicPr>
          <p:cNvPr id="11" name="图片 10" descr="IMG_3268"/>
          <p:cNvPicPr>
            <a:picLocks noChangeAspect="1"/>
          </p:cNvPicPr>
          <p:nvPr/>
        </p:nvPicPr>
        <p:blipFill>
          <a:blip r:embed="rId3"/>
          <a:srcRect/>
          <a:stretch>
            <a:fillRect/>
          </a:stretch>
        </p:blipFill>
        <p:spPr>
          <a:xfrm rot="16200000">
            <a:off x="3810" y="4065270"/>
            <a:ext cx="2656205" cy="2214880"/>
          </a:xfrm>
          <a:prstGeom prst="rect">
            <a:avLst/>
          </a:prstGeom>
        </p:spPr>
      </p:pic>
      <p:pic>
        <p:nvPicPr>
          <p:cNvPr id="13" name="图片 12" descr="IMG_3270"/>
          <p:cNvPicPr>
            <a:picLocks noChangeAspect="1"/>
          </p:cNvPicPr>
          <p:nvPr/>
        </p:nvPicPr>
        <p:blipFill>
          <a:blip r:embed="rId4"/>
          <a:stretch>
            <a:fillRect/>
          </a:stretch>
        </p:blipFill>
        <p:spPr>
          <a:xfrm rot="5400000">
            <a:off x="9525635" y="4191000"/>
            <a:ext cx="2639695" cy="1979930"/>
          </a:xfrm>
          <a:prstGeom prst="rect">
            <a:avLst/>
          </a:prstGeom>
        </p:spPr>
      </p:pic>
      <p:pic>
        <p:nvPicPr>
          <p:cNvPr id="15" name="图片 14"/>
          <p:cNvPicPr>
            <a:picLocks noChangeAspect="1"/>
          </p:cNvPicPr>
          <p:nvPr/>
        </p:nvPicPr>
        <p:blipFill>
          <a:blip r:embed="rId5"/>
          <a:srcRect/>
          <a:stretch>
            <a:fillRect/>
          </a:stretch>
        </p:blipFill>
        <p:spPr>
          <a:xfrm>
            <a:off x="7167245" y="3862705"/>
            <a:ext cx="2373630" cy="2656205"/>
          </a:xfrm>
          <a:prstGeom prst="rect">
            <a:avLst/>
          </a:prstGeom>
        </p:spPr>
      </p:pic>
      <p:pic>
        <p:nvPicPr>
          <p:cNvPr id="3" name="图片 2"/>
          <p:cNvPicPr>
            <a:picLocks noChangeAspect="1"/>
          </p:cNvPicPr>
          <p:nvPr/>
        </p:nvPicPr>
        <p:blipFill>
          <a:blip r:embed="rId6"/>
          <a:srcRect/>
          <a:stretch>
            <a:fillRect/>
          </a:stretch>
        </p:blipFill>
        <p:spPr>
          <a:xfrm rot="16200000">
            <a:off x="4594860" y="4262120"/>
            <a:ext cx="2656840" cy="1856105"/>
          </a:xfrm>
          <a:prstGeom prst="rect">
            <a:avLst/>
          </a:prstGeom>
        </p:spPr>
      </p:pic>
      <p:pic>
        <p:nvPicPr>
          <p:cNvPr id="4" name="图片 3"/>
          <p:cNvPicPr>
            <a:picLocks noChangeAspect="1"/>
          </p:cNvPicPr>
          <p:nvPr/>
        </p:nvPicPr>
        <p:blipFill>
          <a:blip r:embed="rId7"/>
          <a:srcRect/>
          <a:stretch>
            <a:fillRect/>
          </a:stretch>
        </p:blipFill>
        <p:spPr>
          <a:xfrm>
            <a:off x="8044180" y="1041400"/>
            <a:ext cx="3827145" cy="2553335"/>
          </a:xfrm>
          <a:prstGeom prst="rect">
            <a:avLst/>
          </a:prstGeom>
        </p:spPr>
      </p:pic>
      <p:pic>
        <p:nvPicPr>
          <p:cNvPr id="10" name="图片 9"/>
          <p:cNvPicPr>
            <a:picLocks noChangeAspect="1"/>
          </p:cNvPicPr>
          <p:nvPr/>
        </p:nvPicPr>
        <p:blipFill>
          <a:blip r:embed="rId8"/>
          <a:srcRect/>
          <a:stretch>
            <a:fillRect/>
          </a:stretch>
        </p:blipFill>
        <p:spPr>
          <a:xfrm rot="16200000">
            <a:off x="2341245" y="4273550"/>
            <a:ext cx="2656205" cy="1798320"/>
          </a:xfrm>
          <a:prstGeom prst="rect">
            <a:avLst/>
          </a:prstGeom>
        </p:spPr>
      </p:pic>
      <p:pic>
        <p:nvPicPr>
          <p:cNvPr id="21513" name="图片 11" descr="全小7册-19课-8.jpg"/>
          <p:cNvPicPr>
            <a:picLocks noChangeAspect="1"/>
          </p:cNvPicPr>
          <p:nvPr>
            <p:custDataLst>
              <p:tags r:id="rId9"/>
            </p:custDataLst>
          </p:nvPr>
        </p:nvPicPr>
        <p:blipFill>
          <a:blip r:embed="rId10"/>
          <a:stretch>
            <a:fillRect/>
          </a:stretch>
        </p:blipFill>
        <p:spPr>
          <a:xfrm>
            <a:off x="395605" y="1094740"/>
            <a:ext cx="2922905" cy="233426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6265" y="645160"/>
            <a:ext cx="12197715" cy="689610"/>
          </a:xfrm>
        </p:spPr>
        <p:txBody>
          <a:bodyPr>
            <a:normAutofit fontScale="90000"/>
          </a:bodyPr>
          <a:p>
            <a:br>
              <a:rPr lang="zh-CN" altLang="en-US">
                <a:solidFill>
                  <a:srgbClr val="C00000"/>
                </a:solidFill>
              </a:rPr>
            </a:br>
            <a:br>
              <a:rPr lang="zh-CN" altLang="en-US">
                <a:solidFill>
                  <a:srgbClr val="C00000"/>
                </a:solidFill>
              </a:rPr>
            </a:br>
            <a:br>
              <a:rPr lang="zh-CN" altLang="en-US">
                <a:solidFill>
                  <a:schemeClr val="tx2">
                    <a:lumMod val="85000"/>
                    <a:lumOff val="15000"/>
                  </a:schemeClr>
                </a:solidFill>
              </a:rPr>
            </a:br>
            <a:r>
              <a:rPr lang="en-US" altLang="zh-CN">
                <a:solidFill>
                  <a:schemeClr val="tx2">
                    <a:lumMod val="85000"/>
                    <a:lumOff val="15000"/>
                  </a:schemeClr>
                </a:solidFill>
              </a:rPr>
              <a:t>            </a:t>
            </a:r>
            <a:r>
              <a:rPr lang="zh-CN" altLang="en-US" sz="4000" dirty="0">
                <a:solidFill>
                  <a:srgbClr val="C00000"/>
                </a:solidFill>
                <a:latin typeface="黑体" panose="02010609060101010101" pitchFamily="2" charset="-122"/>
                <a:ea typeface="黑体" panose="02010609060101010101" pitchFamily="2" charset="-122"/>
                <a:sym typeface="字魂36号-正文宋楷" panose="02000000000000000000" pitchFamily="2" charset="-122"/>
              </a:rPr>
              <a:t>艺术实践</a:t>
            </a:r>
            <a:endParaRPr lang="zh-CN" altLang="en-US" sz="4000" dirty="0">
              <a:solidFill>
                <a:srgbClr val="C00000"/>
              </a:solidFill>
              <a:latin typeface="黑体" panose="02010609060101010101" pitchFamily="2" charset="-122"/>
              <a:ea typeface="黑体" panose="02010609060101010101" pitchFamily="2" charset="-122"/>
              <a:sym typeface="字魂36号-正文宋楷" panose="02000000000000000000" pitchFamily="2" charset="-122"/>
            </a:endParaRPr>
          </a:p>
        </p:txBody>
      </p:sp>
      <p:sp>
        <p:nvSpPr>
          <p:cNvPr id="3" name="内容占位符 2"/>
          <p:cNvSpPr>
            <a:spLocks noGrp="1"/>
          </p:cNvSpPr>
          <p:nvPr>
            <p:ph idx="1"/>
          </p:nvPr>
        </p:nvSpPr>
        <p:spPr>
          <a:xfrm>
            <a:off x="1832610" y="1929130"/>
            <a:ext cx="9673590" cy="4058285"/>
          </a:xfrm>
        </p:spPr>
        <p:txBody>
          <a:bodyPr/>
          <a:p>
            <a:pPr marL="0" lvl="1" indent="0">
              <a:buNone/>
            </a:pPr>
            <a:r>
              <a:rPr lang="en-US" altLang="zh-CN"/>
              <a:t>          </a:t>
            </a:r>
            <a:endParaRPr lang="en-US" altLang="zh-CN"/>
          </a:p>
          <a:p>
            <a:pPr marL="0" lvl="1" indent="0">
              <a:buNone/>
            </a:pPr>
            <a:r>
              <a:rPr lang="en-US" altLang="zh-CN" sz="3200" b="1" dirty="0">
                <a:solidFill>
                  <a:srgbClr val="C00000"/>
                </a:solidFill>
                <a:latin typeface="Arial" panose="020B0604020202020204" pitchFamily="34" charset="0"/>
                <a:ea typeface="黑体" panose="02010609060101010101" pitchFamily="2" charset="-122"/>
                <a:sym typeface="+mn-ea"/>
              </a:rPr>
              <a:t>      </a:t>
            </a:r>
            <a:r>
              <a:rPr lang="zh-CN" altLang="en-US" sz="4400" b="1" dirty="0">
                <a:solidFill>
                  <a:srgbClr val="C00000"/>
                </a:solidFill>
                <a:latin typeface="Arial" panose="020B0604020202020204" pitchFamily="34" charset="0"/>
                <a:ea typeface="黑体" panose="02010609060101010101" pitchFamily="2" charset="-122"/>
                <a:sym typeface="+mn-ea"/>
              </a:rPr>
              <a:t>向民间艺术学习，设计制作一幅</a:t>
            </a:r>
            <a:endParaRPr lang="zh-CN" altLang="en-US" sz="4400" b="1" dirty="0">
              <a:solidFill>
                <a:srgbClr val="C00000"/>
              </a:solidFill>
              <a:latin typeface="Arial" panose="020B0604020202020204" pitchFamily="34" charset="0"/>
              <a:ea typeface="黑体" panose="02010609060101010101" pitchFamily="2" charset="-122"/>
              <a:sym typeface="+mn-ea"/>
            </a:endParaRPr>
          </a:p>
          <a:p>
            <a:pPr marL="0" lvl="1" indent="0">
              <a:buNone/>
            </a:pPr>
            <a:r>
              <a:rPr lang="zh-CN" altLang="en-US" sz="4400" b="1" dirty="0">
                <a:solidFill>
                  <a:srgbClr val="C00000"/>
                </a:solidFill>
                <a:latin typeface="Arial" panose="020B0604020202020204" pitchFamily="34" charset="0"/>
                <a:ea typeface="黑体" panose="02010609060101010101" pitchFamily="2" charset="-122"/>
                <a:sym typeface="+mn-ea"/>
              </a:rPr>
              <a:t>有美好寓意的剪纸作品。</a:t>
            </a:r>
            <a:endParaRPr lang="en-US" altLang="zh-CN" sz="3200">
              <a:solidFill>
                <a:srgbClr val="C00000"/>
              </a:solidFill>
            </a:endParaRPr>
          </a:p>
          <a:p>
            <a:pPr marL="0" lvl="1" indent="0">
              <a:buNone/>
            </a:pPr>
            <a:r>
              <a:rPr lang="en-US" altLang="zh-CN"/>
              <a:t>             </a:t>
            </a:r>
            <a:endParaRPr lang="en-US" altLang="zh-CN"/>
          </a:p>
          <a:p>
            <a:pPr marL="0" lvl="1" indent="0">
              <a:buNone/>
            </a:pPr>
            <a:r>
              <a:rPr lang="en-US" altLang="zh-CN" sz="4000">
                <a:solidFill>
                  <a:srgbClr val="C00000"/>
                </a:solidFill>
              </a:rPr>
              <a:t>    </a:t>
            </a:r>
            <a:endParaRPr lang="zh-CN" altLang="en-US" sz="4000">
              <a:solidFill>
                <a:srgbClr val="C00000"/>
              </a:solidFill>
            </a:endParaRPr>
          </a:p>
        </p:txBody>
      </p:sp>
      <p:sp>
        <p:nvSpPr>
          <p:cNvPr id="4" name="矩形 3"/>
          <p:cNvSpPr/>
          <p:nvPr>
            <p:custDataLst>
              <p:tags r:id="rId1"/>
            </p:custDataLst>
          </p:nvPr>
        </p:nvSpPr>
        <p:spPr>
          <a:xfrm>
            <a:off x="323850" y="304800"/>
            <a:ext cx="11525250" cy="62484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 name="组合 7"/>
          <p:cNvGrpSpPr/>
          <p:nvPr/>
        </p:nvGrpSpPr>
        <p:grpSpPr>
          <a:xfrm>
            <a:off x="11404745" y="1517650"/>
            <a:ext cx="787255" cy="228600"/>
            <a:chOff x="11404745" y="946150"/>
            <a:chExt cx="787255" cy="228600"/>
          </a:xfrm>
        </p:grpSpPr>
        <p:cxnSp>
          <p:nvCxnSpPr>
            <p:cNvPr id="9" name="直接连接符 8"/>
            <p:cNvCxnSpPr/>
            <p:nvPr>
              <p:custDataLst>
                <p:tags r:id="rId2"/>
              </p:custDataLst>
            </p:nvPr>
          </p:nvCxnSpPr>
          <p:spPr>
            <a:xfrm>
              <a:off x="11506345" y="1047750"/>
              <a:ext cx="6856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椭圆 9"/>
            <p:cNvSpPr/>
            <p:nvPr>
              <p:custDataLst>
                <p:tags r:id="rId3"/>
              </p:custDataLst>
            </p:nvPr>
          </p:nvSpPr>
          <p:spPr>
            <a:xfrm>
              <a:off x="11404745" y="946150"/>
              <a:ext cx="22860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1" name="组合 10"/>
          <p:cNvGrpSpPr/>
          <p:nvPr/>
        </p:nvGrpSpPr>
        <p:grpSpPr>
          <a:xfrm>
            <a:off x="11404745" y="5054442"/>
            <a:ext cx="787255" cy="228600"/>
            <a:chOff x="11404745" y="946150"/>
            <a:chExt cx="787255" cy="228600"/>
          </a:xfrm>
        </p:grpSpPr>
        <p:cxnSp>
          <p:nvCxnSpPr>
            <p:cNvPr id="13" name="直接连接符 12"/>
            <p:cNvCxnSpPr/>
            <p:nvPr>
              <p:custDataLst>
                <p:tags r:id="rId4"/>
              </p:custDataLst>
            </p:nvPr>
          </p:nvCxnSpPr>
          <p:spPr>
            <a:xfrm>
              <a:off x="11506345" y="1047750"/>
              <a:ext cx="6856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椭圆 13"/>
            <p:cNvSpPr/>
            <p:nvPr>
              <p:custDataLst>
                <p:tags r:id="rId5"/>
              </p:custDataLst>
            </p:nvPr>
          </p:nvSpPr>
          <p:spPr>
            <a:xfrm>
              <a:off x="11404745" y="946150"/>
              <a:ext cx="22860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74" name="图片 73">
            <a:hlinkClick r:id="rId6" action="ppaction://hlinkfile"/>
          </p:cNvPr>
          <p:cNvPicPr>
            <a:picLocks noChangeAspect="1"/>
          </p:cNvPicPr>
          <p:nvPr>
            <p:custDataLst>
              <p:tags r:id="rId7"/>
            </p:custDataLst>
          </p:nvPr>
        </p:nvPicPr>
        <p:blipFill>
          <a:blip r:embed="rId8"/>
          <a:stretch>
            <a:fillRect/>
          </a:stretch>
        </p:blipFill>
        <p:spPr>
          <a:xfrm flipH="1">
            <a:off x="324100" y="304852"/>
            <a:ext cx="1835648" cy="15436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righ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副标题 1"/>
          <p:cNvSpPr>
            <a:spLocks noGrp="1"/>
          </p:cNvSpPr>
          <p:nvPr>
            <p:ph type="subTitle" idx="1"/>
          </p:nvPr>
        </p:nvSpPr>
        <p:spPr/>
        <p:txBody>
          <a:bodyPr/>
          <a:p>
            <a:endParaRPr lang="zh-CN" altLang="en-US"/>
          </a:p>
        </p:txBody>
      </p:sp>
      <p:sp>
        <p:nvSpPr>
          <p:cNvPr id="3" name="标题 2"/>
          <p:cNvSpPr>
            <a:spLocks noGrp="1"/>
          </p:cNvSpPr>
          <p:nvPr>
            <p:ph type="title"/>
          </p:nvPr>
        </p:nvSpPr>
        <p:spPr/>
        <p:txBody>
          <a:bodyPr/>
          <a:p>
            <a:r>
              <a:rPr lang="en-US" altLang="zh-CN"/>
              <a:t>421</a:t>
            </a:r>
            <a:endParaRPr lang="en-US" altLang="zh-CN"/>
          </a:p>
        </p:txBody>
      </p:sp>
      <p:pic>
        <p:nvPicPr>
          <p:cNvPr id="4" name="图片 3">
            <a:hlinkClick r:id="rId1" action="ppaction://hlinkfile"/>
          </p:cNvPr>
          <p:cNvPicPr>
            <a:picLocks noChangeAspect="1"/>
          </p:cNvPicPr>
          <p:nvPr/>
        </p:nvPicPr>
        <p:blipFill>
          <a:blip r:embed="rId2"/>
          <a:srcRect/>
          <a:stretch>
            <a:fillRect/>
          </a:stretch>
        </p:blipFill>
        <p:spPr>
          <a:xfrm>
            <a:off x="925195" y="346075"/>
            <a:ext cx="10051415" cy="6511290"/>
          </a:xfrm>
          <a:prstGeom prst="flowChartAlternateProcess">
            <a:avLst/>
          </a:prstGeom>
        </p:spPr>
      </p:pic>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52806" y="632563"/>
            <a:ext cx="4486387" cy="768350"/>
          </a:xfrm>
          <a:prstGeom prst="rect">
            <a:avLst/>
          </a:prstGeom>
        </p:spPr>
        <p:txBody>
          <a:bodyPr vert="horz" wrap="square">
            <a:spAutoFit/>
          </a:bodyPr>
          <a:lstStyle/>
          <a:p>
            <a:pPr algn="dist"/>
            <a:endParaRPr lang="zh-CN" altLang="en-US" sz="4400" dirty="0">
              <a:solidFill>
                <a:srgbClr val="3A3B3D"/>
              </a:solidFill>
            </a:endParaRPr>
          </a:p>
        </p:txBody>
      </p:sp>
      <p:pic>
        <p:nvPicPr>
          <p:cNvPr id="4" name="图片 3"/>
          <p:cNvPicPr>
            <a:picLocks noChangeAspect="1"/>
          </p:cNvPicPr>
          <p:nvPr/>
        </p:nvPicPr>
        <p:blipFill>
          <a:blip r:embed="rId1"/>
          <a:stretch>
            <a:fillRect/>
          </a:stretch>
        </p:blipFill>
        <p:spPr>
          <a:xfrm>
            <a:off x="9051663" y="1403761"/>
            <a:ext cx="2322452" cy="2368139"/>
          </a:xfrm>
          <a:prstGeom prst="rect">
            <a:avLst/>
          </a:prstGeom>
        </p:spPr>
      </p:pic>
      <p:pic>
        <p:nvPicPr>
          <p:cNvPr id="11" name="图片 10"/>
          <p:cNvPicPr>
            <a:picLocks noChangeAspect="1"/>
          </p:cNvPicPr>
          <p:nvPr/>
        </p:nvPicPr>
        <p:blipFill rotWithShape="1">
          <a:blip r:embed="rId2"/>
          <a:srcRect/>
          <a:stretch>
            <a:fillRect/>
          </a:stretch>
        </p:blipFill>
        <p:spPr>
          <a:xfrm>
            <a:off x="783771" y="3902529"/>
            <a:ext cx="2465616" cy="2530928"/>
          </a:xfrm>
          <a:prstGeom prst="rect">
            <a:avLst/>
          </a:prstGeom>
        </p:spPr>
      </p:pic>
      <p:grpSp>
        <p:nvGrpSpPr>
          <p:cNvPr id="7" name="组合 6"/>
          <p:cNvGrpSpPr/>
          <p:nvPr/>
        </p:nvGrpSpPr>
        <p:grpSpPr>
          <a:xfrm>
            <a:off x="663955" y="1847610"/>
            <a:ext cx="8031473" cy="1523721"/>
            <a:chOff x="333239" y="1820394"/>
            <a:chExt cx="8031473" cy="1523721"/>
          </a:xfrm>
        </p:grpSpPr>
        <p:grpSp>
          <p:nvGrpSpPr>
            <p:cNvPr id="6" name="组合 5"/>
            <p:cNvGrpSpPr/>
            <p:nvPr/>
          </p:nvGrpSpPr>
          <p:grpSpPr>
            <a:xfrm>
              <a:off x="333239" y="1820394"/>
              <a:ext cx="8031473" cy="1523721"/>
              <a:chOff x="333239" y="1820394"/>
              <a:chExt cx="8031473" cy="1523721"/>
            </a:xfrm>
          </p:grpSpPr>
          <p:pic>
            <p:nvPicPr>
              <p:cNvPr id="21" name="图片 20"/>
              <p:cNvPicPr/>
              <p:nvPr/>
            </p:nvPicPr>
            <p:blipFill rotWithShape="1">
              <a:blip r:embed="rId3"/>
              <a:srcRect/>
              <a:stretch>
                <a:fillRect/>
              </a:stretch>
            </p:blipFill>
            <p:spPr bwMode="auto">
              <a:xfrm>
                <a:off x="333239" y="1820394"/>
                <a:ext cx="901064" cy="1512570"/>
              </a:xfrm>
              <a:prstGeom prst="rect">
                <a:avLst/>
              </a:prstGeom>
              <a:noFill/>
              <a:ln>
                <a:noFill/>
              </a:ln>
            </p:spPr>
          </p:pic>
          <p:sp>
            <p:nvSpPr>
              <p:cNvPr id="5" name="矩形 4"/>
              <p:cNvSpPr/>
              <p:nvPr/>
            </p:nvSpPr>
            <p:spPr>
              <a:xfrm>
                <a:off x="1315844" y="1895707"/>
                <a:ext cx="6066263" cy="1360449"/>
              </a:xfrm>
              <a:prstGeom prst="rect">
                <a:avLst/>
              </a:prstGeom>
              <a:noFill/>
              <a:ln w="57150">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p:nvPr/>
            </p:nvPicPr>
            <p:blipFill rotWithShape="1">
              <a:blip r:embed="rId3"/>
              <a:srcRect/>
              <a:stretch>
                <a:fillRect/>
              </a:stretch>
            </p:blipFill>
            <p:spPr bwMode="auto">
              <a:xfrm rot="10800000">
                <a:off x="7463648" y="1831545"/>
                <a:ext cx="901064" cy="1512570"/>
              </a:xfrm>
              <a:prstGeom prst="rect">
                <a:avLst/>
              </a:prstGeom>
              <a:noFill/>
              <a:ln>
                <a:noFill/>
              </a:ln>
            </p:spPr>
          </p:pic>
        </p:grpSp>
        <p:sp>
          <p:nvSpPr>
            <p:cNvPr id="24" name="矩形 23"/>
            <p:cNvSpPr/>
            <p:nvPr/>
          </p:nvSpPr>
          <p:spPr>
            <a:xfrm>
              <a:off x="1399581" y="2114806"/>
              <a:ext cx="5938158" cy="922020"/>
            </a:xfrm>
            <a:prstGeom prst="rect">
              <a:avLst/>
            </a:prstGeom>
          </p:spPr>
          <p:txBody>
            <a:bodyPr wrap="square">
              <a:spAutoFit/>
            </a:bodyPr>
            <a:lstStyle/>
            <a:p>
              <a:pPr>
                <a:lnSpc>
                  <a:spcPct val="150000"/>
                </a:lnSpc>
              </a:pPr>
              <a:r>
                <a:rPr lang="en-US" altLang="zh-CN" dirty="0">
                  <a:solidFill>
                    <a:schemeClr val="tx1">
                      <a:lumMod val="65000"/>
                      <a:lumOff val="35000"/>
                    </a:schemeClr>
                  </a:solidFill>
                  <a:latin typeface="汉仪新人文宋W" panose="00020600040101010101" pitchFamily="18" charset="-122"/>
                  <a:ea typeface="汉仪新人文宋W" panose="00020600040101010101" pitchFamily="18" charset="-122"/>
                </a:rPr>
                <a:t>2006</a:t>
              </a:r>
              <a:r>
                <a:rPr lang="zh-CN" altLang="en-US" dirty="0">
                  <a:solidFill>
                    <a:schemeClr val="tx1">
                      <a:lumMod val="65000"/>
                      <a:lumOff val="35000"/>
                    </a:schemeClr>
                  </a:solidFill>
                  <a:latin typeface="汉仪新人文宋W" panose="00020600040101010101" pitchFamily="18" charset="-122"/>
                  <a:ea typeface="汉仪新人文宋W" panose="00020600040101010101" pitchFamily="18" charset="-122"/>
                </a:rPr>
                <a:t>年剪纸艺术经国务院批准列入第一批国家级非物质文化遗产名录。</a:t>
              </a:r>
              <a:endParaRPr lang="en-US" altLang="zh-CN" dirty="0">
                <a:solidFill>
                  <a:schemeClr val="tx1">
                    <a:lumMod val="65000"/>
                    <a:lumOff val="35000"/>
                  </a:schemeClr>
                </a:solidFill>
                <a:latin typeface="汉仪新人文宋W" panose="00020600040101010101" pitchFamily="18" charset="-122"/>
                <a:ea typeface="汉仪新人文宋W" panose="00020600040101010101" pitchFamily="18" charset="-122"/>
              </a:endParaRPr>
            </a:p>
          </p:txBody>
        </p:sp>
      </p:grpSp>
      <p:grpSp>
        <p:nvGrpSpPr>
          <p:cNvPr id="27" name="组合 26"/>
          <p:cNvGrpSpPr/>
          <p:nvPr/>
        </p:nvGrpSpPr>
        <p:grpSpPr>
          <a:xfrm>
            <a:off x="3574026" y="4406132"/>
            <a:ext cx="8031473" cy="1523721"/>
            <a:chOff x="333239" y="1820394"/>
            <a:chExt cx="8031473" cy="1523721"/>
          </a:xfrm>
        </p:grpSpPr>
        <p:grpSp>
          <p:nvGrpSpPr>
            <p:cNvPr id="28" name="组合 27"/>
            <p:cNvGrpSpPr/>
            <p:nvPr/>
          </p:nvGrpSpPr>
          <p:grpSpPr>
            <a:xfrm>
              <a:off x="333239" y="1820394"/>
              <a:ext cx="8031473" cy="1523721"/>
              <a:chOff x="333239" y="1820394"/>
              <a:chExt cx="8031473" cy="1523721"/>
            </a:xfrm>
          </p:grpSpPr>
          <p:pic>
            <p:nvPicPr>
              <p:cNvPr id="30" name="图片 29"/>
              <p:cNvPicPr/>
              <p:nvPr/>
            </p:nvPicPr>
            <p:blipFill rotWithShape="1">
              <a:blip r:embed="rId3"/>
              <a:srcRect/>
              <a:stretch>
                <a:fillRect/>
              </a:stretch>
            </p:blipFill>
            <p:spPr bwMode="auto">
              <a:xfrm>
                <a:off x="333239" y="1820394"/>
                <a:ext cx="901064" cy="1512570"/>
              </a:xfrm>
              <a:prstGeom prst="rect">
                <a:avLst/>
              </a:prstGeom>
              <a:noFill/>
              <a:ln>
                <a:noFill/>
              </a:ln>
            </p:spPr>
          </p:pic>
          <p:sp>
            <p:nvSpPr>
              <p:cNvPr id="31" name="矩形 30"/>
              <p:cNvSpPr/>
              <p:nvPr/>
            </p:nvSpPr>
            <p:spPr>
              <a:xfrm>
                <a:off x="1315844" y="1895707"/>
                <a:ext cx="6066263" cy="1360449"/>
              </a:xfrm>
              <a:prstGeom prst="rect">
                <a:avLst/>
              </a:prstGeom>
              <a:noFill/>
              <a:ln w="57150">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p:cNvPicPr/>
              <p:nvPr/>
            </p:nvPicPr>
            <p:blipFill rotWithShape="1">
              <a:blip r:embed="rId3"/>
              <a:srcRect/>
              <a:stretch>
                <a:fillRect/>
              </a:stretch>
            </p:blipFill>
            <p:spPr bwMode="auto">
              <a:xfrm rot="10800000">
                <a:off x="7463648" y="1831545"/>
                <a:ext cx="901064" cy="1512570"/>
              </a:xfrm>
              <a:prstGeom prst="rect">
                <a:avLst/>
              </a:prstGeom>
              <a:noFill/>
              <a:ln>
                <a:noFill/>
              </a:ln>
            </p:spPr>
          </p:pic>
        </p:grpSp>
        <p:sp>
          <p:nvSpPr>
            <p:cNvPr id="29" name="矩形 28"/>
            <p:cNvSpPr/>
            <p:nvPr/>
          </p:nvSpPr>
          <p:spPr>
            <a:xfrm>
              <a:off x="1379896" y="1902271"/>
              <a:ext cx="5938158" cy="1303498"/>
            </a:xfrm>
            <a:prstGeom prst="rect">
              <a:avLst/>
            </a:prstGeom>
          </p:spPr>
          <p:txBody>
            <a:bodyPr wrap="square">
              <a:spAutoFit/>
            </a:bodyPr>
            <a:lstStyle/>
            <a:p>
              <a:pPr>
                <a:lnSpc>
                  <a:spcPct val="150000"/>
                </a:lnSpc>
              </a:pPr>
              <a:r>
                <a:rPr lang="zh-CN" altLang="en-US" dirty="0">
                  <a:solidFill>
                    <a:schemeClr val="tx1">
                      <a:lumMod val="65000"/>
                      <a:lumOff val="35000"/>
                    </a:schemeClr>
                  </a:solidFill>
                  <a:latin typeface="汉仪新人文宋W" panose="00020600040101010101" pitchFamily="18" charset="-122"/>
                  <a:ea typeface="汉仪新人文宋W" panose="00020600040101010101" pitchFamily="18" charset="-122"/>
                </a:rPr>
                <a:t> </a:t>
              </a:r>
              <a:r>
                <a:rPr lang="en-US" altLang="zh-CN" dirty="0">
                  <a:solidFill>
                    <a:schemeClr val="tx1">
                      <a:lumMod val="65000"/>
                      <a:lumOff val="35000"/>
                    </a:schemeClr>
                  </a:solidFill>
                  <a:latin typeface="汉仪新人文宋W" panose="00020600040101010101" pitchFamily="18" charset="-122"/>
                  <a:ea typeface="汉仪新人文宋W" panose="00020600040101010101" pitchFamily="18" charset="-122"/>
                </a:rPr>
                <a:t>2009</a:t>
              </a:r>
              <a:r>
                <a:rPr lang="zh-CN" altLang="en-US" dirty="0">
                  <a:solidFill>
                    <a:schemeClr val="tx1">
                      <a:lumMod val="65000"/>
                      <a:lumOff val="35000"/>
                    </a:schemeClr>
                  </a:solidFill>
                  <a:latin typeface="汉仪新人文宋W" panose="00020600040101010101" pitchFamily="18" charset="-122"/>
                  <a:ea typeface="汉仪新人文宋W" panose="00020600040101010101" pitchFamily="18" charset="-122"/>
                </a:rPr>
                <a:t>年联合国教科文组织保护非物质文化遗产政府间委员会第四次会议上，中国申报的中国剪纸项目入选“人类非物质文化遗产代表作名录”</a:t>
              </a:r>
              <a:endParaRPr lang="en-US" altLang="zh-CN" dirty="0">
                <a:solidFill>
                  <a:schemeClr val="tx1">
                    <a:lumMod val="65000"/>
                    <a:lumOff val="35000"/>
                  </a:schemeClr>
                </a:solidFill>
                <a:latin typeface="汉仪新人文宋W" panose="00020600040101010101" pitchFamily="18" charset="-122"/>
                <a:ea typeface="汉仪新人文宋W"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3"/>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par>
                          <p:cTn id="17" fill="hold">
                            <p:stCondLst>
                              <p:cond delay="1000"/>
                            </p:stCondLst>
                            <p:childTnLst>
                              <p:par>
                                <p:cTn id="18" presetID="21"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par>
                          <p:cTn id="21" fill="hold">
                            <p:stCondLst>
                              <p:cond delay="3000"/>
                            </p:stCondLst>
                            <p:childTnLst>
                              <p:par>
                                <p:cTn id="22" presetID="21" presetClass="entr" presetSubtype="1"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1000" fill="hold"/>
                                        <p:tgtEl>
                                          <p:spTgt spid="27"/>
                                        </p:tgtEl>
                                        <p:attrNameLst>
                                          <p:attrName>ppt_w</p:attrName>
                                        </p:attrNameLst>
                                      </p:cBhvr>
                                      <p:tavLst>
                                        <p:tav tm="0">
                                          <p:val>
                                            <p:strVal val="#ppt_w+.3"/>
                                          </p:val>
                                        </p:tav>
                                        <p:tav tm="100000">
                                          <p:val>
                                            <p:strVal val="#ppt_w"/>
                                          </p:val>
                                        </p:tav>
                                      </p:tavLst>
                                    </p:anim>
                                    <p:anim calcmode="lin" valueType="num">
                                      <p:cBhvr>
                                        <p:cTn id="30" dur="1000" fill="hold"/>
                                        <p:tgtEl>
                                          <p:spTgt spid="27"/>
                                        </p:tgtEl>
                                        <p:attrNameLst>
                                          <p:attrName>ppt_h</p:attrName>
                                        </p:attrNameLst>
                                      </p:cBhvr>
                                      <p:tavLst>
                                        <p:tav tm="0">
                                          <p:val>
                                            <p:strVal val="#ppt_h"/>
                                          </p:val>
                                        </p:tav>
                                        <p:tav tm="100000">
                                          <p:val>
                                            <p:strVal val="#ppt_h"/>
                                          </p:val>
                                        </p:tav>
                                      </p:tavLst>
                                    </p:anim>
                                    <p:animEffect transition="in" filter="fade">
                                      <p:cBhvr>
                                        <p:cTn id="3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5640705" y="3799205"/>
            <a:ext cx="4871720" cy="369570"/>
          </a:xfrm>
        </p:spPr>
        <p:txBody>
          <a:bodyPr>
            <a:normAutofit fontScale="92500" lnSpcReduction="10000"/>
          </a:bodyPr>
          <a:lstStyle/>
          <a:p>
            <a:r>
              <a:rPr lang="zh-CN" altLang="en-US" dirty="0">
                <a:solidFill>
                  <a:schemeClr val="tx1"/>
                </a:solidFill>
                <a:latin typeface="迷你简剪纸" panose="03000509000000000000" pitchFamily="65" charset="-122"/>
                <a:ea typeface="迷你简剪纸" panose="03000509000000000000" pitchFamily="65" charset="-122"/>
              </a:rPr>
              <a:t>张家港市实验小学教育集团南校区</a:t>
            </a:r>
            <a:r>
              <a:rPr lang="en-US" altLang="zh-CN" dirty="0">
                <a:solidFill>
                  <a:schemeClr val="tx1"/>
                </a:solidFill>
                <a:latin typeface="迷你简剪纸" panose="03000509000000000000" pitchFamily="65" charset="-122"/>
                <a:ea typeface="迷你简剪纸" panose="03000509000000000000" pitchFamily="65" charset="-122"/>
              </a:rPr>
              <a:t> </a:t>
            </a:r>
            <a:r>
              <a:rPr dirty="0">
                <a:solidFill>
                  <a:schemeClr val="tx1"/>
                </a:solidFill>
                <a:latin typeface="迷你简剪纸" panose="03000509000000000000" pitchFamily="65" charset="-122"/>
                <a:ea typeface="迷你简剪纸" panose="03000509000000000000" pitchFamily="65" charset="-122"/>
              </a:rPr>
              <a:t>钱凤莲</a:t>
            </a:r>
            <a:endParaRPr dirty="0">
              <a:solidFill>
                <a:schemeClr val="tx1"/>
              </a:solidFill>
              <a:latin typeface="迷你简剪纸" panose="03000509000000000000" pitchFamily="65" charset="-122"/>
              <a:ea typeface="迷你简剪纸" panose="03000509000000000000" pitchFamily="65" charset="-122"/>
            </a:endParaRPr>
          </a:p>
        </p:txBody>
      </p:sp>
      <p:sp>
        <p:nvSpPr>
          <p:cNvPr id="2" name="标题 1"/>
          <p:cNvSpPr>
            <a:spLocks noGrp="1"/>
          </p:cNvSpPr>
          <p:nvPr>
            <p:ph type="title"/>
          </p:nvPr>
        </p:nvSpPr>
        <p:spPr>
          <a:xfrm>
            <a:off x="5246588" y="1989586"/>
            <a:ext cx="5765526" cy="1309341"/>
          </a:xfrm>
          <a:ln>
            <a:noFill/>
          </a:ln>
        </p:spPr>
        <p:txBody>
          <a:bodyPr>
            <a:normAutofit/>
          </a:bodyPr>
          <a:lstStyle/>
          <a:p>
            <a:r>
              <a:rPr lang="zh-CN" sz="5400" b="0" dirty="0">
                <a:solidFill>
                  <a:schemeClr val="tx1"/>
                </a:solidFill>
              </a:rPr>
              <a:t>剪纸</a:t>
            </a:r>
            <a:r>
              <a:rPr lang="zh-CN" sz="5400" b="0" dirty="0">
                <a:solidFill>
                  <a:srgbClr val="C00000"/>
                </a:solidFill>
              </a:rPr>
              <a:t>中的吉祥纹样</a:t>
            </a:r>
            <a:endParaRPr lang="zh-CN" sz="5400" b="0" dirty="0">
              <a:ln w="3175">
                <a:noFill/>
              </a:ln>
              <a:solidFill>
                <a:srgbClr val="C00000"/>
              </a:solidFill>
              <a:effectLst>
                <a:outerShdw blurRad="101600" dist="38100" sx="101000" sy="101000" algn="l" rotWithShape="0">
                  <a:schemeClr val="accent1">
                    <a:lumMod val="75000"/>
                    <a:alpha val="40000"/>
                  </a:schemeClr>
                </a:outerShdw>
              </a:effectLst>
              <a:latin typeface="迷你简剪纸" panose="03000509000000000000" pitchFamily="65" charset="-122"/>
              <a:ea typeface="迷你简剪纸" panose="03000509000000000000" pitchFamily="65" charset="-122"/>
            </a:endParaRPr>
          </a:p>
        </p:txBody>
      </p:sp>
      <p:pic>
        <p:nvPicPr>
          <p:cNvPr id="6" name="图片 5"/>
          <p:cNvPicPr>
            <a:picLocks noChangeAspect="1"/>
          </p:cNvPicPr>
          <p:nvPr/>
        </p:nvPicPr>
        <p:blipFill>
          <a:blip r:embed="rId1"/>
          <a:stretch>
            <a:fillRect/>
          </a:stretch>
        </p:blipFill>
        <p:spPr>
          <a:xfrm>
            <a:off x="5455329" y="3373419"/>
            <a:ext cx="5348044" cy="273151"/>
          </a:xfrm>
          <a:prstGeom prst="rect">
            <a:avLst/>
          </a:prstGeom>
        </p:spPr>
      </p:pic>
      <p:pic>
        <p:nvPicPr>
          <p:cNvPr id="7" name="图片 6"/>
          <p:cNvPicPr>
            <a:picLocks noChangeAspect="1"/>
          </p:cNvPicPr>
          <p:nvPr/>
        </p:nvPicPr>
        <p:blipFill>
          <a:blip r:embed="rId2"/>
          <a:stretch>
            <a:fillRect/>
          </a:stretch>
        </p:blipFill>
        <p:spPr>
          <a:xfrm rot="15883478">
            <a:off x="9391744" y="1095946"/>
            <a:ext cx="1019175" cy="962025"/>
          </a:xfrm>
          <a:prstGeom prst="rect">
            <a:avLst/>
          </a:prstGeom>
        </p:spPr>
      </p:pic>
      <p:pic>
        <p:nvPicPr>
          <p:cNvPr id="8" name="图片 7"/>
          <p:cNvPicPr>
            <a:picLocks noChangeAspect="1"/>
          </p:cNvPicPr>
          <p:nvPr/>
        </p:nvPicPr>
        <p:blipFill>
          <a:blip r:embed="rId3"/>
          <a:stretch>
            <a:fillRect/>
          </a:stretch>
        </p:blipFill>
        <p:spPr>
          <a:xfrm>
            <a:off x="10512426" y="1915091"/>
            <a:ext cx="514257" cy="427044"/>
          </a:xfrm>
          <a:prstGeom prst="rect">
            <a:avLst/>
          </a:prstGeom>
        </p:spPr>
      </p:pic>
      <p:pic>
        <p:nvPicPr>
          <p:cNvPr id="9" name="图片 8"/>
          <p:cNvPicPr>
            <a:picLocks noChangeAspect="1"/>
          </p:cNvPicPr>
          <p:nvPr>
            <p:custDataLst>
              <p:tags r:id="rId4"/>
            </p:custDataLst>
          </p:nvPr>
        </p:nvPicPr>
        <p:blipFill>
          <a:blip r:embed="rId5"/>
          <a:stretch>
            <a:fillRect/>
          </a:stretch>
        </p:blipFill>
        <p:spPr>
          <a:xfrm>
            <a:off x="-438175" y="2341874"/>
            <a:ext cx="4435826" cy="43891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3"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500" fill="hold"/>
                                        <p:tgtEl>
                                          <p:spTgt spid="7"/>
                                        </p:tgtEl>
                                        <p:attrNameLst>
                                          <p:attrName>ppt_x</p:attrName>
                                        </p:attrNameLst>
                                      </p:cBhvr>
                                      <p:tavLst>
                                        <p:tav tm="0">
                                          <p:val>
                                            <p:strVal val="1+#ppt_w/2"/>
                                          </p:val>
                                        </p:tav>
                                        <p:tav tm="100000">
                                          <p:val>
                                            <p:strVal val="#ppt_x"/>
                                          </p:val>
                                        </p:tav>
                                      </p:tavLst>
                                    </p:anim>
                                    <p:anim calcmode="lin" valueType="num">
                                      <p:cBhvr additive="base">
                                        <p:cTn id="18" dur="1500" fill="hold"/>
                                        <p:tgtEl>
                                          <p:spTgt spid="7"/>
                                        </p:tgtEl>
                                        <p:attrNameLst>
                                          <p:attrName>ppt_y</p:attrName>
                                        </p:attrNameLst>
                                      </p:cBhvr>
                                      <p:tavLst>
                                        <p:tav tm="0">
                                          <p:val>
                                            <p:strVal val="0-#ppt_h/2"/>
                                          </p:val>
                                        </p:tav>
                                        <p:tav tm="100000">
                                          <p:val>
                                            <p:strVal val="#ppt_y"/>
                                          </p:val>
                                        </p:tav>
                                      </p:tavLst>
                                    </p:anim>
                                  </p:childTnLst>
                                </p:cTn>
                              </p:par>
                              <p:par>
                                <p:cTn id="19" presetID="8" presetClass="emph" presetSubtype="0" fill="hold" nodeType="withEffect">
                                  <p:stCondLst>
                                    <p:cond delay="0"/>
                                  </p:stCondLst>
                                  <p:childTnLst>
                                    <p:animRot by="21600000">
                                      <p:cBhvr>
                                        <p:cTn id="20" dur="1750" fill="hold"/>
                                        <p:tgtEl>
                                          <p:spTgt spid="7"/>
                                        </p:tgtEl>
                                        <p:attrNameLst>
                                          <p:attrName>r</p:attrName>
                                        </p:attrNameLst>
                                      </p:cBhvr>
                                    </p:animRot>
                                  </p:childTnLst>
                                </p:cTn>
                              </p:par>
                              <p:par>
                                <p:cTn id="21" presetID="2" presetClass="entr" presetSubtype="3" fill="hold" nodeType="withEffect">
                                  <p:stCondLst>
                                    <p:cond delay="6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500" fill="hold"/>
                                        <p:tgtEl>
                                          <p:spTgt spid="8"/>
                                        </p:tgtEl>
                                        <p:attrNameLst>
                                          <p:attrName>ppt_x</p:attrName>
                                        </p:attrNameLst>
                                      </p:cBhvr>
                                      <p:tavLst>
                                        <p:tav tm="0">
                                          <p:val>
                                            <p:strVal val="1+#ppt_w/2"/>
                                          </p:val>
                                        </p:tav>
                                        <p:tav tm="100000">
                                          <p:val>
                                            <p:strVal val="#ppt_x"/>
                                          </p:val>
                                        </p:tav>
                                      </p:tavLst>
                                    </p:anim>
                                    <p:anim calcmode="lin" valueType="num">
                                      <p:cBhvr additive="base">
                                        <p:cTn id="24" dur="1500" fill="hold"/>
                                        <p:tgtEl>
                                          <p:spTgt spid="8"/>
                                        </p:tgtEl>
                                        <p:attrNameLst>
                                          <p:attrName>ppt_y</p:attrName>
                                        </p:attrNameLst>
                                      </p:cBhvr>
                                      <p:tavLst>
                                        <p:tav tm="0">
                                          <p:val>
                                            <p:strVal val="0-#ppt_h/2"/>
                                          </p:val>
                                        </p:tav>
                                        <p:tav tm="100000">
                                          <p:val>
                                            <p:strVal val="#ppt_y"/>
                                          </p:val>
                                        </p:tav>
                                      </p:tavLst>
                                    </p:anim>
                                  </p:childTnLst>
                                </p:cTn>
                              </p:par>
                              <p:par>
                                <p:cTn id="25" presetID="8" presetClass="emph" presetSubtype="0" fill="hold" nodeType="withEffect">
                                  <p:stCondLst>
                                    <p:cond delay="700"/>
                                  </p:stCondLst>
                                  <p:childTnLst>
                                    <p:animRot by="21600000">
                                      <p:cBhvr>
                                        <p:cTn id="26" dur="1750" fill="hold"/>
                                        <p:tgtEl>
                                          <p:spTgt spid="8"/>
                                        </p:tgtEl>
                                        <p:attrNameLst>
                                          <p:attrName>r</p:attrName>
                                        </p:attrNameLst>
                                      </p:cBhvr>
                                    </p:animRo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80465" y="236855"/>
            <a:ext cx="11055985" cy="470535"/>
          </a:xfrm>
        </p:spPr>
        <p:txBody>
          <a:bodyPr/>
          <a:p>
            <a:r>
              <a:rPr lang="zh-CN" altLang="en-US" sz="2400" dirty="0">
                <a:solidFill>
                  <a:srgbClr val="C00000"/>
                </a:solidFill>
                <a:latin typeface="Arial" panose="020B0604020202020204" pitchFamily="34" charset="0"/>
                <a:ea typeface="黑体" panose="02010609060101010101" pitchFamily="2" charset="-122"/>
                <a:sym typeface="+mn-ea"/>
              </a:rPr>
              <a:t>吉祥寓意</a:t>
            </a:r>
            <a:endParaRPr lang="zh-CN" altLang="en-US" sz="2400" dirty="0">
              <a:solidFill>
                <a:srgbClr val="C00000"/>
              </a:solidFill>
              <a:latin typeface="Arial" panose="020B0604020202020204" pitchFamily="34" charset="0"/>
              <a:ea typeface="黑体" panose="02010609060101010101" pitchFamily="2" charset="-122"/>
              <a:sym typeface="+mn-ea"/>
            </a:endParaRPr>
          </a:p>
        </p:txBody>
      </p:sp>
      <p:grpSp>
        <p:nvGrpSpPr>
          <p:cNvPr id="6" name="Group 30"/>
          <p:cNvGrpSpPr/>
          <p:nvPr/>
        </p:nvGrpSpPr>
        <p:grpSpPr>
          <a:xfrm>
            <a:off x="1247775" y="1043940"/>
            <a:ext cx="2400300" cy="2633345"/>
            <a:chOff x="476" y="709"/>
            <a:chExt cx="1678" cy="1860"/>
          </a:xfrm>
        </p:grpSpPr>
        <p:pic>
          <p:nvPicPr>
            <p:cNvPr id="3086" name="Picture 26" descr="2413527_145039082111_2"/>
            <p:cNvPicPr>
              <a:picLocks noChangeAspect="1"/>
            </p:cNvPicPr>
            <p:nvPr>
              <p:custDataLst>
                <p:tags r:id="rId1"/>
              </p:custDataLst>
            </p:nvPr>
          </p:nvPicPr>
          <p:blipFill>
            <a:blip r:embed="rId2"/>
            <a:srcRect/>
            <a:stretch>
              <a:fillRect/>
            </a:stretch>
          </p:blipFill>
          <p:spPr>
            <a:xfrm>
              <a:off x="476" y="709"/>
              <a:ext cx="1320" cy="1679"/>
            </a:xfrm>
            <a:prstGeom prst="rect">
              <a:avLst/>
            </a:prstGeom>
            <a:noFill/>
            <a:ln w="57150" cap="flat" cmpd="sng">
              <a:solidFill>
                <a:srgbClr val="000000"/>
              </a:solidFill>
              <a:prstDash val="solid"/>
              <a:miter/>
              <a:headEnd type="none" w="med" len="med"/>
              <a:tailEnd type="none" w="med" len="med"/>
            </a:ln>
          </p:spPr>
        </p:pic>
        <p:sp>
          <p:nvSpPr>
            <p:cNvPr id="3087" name="AutoShape 27"/>
            <p:cNvSpPr/>
            <p:nvPr>
              <p:custDataLst>
                <p:tags r:id="rId3"/>
              </p:custDataLst>
            </p:nvPr>
          </p:nvSpPr>
          <p:spPr>
            <a:xfrm>
              <a:off x="703" y="2251"/>
              <a:ext cx="1451" cy="318"/>
            </a:xfrm>
            <a:prstGeom prst="horizontalScroll">
              <a:avLst>
                <a:gd name="adj" fmla="val 12500"/>
              </a:avLst>
            </a:prstGeom>
            <a:solidFill>
              <a:srgbClr val="C00000"/>
            </a:solidFill>
            <a:ln w="9525" cap="flat" cmpd="sng">
              <a:solidFill>
                <a:schemeClr val="tx1"/>
              </a:solidFill>
              <a:prstDash val="solid"/>
              <a:headEnd type="none" w="med" len="med"/>
              <a:tailEnd type="none" w="med" len="med"/>
            </a:ln>
          </p:spPr>
          <p:txBody>
            <a:bodyPr wrap="none" anchor="ctr" anchorCtr="0"/>
            <a:p>
              <a:pPr algn="ctr"/>
              <a:r>
                <a:rPr lang="zh-CN" altLang="en-US" sz="2400" b="1" dirty="0">
                  <a:solidFill>
                    <a:schemeClr val="bg1"/>
                  </a:solidFill>
                  <a:latin typeface="Arial" panose="020B0604020202020204" pitchFamily="34" charset="0"/>
                  <a:ea typeface="黑体" panose="02010609060101010101" pitchFamily="2" charset="-122"/>
                </a:rPr>
                <a:t>花瓶</a:t>
              </a:r>
              <a:endParaRPr lang="zh-CN" altLang="en-US" sz="2400" b="1" dirty="0">
                <a:solidFill>
                  <a:schemeClr val="bg1"/>
                </a:solidFill>
                <a:latin typeface="Arial" panose="020B0604020202020204" pitchFamily="34" charset="0"/>
                <a:ea typeface="黑体" panose="02010609060101010101" pitchFamily="2" charset="-122"/>
              </a:endParaRPr>
            </a:p>
          </p:txBody>
        </p:sp>
      </p:grpSp>
      <p:grpSp>
        <p:nvGrpSpPr>
          <p:cNvPr id="11" name="Group 35"/>
          <p:cNvGrpSpPr/>
          <p:nvPr/>
        </p:nvGrpSpPr>
        <p:grpSpPr>
          <a:xfrm>
            <a:off x="4519612" y="1013778"/>
            <a:ext cx="2628901" cy="2636837"/>
            <a:chOff x="3991" y="2659"/>
            <a:chExt cx="1656" cy="1661"/>
          </a:xfrm>
        </p:grpSpPr>
        <p:pic>
          <p:nvPicPr>
            <p:cNvPr id="3084" name="Picture 28" descr="8199546_150722212000_2"/>
            <p:cNvPicPr>
              <a:picLocks noChangeAspect="1"/>
            </p:cNvPicPr>
            <p:nvPr>
              <p:custDataLst>
                <p:tags r:id="rId4"/>
              </p:custDataLst>
            </p:nvPr>
          </p:nvPicPr>
          <p:blipFill>
            <a:blip r:embed="rId5"/>
            <a:srcRect/>
            <a:stretch>
              <a:fillRect/>
            </a:stretch>
          </p:blipFill>
          <p:spPr>
            <a:xfrm>
              <a:off x="4014" y="2659"/>
              <a:ext cx="1633" cy="1375"/>
            </a:xfrm>
            <a:prstGeom prst="rect">
              <a:avLst/>
            </a:prstGeom>
            <a:noFill/>
            <a:ln w="38100" cap="flat" cmpd="sng">
              <a:solidFill>
                <a:srgbClr val="000000"/>
              </a:solidFill>
              <a:prstDash val="solid"/>
              <a:miter/>
              <a:headEnd type="none" w="med" len="med"/>
              <a:tailEnd type="none" w="med" len="med"/>
            </a:ln>
          </p:spPr>
        </p:pic>
        <p:sp>
          <p:nvSpPr>
            <p:cNvPr id="3085" name="AutoShape 29"/>
            <p:cNvSpPr/>
            <p:nvPr>
              <p:custDataLst>
                <p:tags r:id="rId6"/>
              </p:custDataLst>
            </p:nvPr>
          </p:nvSpPr>
          <p:spPr>
            <a:xfrm>
              <a:off x="4377" y="4002"/>
              <a:ext cx="1247" cy="318"/>
            </a:xfrm>
            <a:prstGeom prst="horizontalScroll">
              <a:avLst>
                <a:gd name="adj" fmla="val 12500"/>
              </a:avLst>
            </a:prstGeom>
            <a:solidFill>
              <a:srgbClr val="C00000"/>
            </a:solidFill>
            <a:ln w="9525" cap="flat" cmpd="sng">
              <a:solidFill>
                <a:schemeClr val="tx1"/>
              </a:solidFill>
              <a:prstDash val="solid"/>
              <a:headEnd type="none" w="med" len="med"/>
              <a:tailEnd type="none" w="med" len="med"/>
            </a:ln>
          </p:spPr>
          <p:txBody>
            <a:bodyPr wrap="none" anchor="ctr" anchorCtr="0"/>
            <a:p>
              <a:pPr algn="ctr"/>
              <a:r>
                <a:rPr lang="zh-CN" altLang="en-US" sz="2400" b="1" dirty="0">
                  <a:solidFill>
                    <a:schemeClr val="bg1"/>
                  </a:solidFill>
                  <a:latin typeface="Arial" panose="020B0604020202020204" pitchFamily="34" charset="0"/>
                  <a:ea typeface="黑体" panose="02010609060101010101" pitchFamily="2" charset="-122"/>
                </a:rPr>
                <a:t>蝙蝠</a:t>
              </a:r>
              <a:endParaRPr lang="zh-CN" altLang="en-US" sz="2400" b="1" dirty="0">
                <a:solidFill>
                  <a:schemeClr val="bg1"/>
                </a:solidFill>
                <a:latin typeface="Arial" panose="020B0604020202020204" pitchFamily="34" charset="0"/>
                <a:ea typeface="黑体" panose="02010609060101010101" pitchFamily="2" charset="-122"/>
              </a:endParaRPr>
            </a:p>
          </p:txBody>
        </p:sp>
        <p:pic>
          <p:nvPicPr>
            <p:cNvPr id="12" name="Picture 28" descr="8199546_150722212000_2"/>
            <p:cNvPicPr>
              <a:picLocks noChangeAspect="1"/>
            </p:cNvPicPr>
            <p:nvPr>
              <p:custDataLst>
                <p:tags r:id="rId7"/>
              </p:custDataLst>
            </p:nvPr>
          </p:nvPicPr>
          <p:blipFill>
            <a:blip r:embed="rId5"/>
            <a:srcRect/>
            <a:stretch>
              <a:fillRect/>
            </a:stretch>
          </p:blipFill>
          <p:spPr>
            <a:xfrm>
              <a:off x="3991" y="2659"/>
              <a:ext cx="1633" cy="1375"/>
            </a:xfrm>
            <a:prstGeom prst="rect">
              <a:avLst/>
            </a:prstGeom>
            <a:noFill/>
            <a:ln w="38100" cap="flat" cmpd="sng">
              <a:solidFill>
                <a:srgbClr val="000000"/>
              </a:solidFill>
              <a:prstDash val="solid"/>
              <a:miter/>
              <a:headEnd type="none" w="med" len="med"/>
              <a:tailEnd type="none" w="med" len="med"/>
            </a:ln>
          </p:spPr>
        </p:pic>
      </p:grpSp>
      <p:grpSp>
        <p:nvGrpSpPr>
          <p:cNvPr id="9" name="Group 33"/>
          <p:cNvGrpSpPr/>
          <p:nvPr/>
        </p:nvGrpSpPr>
        <p:grpSpPr>
          <a:xfrm>
            <a:off x="8208010" y="997903"/>
            <a:ext cx="3313113" cy="2636837"/>
            <a:chOff x="158" y="2659"/>
            <a:chExt cx="2087" cy="1661"/>
          </a:xfrm>
        </p:grpSpPr>
        <p:pic>
          <p:nvPicPr>
            <p:cNvPr id="3092" name="Picture 8" descr="20121117114836sx8744"/>
            <p:cNvPicPr>
              <a:picLocks noChangeAspect="1"/>
            </p:cNvPicPr>
            <p:nvPr>
              <p:custDataLst>
                <p:tags r:id="rId8"/>
              </p:custDataLst>
            </p:nvPr>
          </p:nvPicPr>
          <p:blipFill>
            <a:blip r:embed="rId9">
              <a:lum contrast="42000"/>
            </a:blip>
            <a:srcRect/>
            <a:stretch>
              <a:fillRect/>
            </a:stretch>
          </p:blipFill>
          <p:spPr>
            <a:xfrm>
              <a:off x="385" y="2659"/>
              <a:ext cx="1860" cy="1385"/>
            </a:xfrm>
            <a:prstGeom prst="rect">
              <a:avLst/>
            </a:prstGeom>
            <a:noFill/>
            <a:ln w="38100" cap="flat" cmpd="sng">
              <a:solidFill>
                <a:schemeClr val="tx1"/>
              </a:solidFill>
              <a:prstDash val="solid"/>
              <a:miter/>
              <a:headEnd type="none" w="med" len="med"/>
              <a:tailEnd type="none" w="med" len="med"/>
            </a:ln>
          </p:spPr>
        </p:pic>
        <p:sp>
          <p:nvSpPr>
            <p:cNvPr id="3093" name="AutoShape 16"/>
            <p:cNvSpPr/>
            <p:nvPr>
              <p:custDataLst>
                <p:tags r:id="rId10"/>
              </p:custDataLst>
            </p:nvPr>
          </p:nvSpPr>
          <p:spPr>
            <a:xfrm>
              <a:off x="158" y="4002"/>
              <a:ext cx="1270" cy="318"/>
            </a:xfrm>
            <a:prstGeom prst="horizontalScroll">
              <a:avLst>
                <a:gd name="adj" fmla="val 12500"/>
              </a:avLst>
            </a:prstGeom>
            <a:solidFill>
              <a:srgbClr val="C00000"/>
            </a:solidFill>
            <a:ln w="9525" cap="flat" cmpd="sng">
              <a:solidFill>
                <a:schemeClr val="tx1"/>
              </a:solidFill>
              <a:prstDash val="solid"/>
              <a:headEnd type="none" w="med" len="med"/>
              <a:tailEnd type="none" w="med" len="med"/>
            </a:ln>
          </p:spPr>
          <p:txBody>
            <a:bodyPr wrap="none" anchor="ctr" anchorCtr="0"/>
            <a:p>
              <a:pPr algn="ctr"/>
              <a:r>
                <a:rPr lang="zh-CN" altLang="en-US" sz="2400" b="1" dirty="0">
                  <a:solidFill>
                    <a:schemeClr val="bg1"/>
                  </a:solidFill>
                  <a:latin typeface="Arial" panose="020B0604020202020204" pitchFamily="34" charset="0"/>
                  <a:ea typeface="黑体" panose="02010609060101010101" pitchFamily="2" charset="-122"/>
                </a:rPr>
                <a:t>鲤鱼</a:t>
              </a:r>
              <a:endParaRPr lang="zh-CN" altLang="en-US" sz="2400" b="1" dirty="0">
                <a:solidFill>
                  <a:schemeClr val="bg1"/>
                </a:solidFill>
                <a:latin typeface="Arial" panose="020B0604020202020204" pitchFamily="34" charset="0"/>
                <a:ea typeface="黑体" panose="02010609060101010101" pitchFamily="2" charset="-122"/>
              </a:endParaRPr>
            </a:p>
          </p:txBody>
        </p:sp>
      </p:grpSp>
      <p:grpSp>
        <p:nvGrpSpPr>
          <p:cNvPr id="10" name="Group 34"/>
          <p:cNvGrpSpPr/>
          <p:nvPr/>
        </p:nvGrpSpPr>
        <p:grpSpPr>
          <a:xfrm>
            <a:off x="4519295" y="3837940"/>
            <a:ext cx="2591867" cy="2791460"/>
            <a:chOff x="2517" y="2614"/>
            <a:chExt cx="1417" cy="1706"/>
          </a:xfrm>
        </p:grpSpPr>
        <p:pic>
          <p:nvPicPr>
            <p:cNvPr id="3090" name="Picture 11" descr="8358869_180439504196_2"/>
            <p:cNvPicPr>
              <a:picLocks noChangeAspect="1"/>
            </p:cNvPicPr>
            <p:nvPr>
              <p:custDataLst>
                <p:tags r:id="rId11"/>
              </p:custDataLst>
            </p:nvPr>
          </p:nvPicPr>
          <p:blipFill>
            <a:blip r:embed="rId12">
              <a:lum contrast="24000"/>
            </a:blip>
            <a:srcRect/>
            <a:stretch>
              <a:fillRect/>
            </a:stretch>
          </p:blipFill>
          <p:spPr>
            <a:xfrm>
              <a:off x="2562" y="2614"/>
              <a:ext cx="1372" cy="1491"/>
            </a:xfrm>
            <a:prstGeom prst="rect">
              <a:avLst/>
            </a:prstGeom>
            <a:noFill/>
            <a:ln w="38100" cap="flat" cmpd="sng">
              <a:solidFill>
                <a:srgbClr val="000000"/>
              </a:solidFill>
              <a:prstDash val="solid"/>
              <a:miter/>
              <a:headEnd type="none" w="med" len="med"/>
              <a:tailEnd type="none" w="med" len="med"/>
            </a:ln>
          </p:spPr>
        </p:pic>
        <p:sp>
          <p:nvSpPr>
            <p:cNvPr id="3091" name="AutoShape 17"/>
            <p:cNvSpPr/>
            <p:nvPr>
              <p:custDataLst>
                <p:tags r:id="rId13"/>
              </p:custDataLst>
            </p:nvPr>
          </p:nvSpPr>
          <p:spPr>
            <a:xfrm>
              <a:off x="2517" y="4002"/>
              <a:ext cx="1225" cy="318"/>
            </a:xfrm>
            <a:prstGeom prst="horizontalScroll">
              <a:avLst>
                <a:gd name="adj" fmla="val 12500"/>
              </a:avLst>
            </a:prstGeom>
            <a:solidFill>
              <a:srgbClr val="C00000"/>
            </a:solidFill>
            <a:ln w="9525" cap="flat" cmpd="sng">
              <a:solidFill>
                <a:schemeClr val="tx1"/>
              </a:solidFill>
              <a:prstDash val="solid"/>
              <a:headEnd type="none" w="med" len="med"/>
              <a:tailEnd type="none" w="med" len="med"/>
            </a:ln>
          </p:spPr>
          <p:txBody>
            <a:bodyPr wrap="none" anchor="ctr" anchorCtr="0"/>
            <a:p>
              <a:pPr algn="ctr"/>
              <a:r>
                <a:rPr lang="zh-CN" altLang="en-US" sz="2000" b="1" dirty="0">
                  <a:solidFill>
                    <a:schemeClr val="bg1"/>
                  </a:solidFill>
                  <a:latin typeface="Arial" panose="020B0604020202020204" pitchFamily="34" charset="0"/>
                  <a:ea typeface="黑体" panose="02010609060101010101" pitchFamily="2" charset="-122"/>
                </a:rPr>
                <a:t>牡丹</a:t>
              </a:r>
              <a:endParaRPr lang="zh-CN" altLang="en-US" sz="2000" b="1" dirty="0">
                <a:solidFill>
                  <a:schemeClr val="bg1"/>
                </a:solidFill>
                <a:latin typeface="Arial" panose="020B0604020202020204" pitchFamily="34" charset="0"/>
                <a:ea typeface="黑体" panose="02010609060101010101" pitchFamily="2" charset="-122"/>
              </a:endParaRPr>
            </a:p>
          </p:txBody>
        </p:sp>
      </p:grpSp>
      <p:grpSp>
        <p:nvGrpSpPr>
          <p:cNvPr id="3" name="组合 2"/>
          <p:cNvGrpSpPr/>
          <p:nvPr/>
        </p:nvGrpSpPr>
        <p:grpSpPr>
          <a:xfrm>
            <a:off x="8455660" y="3838575"/>
            <a:ext cx="2651760" cy="2723515"/>
            <a:chOff x="13316" y="6045"/>
            <a:chExt cx="4176" cy="4289"/>
          </a:xfrm>
        </p:grpSpPr>
        <p:pic>
          <p:nvPicPr>
            <p:cNvPr id="16" name="图片 16" descr="IMG_2912(20231029-202433)"/>
            <p:cNvPicPr>
              <a:picLocks noChangeAspect="1"/>
            </p:cNvPicPr>
            <p:nvPr/>
          </p:nvPicPr>
          <p:blipFill>
            <a:blip r:embed="rId14"/>
            <a:stretch>
              <a:fillRect/>
            </a:stretch>
          </p:blipFill>
          <p:spPr>
            <a:xfrm>
              <a:off x="13494" y="6045"/>
              <a:ext cx="3998" cy="3998"/>
            </a:xfrm>
            <a:prstGeom prst="rect">
              <a:avLst/>
            </a:prstGeom>
            <a:ln w="38100">
              <a:solidFill>
                <a:schemeClr val="tx1"/>
              </a:solidFill>
            </a:ln>
          </p:spPr>
        </p:pic>
        <p:sp>
          <p:nvSpPr>
            <p:cNvPr id="5" name="AutoShape 29"/>
            <p:cNvSpPr/>
            <p:nvPr/>
          </p:nvSpPr>
          <p:spPr>
            <a:xfrm>
              <a:off x="13316" y="9539"/>
              <a:ext cx="3118" cy="795"/>
            </a:xfrm>
            <a:prstGeom prst="horizontalScroll">
              <a:avLst>
                <a:gd name="adj" fmla="val 12500"/>
              </a:avLst>
            </a:prstGeom>
            <a:solidFill>
              <a:srgbClr val="C00000"/>
            </a:solidFill>
            <a:ln w="9525" cap="flat" cmpd="sng">
              <a:solidFill>
                <a:schemeClr val="tx1"/>
              </a:solidFill>
              <a:prstDash val="solid"/>
              <a:headEnd type="none" w="med" len="med"/>
              <a:tailEnd type="none" w="med" len="med"/>
            </a:ln>
          </p:spPr>
          <p:txBody>
            <a:bodyPr wrap="none" anchor="ctr" anchorCtr="0"/>
            <a:p>
              <a:pPr algn="ctr"/>
              <a:r>
                <a:rPr lang="zh-CN" altLang="en-US" sz="2400" b="1" dirty="0">
                  <a:solidFill>
                    <a:schemeClr val="bg1"/>
                  </a:solidFill>
                  <a:latin typeface="Arial" panose="020B0604020202020204" pitchFamily="34" charset="0"/>
                  <a:ea typeface="黑体" panose="02010609060101010101" pitchFamily="2" charset="-122"/>
                </a:rPr>
                <a:t>石榴</a:t>
              </a:r>
              <a:endParaRPr lang="zh-CN" altLang="en-US" sz="2400" b="1" dirty="0">
                <a:solidFill>
                  <a:schemeClr val="bg1"/>
                </a:solidFill>
                <a:latin typeface="Arial" panose="020B0604020202020204" pitchFamily="34" charset="0"/>
                <a:ea typeface="黑体" panose="02010609060101010101" pitchFamily="2" charset="-122"/>
              </a:endParaRPr>
            </a:p>
          </p:txBody>
        </p:sp>
      </p:grpSp>
      <p:grpSp>
        <p:nvGrpSpPr>
          <p:cNvPr id="8" name="Group 31"/>
          <p:cNvGrpSpPr/>
          <p:nvPr/>
        </p:nvGrpSpPr>
        <p:grpSpPr>
          <a:xfrm>
            <a:off x="1248410" y="3856355"/>
            <a:ext cx="2564130" cy="2791460"/>
            <a:chOff x="2338" y="731"/>
            <a:chExt cx="1676" cy="1792"/>
          </a:xfrm>
        </p:grpSpPr>
        <p:pic>
          <p:nvPicPr>
            <p:cNvPr id="13" name="Picture 20" descr="2889686_112509274345_2"/>
            <p:cNvPicPr>
              <a:picLocks noChangeAspect="1"/>
            </p:cNvPicPr>
            <p:nvPr>
              <p:custDataLst>
                <p:tags r:id="rId15"/>
              </p:custDataLst>
            </p:nvPr>
          </p:nvPicPr>
          <p:blipFill>
            <a:blip r:embed="rId16"/>
            <a:srcRect/>
            <a:stretch>
              <a:fillRect/>
            </a:stretch>
          </p:blipFill>
          <p:spPr>
            <a:xfrm>
              <a:off x="2338" y="731"/>
              <a:ext cx="1676" cy="1597"/>
            </a:xfrm>
            <a:prstGeom prst="rect">
              <a:avLst/>
            </a:prstGeom>
            <a:noFill/>
            <a:ln w="38100" cap="flat" cmpd="sng">
              <a:solidFill>
                <a:srgbClr val="000000"/>
              </a:solidFill>
              <a:prstDash val="solid"/>
              <a:miter/>
              <a:headEnd type="none" w="med" len="med"/>
              <a:tailEnd type="none" w="med" len="med"/>
            </a:ln>
          </p:spPr>
        </p:pic>
        <p:sp>
          <p:nvSpPr>
            <p:cNvPr id="3089" name="AutoShape 23"/>
            <p:cNvSpPr/>
            <p:nvPr>
              <p:custDataLst>
                <p:tags r:id="rId17"/>
              </p:custDataLst>
            </p:nvPr>
          </p:nvSpPr>
          <p:spPr>
            <a:xfrm>
              <a:off x="2517" y="2205"/>
              <a:ext cx="1406" cy="318"/>
            </a:xfrm>
            <a:prstGeom prst="horizontalScroll">
              <a:avLst>
                <a:gd name="adj" fmla="val 12500"/>
              </a:avLst>
            </a:prstGeom>
            <a:solidFill>
              <a:srgbClr val="C00000"/>
            </a:solidFill>
            <a:ln w="9525" cap="flat" cmpd="sng">
              <a:solidFill>
                <a:schemeClr val="tx1"/>
              </a:solidFill>
              <a:prstDash val="solid"/>
              <a:headEnd type="none" w="med" len="med"/>
              <a:tailEnd type="none" w="med" len="med"/>
            </a:ln>
          </p:spPr>
          <p:txBody>
            <a:bodyPr wrap="none" anchor="ctr" anchorCtr="0"/>
            <a:p>
              <a:pPr algn="ctr"/>
              <a:r>
                <a:rPr lang="zh-CN" altLang="en-US" sz="2400" b="1" dirty="0">
                  <a:solidFill>
                    <a:schemeClr val="bg1"/>
                  </a:solidFill>
                  <a:latin typeface="Arial" panose="020B0604020202020204" pitchFamily="34" charset="0"/>
                  <a:ea typeface="黑体" panose="02010609060101010101" pitchFamily="2" charset="-122"/>
                </a:rPr>
                <a:t>桃子</a:t>
              </a:r>
              <a:endParaRPr lang="zh-CN" altLang="en-US" sz="2400" b="1" dirty="0">
                <a:solidFill>
                  <a:schemeClr val="bg1"/>
                </a:solidFill>
                <a:latin typeface="Arial" panose="020B0604020202020204" pitchFamily="34" charset="0"/>
                <a:ea typeface="黑体" panose="02010609060101010101" pitchFamily="2" charset="-122"/>
              </a:endParaRPr>
            </a:p>
          </p:txBody>
        </p:sp>
      </p:grpSp>
      <p:pic>
        <p:nvPicPr>
          <p:cNvPr id="74" name="图片 73"/>
          <p:cNvPicPr>
            <a:picLocks noChangeAspect="1"/>
          </p:cNvPicPr>
          <p:nvPr>
            <p:custDataLst>
              <p:tags r:id="rId18"/>
            </p:custDataLst>
          </p:nvPr>
        </p:nvPicPr>
        <p:blipFill>
          <a:blip r:embed="rId19"/>
          <a:stretch>
            <a:fillRect/>
          </a:stretch>
        </p:blipFill>
        <p:spPr>
          <a:xfrm flipH="1">
            <a:off x="93345" y="83185"/>
            <a:ext cx="108712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right)">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500"/>
                            </p:stCondLst>
                            <p:childTnLst>
                              <p:par>
                                <p:cTn id="14" presetID="5" presetClass="entr" presetSubtype="10" fill="hold"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childTnLst>
                          </p:cTn>
                        </p:par>
                        <p:par>
                          <p:cTn id="17" fill="hold">
                            <p:stCondLst>
                              <p:cond delay="1500"/>
                            </p:stCondLst>
                            <p:childTnLst>
                              <p:par>
                                <p:cTn id="18" presetID="14" presetClass="entr" presetSubtype="10" fill="hold" nodeType="after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ox(in)">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p>
        </p:txBody>
      </p:sp>
      <p:pic>
        <p:nvPicPr>
          <p:cNvPr id="6" name="内容占位符 5" hidden="1"/>
          <p:cNvPicPr>
            <a:picLocks noGrp="1" noChangeAspect="1"/>
          </p:cNvPicPr>
          <p:nvPr>
            <p:ph idx="1"/>
          </p:nvPr>
        </p:nvPicPr>
        <p:blipFill>
          <a:blip r:embed="rId1">
            <a:biLevel thresh="50000"/>
          </a:blip>
          <a:stretch>
            <a:fillRect/>
          </a:stretch>
        </p:blipFill>
        <p:spPr>
          <a:xfrm>
            <a:off x="838200" y="2264005"/>
            <a:ext cx="10515600" cy="2596754"/>
          </a:xfrm>
          <a:effectLst>
            <a:outerShdw blurRad="50800" dist="63500" dir="20400000" algn="t" rotWithShape="0">
              <a:srgbClr val="FF0000">
                <a:alpha val="40000"/>
              </a:srgbClr>
            </a:outerShdw>
          </a:effectLst>
        </p:spPr>
      </p:pic>
      <p:pic>
        <p:nvPicPr>
          <p:cNvPr id="8" name="图片 7" hidden="1"/>
          <p:cNvPicPr>
            <a:picLocks noChangeAspect="1"/>
          </p:cNvPicPr>
          <p:nvPr/>
        </p:nvPicPr>
        <p:blipFill>
          <a:blip r:embed="rId2"/>
          <a:stretch>
            <a:fillRect/>
          </a:stretch>
        </p:blipFill>
        <p:spPr>
          <a:xfrm>
            <a:off x="1551143" y="2739029"/>
            <a:ext cx="1777273" cy="1427050"/>
          </a:xfrm>
          <a:prstGeom prst="rect">
            <a:avLst/>
          </a:prstGeom>
        </p:spPr>
      </p:pic>
      <p:pic>
        <p:nvPicPr>
          <p:cNvPr id="9" name="图片 8" hidden="1"/>
          <p:cNvPicPr>
            <a:picLocks noChangeAspect="1"/>
          </p:cNvPicPr>
          <p:nvPr/>
        </p:nvPicPr>
        <p:blipFill>
          <a:blip r:embed="rId3"/>
          <a:stretch>
            <a:fillRect/>
          </a:stretch>
        </p:blipFill>
        <p:spPr>
          <a:xfrm>
            <a:off x="8032623" y="2225334"/>
            <a:ext cx="1466850" cy="2133600"/>
          </a:xfrm>
          <a:prstGeom prst="rect">
            <a:avLst/>
          </a:prstGeom>
        </p:spPr>
      </p:pic>
      <p:pic>
        <p:nvPicPr>
          <p:cNvPr id="10" name="图片 9" hidden="1"/>
          <p:cNvPicPr>
            <a:picLocks noChangeAspect="1"/>
          </p:cNvPicPr>
          <p:nvPr/>
        </p:nvPicPr>
        <p:blipFill>
          <a:blip r:embed="rId4"/>
          <a:stretch>
            <a:fillRect/>
          </a:stretch>
        </p:blipFill>
        <p:spPr>
          <a:xfrm>
            <a:off x="5156207" y="999745"/>
            <a:ext cx="2127616" cy="1578864"/>
          </a:xfrm>
          <a:prstGeom prst="rect">
            <a:avLst/>
          </a:prstGeom>
        </p:spPr>
      </p:pic>
      <p:sp>
        <p:nvSpPr>
          <p:cNvPr id="12" name="矩形 11"/>
          <p:cNvSpPr/>
          <p:nvPr/>
        </p:nvSpPr>
        <p:spPr>
          <a:xfrm>
            <a:off x="2622550" y="2176780"/>
            <a:ext cx="8740775" cy="2451735"/>
          </a:xfrm>
          <a:prstGeom prst="rect">
            <a:avLst/>
          </a:prstGeom>
          <a:noFill/>
        </p:spPr>
        <p:txBody>
          <a:bodyPr wrap="none" lIns="91440" tIns="45720" rIns="91440" bIns="45720">
            <a:noAutofit/>
          </a:bodyPr>
          <a:lstStyle/>
          <a:p>
            <a:pPr algn="l"/>
            <a:r>
              <a:rPr lang="en-US" altLang="zh-CN" sz="4400" b="1" dirty="0">
                <a:solidFill>
                  <a:srgbClr val="C00000"/>
                </a:solidFill>
                <a:latin typeface="Arial" panose="020B0604020202020204" pitchFamily="34" charset="0"/>
                <a:ea typeface="黑体" panose="02010609060101010101" pitchFamily="2" charset="-122"/>
                <a:sym typeface="+mn-ea"/>
              </a:rPr>
              <a:t>      </a:t>
            </a:r>
            <a:r>
              <a:rPr lang="zh-CN" altLang="en-US" sz="4400" b="1">
                <a:solidFill>
                  <a:srgbClr val="C00000"/>
                </a:solidFill>
                <a:sym typeface="+mn-ea"/>
              </a:rPr>
              <a:t>想一想，生活中有哪些事物具</a:t>
            </a:r>
            <a:endParaRPr lang="zh-CN" altLang="en-US" sz="4400" b="1">
              <a:solidFill>
                <a:srgbClr val="C00000"/>
              </a:solidFill>
              <a:sym typeface="+mn-ea"/>
            </a:endParaRPr>
          </a:p>
          <a:p>
            <a:pPr algn="l"/>
            <a:r>
              <a:rPr lang="zh-CN" altLang="en-US" sz="4400" b="1">
                <a:solidFill>
                  <a:srgbClr val="C00000"/>
                </a:solidFill>
                <a:sym typeface="+mn-ea"/>
              </a:rPr>
              <a:t>有吉祥的寓意？</a:t>
            </a:r>
            <a:endParaRPr lang="zh-CN" altLang="en-US" sz="4400" b="1" dirty="0">
              <a:ln w="0"/>
              <a:solidFill>
                <a:srgbClr val="C00000"/>
              </a:solidFill>
              <a:effectLst>
                <a:outerShdw blurRad="38100" dist="19050" dir="2700000" algn="tl" rotWithShape="0">
                  <a:schemeClr val="dk1">
                    <a:alpha val="40000"/>
                  </a:schemeClr>
                </a:outerShdw>
              </a:effectLst>
              <a:latin typeface="Arial" panose="020B0604020202020204" pitchFamily="34" charset="0"/>
              <a:ea typeface="迷你简剪纸" panose="03000509000000000000" pitchFamily="65" charset="-122"/>
              <a:sym typeface="+mn-ea"/>
            </a:endParaRPr>
          </a:p>
        </p:txBody>
      </p:sp>
      <p:pic>
        <p:nvPicPr>
          <p:cNvPr id="7" name="图片 6"/>
          <p:cNvPicPr>
            <a:picLocks noChangeAspect="1"/>
          </p:cNvPicPr>
          <p:nvPr/>
        </p:nvPicPr>
        <p:blipFill>
          <a:blip r:embed="rId5"/>
          <a:stretch>
            <a:fillRect/>
          </a:stretch>
        </p:blipFill>
        <p:spPr>
          <a:xfrm>
            <a:off x="9828530" y="4742180"/>
            <a:ext cx="1894840" cy="1811020"/>
          </a:xfrm>
          <a:prstGeom prst="rect">
            <a:avLst/>
          </a:prstGeom>
        </p:spPr>
      </p:pic>
      <p:sp>
        <p:nvSpPr>
          <p:cNvPr id="3" name="矩形 2"/>
          <p:cNvSpPr/>
          <p:nvPr>
            <p:custDataLst>
              <p:tags r:id="rId6"/>
            </p:custDataLst>
          </p:nvPr>
        </p:nvSpPr>
        <p:spPr>
          <a:xfrm>
            <a:off x="323850" y="304800"/>
            <a:ext cx="11525250" cy="62484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2" name="组合 71"/>
          <p:cNvGrpSpPr/>
          <p:nvPr/>
        </p:nvGrpSpPr>
        <p:grpSpPr>
          <a:xfrm rot="10800000">
            <a:off x="-16543" y="5025867"/>
            <a:ext cx="787255" cy="228600"/>
            <a:chOff x="11404745" y="946150"/>
            <a:chExt cx="787255" cy="228600"/>
          </a:xfrm>
        </p:grpSpPr>
        <p:cxnSp>
          <p:nvCxnSpPr>
            <p:cNvPr id="88" name="直接连接符 87"/>
            <p:cNvCxnSpPr/>
            <p:nvPr>
              <p:custDataLst>
                <p:tags r:id="rId7"/>
              </p:custDataLst>
            </p:nvPr>
          </p:nvCxnSpPr>
          <p:spPr>
            <a:xfrm>
              <a:off x="11506345" y="1047750"/>
              <a:ext cx="6856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9" name="椭圆 88"/>
            <p:cNvSpPr/>
            <p:nvPr>
              <p:custDataLst>
                <p:tags r:id="rId8"/>
              </p:custDataLst>
            </p:nvPr>
          </p:nvSpPr>
          <p:spPr>
            <a:xfrm>
              <a:off x="11404745" y="946150"/>
              <a:ext cx="22860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77" name="组合 76"/>
          <p:cNvGrpSpPr/>
          <p:nvPr/>
        </p:nvGrpSpPr>
        <p:grpSpPr>
          <a:xfrm rot="10800000">
            <a:off x="-16543" y="1489075"/>
            <a:ext cx="787255" cy="228600"/>
            <a:chOff x="11404745" y="946150"/>
            <a:chExt cx="787255" cy="228600"/>
          </a:xfrm>
        </p:grpSpPr>
        <p:cxnSp>
          <p:nvCxnSpPr>
            <p:cNvPr id="78" name="直接连接符 77"/>
            <p:cNvCxnSpPr/>
            <p:nvPr>
              <p:custDataLst>
                <p:tags r:id="rId9"/>
              </p:custDataLst>
            </p:nvPr>
          </p:nvCxnSpPr>
          <p:spPr>
            <a:xfrm>
              <a:off x="11506345" y="1047750"/>
              <a:ext cx="6856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9" name="椭圆 78"/>
            <p:cNvSpPr/>
            <p:nvPr>
              <p:custDataLst>
                <p:tags r:id="rId10"/>
              </p:custDataLst>
            </p:nvPr>
          </p:nvSpPr>
          <p:spPr>
            <a:xfrm>
              <a:off x="11404745" y="946150"/>
              <a:ext cx="22860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27" name="Picture 3" descr="E:\PPT改稿\中国风\c40df966efacb81e5b0545c6045d781b2039c3da116eb-P0BsU6_fw658.png"/>
          <p:cNvPicPr>
            <a:picLocks noChangeAspect="1" noChangeArrowheads="1"/>
          </p:cNvPicPr>
          <p:nvPr>
            <p:custDataLst>
              <p:tags r:id="rId11"/>
            </p:custDataLst>
          </p:nvPr>
        </p:nvPicPr>
        <p:blipFill>
          <a:blip r:embed="rId12"/>
          <a:srcRect/>
          <a:stretch>
            <a:fillRect/>
          </a:stretch>
        </p:blipFill>
        <p:spPr bwMode="auto">
          <a:xfrm rot="19260000" flipH="1">
            <a:off x="970280" y="185420"/>
            <a:ext cx="2215515" cy="1741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restart="never" repeatDur="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restart="never" repeatDur="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19"/>
                                        <p:tgtEl>
                                          <p:spTgt spid="12"/>
                                        </p:tgtEl>
                                      </p:cBhvr>
                                    </p:animEffect>
                                    <p:anim calcmode="lin" valueType="num">
                                      <p:cBhvr>
                                        <p:cTn id="13" dur="519" fill="hold"/>
                                        <p:tgtEl>
                                          <p:spTgt spid="12"/>
                                        </p:tgtEl>
                                        <p:attrNameLst>
                                          <p:attrName>ppt_x</p:attrName>
                                        </p:attrNameLst>
                                      </p:cBhvr>
                                      <p:tavLst>
                                        <p:tav tm="0">
                                          <p:val>
                                            <p:strVal val="#ppt_x"/>
                                          </p:val>
                                        </p:tav>
                                        <p:tav tm="100000">
                                          <p:val>
                                            <p:strVal val="#ppt_x"/>
                                          </p:val>
                                        </p:tav>
                                      </p:tavLst>
                                    </p:anim>
                                    <p:anim calcmode="lin" valueType="num">
                                      <p:cBhvr>
                                        <p:cTn id="14" dur="519" fill="hold"/>
                                        <p:tgtEl>
                                          <p:spTgt spid="12"/>
                                        </p:tgtEl>
                                        <p:attrNameLst>
                                          <p:attrName>ppt_y</p:attrName>
                                        </p:attrNameLst>
                                      </p:cBhvr>
                                      <p:tavLst>
                                        <p:tav tm="0">
                                          <p:val>
                                            <p:strVal val="#ppt_y+.1"/>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0-#ppt_w/2"/>
                                          </p:val>
                                        </p:tav>
                                        <p:tav tm="100000">
                                          <p:val>
                                            <p:strVal val="#ppt_x"/>
                                          </p:val>
                                        </p:tav>
                                      </p:tavLst>
                                    </p:anim>
                                    <p:anim calcmode="lin" valueType="num">
                                      <p:cBhvr additive="base">
                                        <p:cTn id="18"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786890" y="254635"/>
            <a:ext cx="9369425" cy="709295"/>
          </a:xfrm>
        </p:spPr>
        <p:txBody>
          <a:bodyPr/>
          <a:p>
            <a:pPr algn="l"/>
            <a:r>
              <a:rPr lang="zh-CN" altLang="en-US" dirty="0" smtClean="0">
                <a:solidFill>
                  <a:srgbClr val="C00000"/>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小组探究</a:t>
            </a:r>
            <a:endParaRPr lang="zh-CN" altLang="en-US" dirty="0" smtClean="0">
              <a:solidFill>
                <a:srgbClr val="C00000"/>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3" name="内容占位符 2"/>
          <p:cNvSpPr>
            <a:spLocks noGrp="1"/>
          </p:cNvSpPr>
          <p:nvPr>
            <p:ph idx="1"/>
          </p:nvPr>
        </p:nvSpPr>
        <p:spPr/>
        <p:txBody>
          <a:bodyPr/>
          <a:p>
            <a:r>
              <a:rPr lang="en-US" altLang="zh-CN" sz="3600" b="1">
                <a:solidFill>
                  <a:schemeClr val="tx1">
                    <a:lumMod val="85000"/>
                    <a:lumOff val="15000"/>
                  </a:schemeClr>
                </a:solidFill>
              </a:rPr>
              <a:t>1.</a:t>
            </a:r>
            <a:r>
              <a:rPr sz="3600" b="1">
                <a:solidFill>
                  <a:schemeClr val="tx1">
                    <a:lumMod val="85000"/>
                    <a:lumOff val="15000"/>
                  </a:schemeClr>
                </a:solidFill>
                <a:sym typeface="+mn-ea"/>
              </a:rPr>
              <a:t>这幅作品中有哪些图案</a:t>
            </a:r>
            <a:r>
              <a:rPr lang="en-US" altLang="zh-CN" sz="3600" b="1">
                <a:solidFill>
                  <a:schemeClr val="tx1">
                    <a:lumMod val="85000"/>
                    <a:lumOff val="15000"/>
                  </a:schemeClr>
                </a:solidFill>
                <a:sym typeface="+mn-ea"/>
              </a:rPr>
              <a:t>?</a:t>
            </a:r>
            <a:endParaRPr sz="3600" b="1">
              <a:solidFill>
                <a:schemeClr val="tx1">
                  <a:lumMod val="85000"/>
                  <a:lumOff val="15000"/>
                </a:schemeClr>
              </a:solidFill>
            </a:endParaRPr>
          </a:p>
          <a:p>
            <a:r>
              <a:rPr lang="en-US" altLang="zh-CN" sz="3600" b="1">
                <a:solidFill>
                  <a:schemeClr val="tx1">
                    <a:lumMod val="85000"/>
                    <a:lumOff val="15000"/>
                  </a:schemeClr>
                </a:solidFill>
                <a:sym typeface="+mn-ea"/>
              </a:rPr>
              <a:t>2.</a:t>
            </a:r>
            <a:r>
              <a:rPr sz="3600" b="1">
                <a:solidFill>
                  <a:schemeClr val="tx1">
                    <a:lumMod val="85000"/>
                    <a:lumOff val="15000"/>
                  </a:schemeClr>
                </a:solidFill>
                <a:sym typeface="+mn-ea"/>
              </a:rPr>
              <a:t>这幅作品有什么吉祥寓意？</a:t>
            </a:r>
            <a:endParaRPr sz="3600" b="1">
              <a:solidFill>
                <a:schemeClr val="tx1">
                  <a:lumMod val="85000"/>
                  <a:lumOff val="15000"/>
                </a:schemeClr>
              </a:solidFill>
              <a:sym typeface="+mn-ea"/>
            </a:endParaRPr>
          </a:p>
          <a:p>
            <a:endParaRPr sz="3600" b="1">
              <a:solidFill>
                <a:schemeClr val="tx1">
                  <a:lumMod val="85000"/>
                  <a:lumOff val="15000"/>
                </a:schemeClr>
              </a:solidFill>
              <a:sym typeface="+mn-ea"/>
            </a:endParaRPr>
          </a:p>
        </p:txBody>
      </p:sp>
      <p:pic>
        <p:nvPicPr>
          <p:cNvPr id="8" name="内容占位符 7" descr="5814D42A848C6C6237535E556A338799">
            <a:hlinkClick r:id="rId1" action="ppaction://hlinksldjump"/>
          </p:cNvPr>
          <p:cNvPicPr>
            <a:picLocks noChangeAspect="1"/>
          </p:cNvPicPr>
          <p:nvPr/>
        </p:nvPicPr>
        <p:blipFill>
          <a:blip r:embed="rId2"/>
          <a:stretch>
            <a:fillRect/>
          </a:stretch>
        </p:blipFill>
        <p:spPr>
          <a:xfrm>
            <a:off x="0" y="3729990"/>
            <a:ext cx="1929130" cy="1873250"/>
          </a:xfrm>
          <a:prstGeom prst="rect">
            <a:avLst/>
          </a:prstGeom>
        </p:spPr>
      </p:pic>
      <p:pic>
        <p:nvPicPr>
          <p:cNvPr id="5" name="图片 4">
            <a:hlinkClick r:id="rId3" action="ppaction://hlinksldjump"/>
          </p:cNvPr>
          <p:cNvPicPr>
            <a:picLocks noChangeAspect="1"/>
          </p:cNvPicPr>
          <p:nvPr/>
        </p:nvPicPr>
        <p:blipFill>
          <a:blip r:embed="rId4"/>
          <a:stretch>
            <a:fillRect/>
          </a:stretch>
        </p:blipFill>
        <p:spPr>
          <a:xfrm rot="16200000">
            <a:off x="2018665" y="3794760"/>
            <a:ext cx="1848485" cy="1767840"/>
          </a:xfrm>
          <a:prstGeom prst="rect">
            <a:avLst/>
          </a:prstGeom>
        </p:spPr>
      </p:pic>
      <p:pic>
        <p:nvPicPr>
          <p:cNvPr id="16" name="图片 15"/>
          <p:cNvPicPr>
            <a:picLocks noChangeAspect="1"/>
          </p:cNvPicPr>
          <p:nvPr/>
        </p:nvPicPr>
        <p:blipFill>
          <a:blip r:embed="rId5"/>
          <a:stretch>
            <a:fillRect/>
          </a:stretch>
        </p:blipFill>
        <p:spPr>
          <a:xfrm>
            <a:off x="6963410" y="3754755"/>
            <a:ext cx="1520190" cy="1853565"/>
          </a:xfrm>
          <a:prstGeom prst="rect">
            <a:avLst/>
          </a:prstGeom>
        </p:spPr>
      </p:pic>
      <p:pic>
        <p:nvPicPr>
          <p:cNvPr id="7" name="图片 6" descr="IMG_3073(20231103-165005)"/>
          <p:cNvPicPr>
            <a:picLocks noChangeAspect="1"/>
          </p:cNvPicPr>
          <p:nvPr/>
        </p:nvPicPr>
        <p:blipFill>
          <a:blip r:embed="rId6"/>
          <a:stretch>
            <a:fillRect/>
          </a:stretch>
        </p:blipFill>
        <p:spPr>
          <a:xfrm>
            <a:off x="8566150" y="3754755"/>
            <a:ext cx="1675765" cy="1866900"/>
          </a:xfrm>
          <a:prstGeom prst="rect">
            <a:avLst/>
          </a:prstGeom>
        </p:spPr>
      </p:pic>
      <p:pic>
        <p:nvPicPr>
          <p:cNvPr id="21" name="图片 20" descr="IMG_3072(20231103-165216)"/>
          <p:cNvPicPr>
            <a:picLocks noChangeAspect="1"/>
          </p:cNvPicPr>
          <p:nvPr/>
        </p:nvPicPr>
        <p:blipFill>
          <a:blip r:embed="rId7"/>
          <a:stretch>
            <a:fillRect/>
          </a:stretch>
        </p:blipFill>
        <p:spPr>
          <a:xfrm>
            <a:off x="10419080" y="3768090"/>
            <a:ext cx="1772920" cy="1853565"/>
          </a:xfrm>
          <a:prstGeom prst="rect">
            <a:avLst/>
          </a:prstGeom>
        </p:spPr>
      </p:pic>
      <p:pic>
        <p:nvPicPr>
          <p:cNvPr id="21511" name="图片 10" descr="全小7册-19课-2.jpg"/>
          <p:cNvPicPr>
            <a:picLocks noChangeAspect="1"/>
          </p:cNvPicPr>
          <p:nvPr/>
        </p:nvPicPr>
        <p:blipFill>
          <a:blip r:embed="rId8"/>
          <a:stretch>
            <a:fillRect/>
          </a:stretch>
        </p:blipFill>
        <p:spPr>
          <a:xfrm>
            <a:off x="3957320" y="3754755"/>
            <a:ext cx="2820035" cy="1738630"/>
          </a:xfrm>
          <a:prstGeom prst="rect">
            <a:avLst/>
          </a:prstGeom>
          <a:noFill/>
          <a:ln w="9525">
            <a:noFill/>
          </a:ln>
        </p:spPr>
      </p:pic>
      <p:pic>
        <p:nvPicPr>
          <p:cNvPr id="74" name="图片 73"/>
          <p:cNvPicPr>
            <a:picLocks noChangeAspect="1"/>
          </p:cNvPicPr>
          <p:nvPr>
            <p:custDataLst>
              <p:tags r:id="rId9"/>
            </p:custDataLst>
          </p:nvPr>
        </p:nvPicPr>
        <p:blipFill>
          <a:blip r:embed="rId10"/>
          <a:stretch>
            <a:fillRect/>
          </a:stretch>
        </p:blipFill>
        <p:spPr>
          <a:xfrm flipH="1">
            <a:off x="93595" y="83237"/>
            <a:ext cx="1835648" cy="1543651"/>
          </a:xfrm>
          <a:prstGeom prst="rect">
            <a:avLst/>
          </a:prstGeom>
        </p:spPr>
      </p:pic>
      <p:pic>
        <p:nvPicPr>
          <p:cNvPr id="4" name="11dea26769de7dd8e5f69925286582e1">
            <a:hlinkClick r:id="" action="ppaction://media"/>
          </p:cNvPr>
          <p:cNvPicPr>
            <a:picLocks noChangeAspect="1"/>
          </p:cNvPicPr>
          <p:nvPr>
            <a:audioFile r:link="rId11"/>
            <p:extLst>
              <p:ext uri="{DAA4B4D4-6D71-4841-9C94-3DE7FCFB9230}">
                <p14:media xmlns:p14="http://schemas.microsoft.com/office/powerpoint/2010/main" r:embed="rId12">
                  <p14:fade in="1000.000000" out="1000.000000"/>
                </p14:media>
              </p:ext>
            </p:extLst>
            <p:custDataLst>
              <p:tags r:id="rId13"/>
            </p:custDataLst>
          </p:nvPr>
        </p:nvPicPr>
        <p:blipFill>
          <a:blip r:embed="rId14"/>
          <a:stretch>
            <a:fillRect/>
          </a:stretch>
        </p:blipFill>
        <p:spPr>
          <a:xfrm>
            <a:off x="7143116" y="2167709"/>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righ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0000" showWhenStopped="1">
                <p:cTn id="8" fill="hold" display="0">
                  <p:stCondLst>
                    <p:cond delay="indefinite"/>
                  </p:stCondLst>
                  <p:endCondLst>
                    <p:cond evt="onStopAudio" delay="0">
                      <p:tgtEl>
                        <p:sldTgt/>
                      </p:tgtEl>
                    </p:cond>
                  </p:endCondLst>
                </p:cTn>
                <p:tgtEl>
                  <p:spTgt spid="4"/>
                </p:tgtEl>
              </p:cMediaNode>
            </p:audio>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additive="base">
                                        <p:cTn id="13" dur="indefinite"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54355" y="254635"/>
            <a:ext cx="8524875" cy="586105"/>
          </a:xfrm>
          <a:ln>
            <a:noFill/>
          </a:ln>
        </p:spPr>
        <p:txBody>
          <a:bodyPr>
            <a:normAutofit fontScale="90000"/>
          </a:bodyPr>
          <a:p>
            <a:r>
              <a:rPr lang="zh-CN" altLang="en-US">
                <a:solidFill>
                  <a:srgbClr val="C00000"/>
                </a:solidFill>
              </a:rPr>
              <a:t>小组探究</a:t>
            </a:r>
            <a:endParaRPr lang="zh-CN" altLang="en-US">
              <a:solidFill>
                <a:srgbClr val="C00000"/>
              </a:solidFill>
            </a:endParaRPr>
          </a:p>
        </p:txBody>
      </p:sp>
      <p:pic>
        <p:nvPicPr>
          <p:cNvPr id="8" name="内容占位符 7" descr="5814D42A848C6C6237535E556A338799">
            <a:hlinkClick r:id="rId1" action="ppaction://hlinksldjump"/>
          </p:cNvPr>
          <p:cNvPicPr>
            <a:picLocks noChangeAspect="1"/>
          </p:cNvPicPr>
          <p:nvPr>
            <p:ph idx="1"/>
            <p:custDataLst>
              <p:tags r:id="rId2"/>
            </p:custDataLst>
          </p:nvPr>
        </p:nvPicPr>
        <p:blipFill>
          <a:blip r:embed="rId3"/>
          <a:stretch>
            <a:fillRect/>
          </a:stretch>
        </p:blipFill>
        <p:spPr>
          <a:xfrm>
            <a:off x="815975" y="840740"/>
            <a:ext cx="2670175" cy="2593340"/>
          </a:xfrm>
          <a:prstGeom prst="rect">
            <a:avLst/>
          </a:prstGeom>
          <a:ln>
            <a:solidFill>
              <a:schemeClr val="tx1">
                <a:alpha val="0"/>
              </a:schemeClr>
            </a:solidFill>
            <a:prstDash val="solid"/>
          </a:ln>
        </p:spPr>
      </p:pic>
      <p:pic>
        <p:nvPicPr>
          <p:cNvPr id="5" name="图片 4">
            <a:hlinkClick r:id="rId4" action="ppaction://hlinksldjump"/>
          </p:cNvPr>
          <p:cNvPicPr>
            <a:picLocks noChangeAspect="1"/>
          </p:cNvPicPr>
          <p:nvPr>
            <p:custDataLst>
              <p:tags r:id="rId5"/>
            </p:custDataLst>
          </p:nvPr>
        </p:nvPicPr>
        <p:blipFill>
          <a:blip r:embed="rId6"/>
          <a:stretch>
            <a:fillRect/>
          </a:stretch>
        </p:blipFill>
        <p:spPr>
          <a:xfrm rot="16200000">
            <a:off x="4199255" y="897255"/>
            <a:ext cx="2560320" cy="2448560"/>
          </a:xfrm>
          <a:prstGeom prst="rect">
            <a:avLst/>
          </a:prstGeom>
        </p:spPr>
      </p:pic>
      <p:pic>
        <p:nvPicPr>
          <p:cNvPr id="16" name="图片 15">
            <a:hlinkClick r:id="rId7" action="ppaction://hlinksldjump"/>
          </p:cNvPr>
          <p:cNvPicPr>
            <a:picLocks noChangeAspect="1"/>
          </p:cNvPicPr>
          <p:nvPr>
            <p:custDataLst>
              <p:tags r:id="rId8"/>
            </p:custDataLst>
          </p:nvPr>
        </p:nvPicPr>
        <p:blipFill>
          <a:blip r:embed="rId9"/>
          <a:stretch>
            <a:fillRect/>
          </a:stretch>
        </p:blipFill>
        <p:spPr>
          <a:xfrm>
            <a:off x="815975" y="3752850"/>
            <a:ext cx="2255520" cy="2750185"/>
          </a:xfrm>
          <a:prstGeom prst="rect">
            <a:avLst/>
          </a:prstGeom>
        </p:spPr>
      </p:pic>
      <p:pic>
        <p:nvPicPr>
          <p:cNvPr id="7" name="图片 6" descr="IMG_3073(20231103-165005)">
            <a:hlinkClick r:id="rId10" action="ppaction://hlinksldjump"/>
          </p:cNvPr>
          <p:cNvPicPr>
            <a:picLocks noChangeAspect="1"/>
          </p:cNvPicPr>
          <p:nvPr>
            <p:custDataLst>
              <p:tags r:id="rId11"/>
            </p:custDataLst>
          </p:nvPr>
        </p:nvPicPr>
        <p:blipFill>
          <a:blip r:embed="rId12"/>
          <a:stretch>
            <a:fillRect/>
          </a:stretch>
        </p:blipFill>
        <p:spPr>
          <a:xfrm>
            <a:off x="4138295" y="3752850"/>
            <a:ext cx="2472055" cy="2753995"/>
          </a:xfrm>
          <a:prstGeom prst="rect">
            <a:avLst/>
          </a:prstGeom>
        </p:spPr>
      </p:pic>
      <p:sp>
        <p:nvSpPr>
          <p:cNvPr id="4" name="文本框 3"/>
          <p:cNvSpPr txBox="1"/>
          <p:nvPr/>
        </p:nvSpPr>
        <p:spPr>
          <a:xfrm>
            <a:off x="3240405" y="6918325"/>
            <a:ext cx="4064000" cy="370840"/>
          </a:xfrm>
          <a:prstGeom prst="rect">
            <a:avLst/>
          </a:prstGeom>
          <a:noFill/>
        </p:spPr>
        <p:txBody>
          <a:bodyPr wrap="square" rtlCol="0">
            <a:spAutoFit/>
          </a:bodyPr>
          <a:p>
            <a:pPr>
              <a:lnSpc>
                <a:spcPct val="130000"/>
              </a:lnSpc>
            </a:pPr>
            <a:endParaRPr lang="zh-CN" altLang="en-US" sz="1400" dirty="0" smtClean="0">
              <a:latin typeface="Arial" panose="020B0604020202020204" pitchFamily="34" charset="0"/>
              <a:ea typeface="微软雅黑" panose="020B0503020204020204" pitchFamily="34" charset="-122"/>
            </a:endParaRPr>
          </a:p>
        </p:txBody>
      </p:sp>
      <p:sp>
        <p:nvSpPr>
          <p:cNvPr id="3" name="文本框 2"/>
          <p:cNvSpPr txBox="1"/>
          <p:nvPr/>
        </p:nvSpPr>
        <p:spPr>
          <a:xfrm>
            <a:off x="3485515" y="2976880"/>
            <a:ext cx="417195" cy="424180"/>
          </a:xfrm>
          <a:prstGeom prst="rect">
            <a:avLst/>
          </a:prstGeom>
          <a:noFill/>
        </p:spPr>
        <p:txBody>
          <a:bodyPr wrap="none" rtlCol="0">
            <a:noAutofit/>
          </a:bodyPr>
          <a:p>
            <a:pPr>
              <a:lnSpc>
                <a:spcPct val="130000"/>
              </a:lnSpc>
            </a:pPr>
            <a:r>
              <a:rPr lang="en-US" altLang="zh-CN" sz="2400" dirty="0" smtClean="0">
                <a:latin typeface="Arial" panose="020B0604020202020204" pitchFamily="34" charset="0"/>
                <a:ea typeface="微软雅黑" panose="020B0503020204020204" pitchFamily="34" charset="-122"/>
              </a:rPr>
              <a:t>1</a:t>
            </a:r>
            <a:endParaRPr lang="en-US" altLang="zh-CN" sz="2400" dirty="0" smtClean="0">
              <a:latin typeface="Arial" panose="020B0604020202020204" pitchFamily="34" charset="0"/>
              <a:ea typeface="微软雅黑" panose="020B0503020204020204" pitchFamily="34" charset="-122"/>
            </a:endParaRPr>
          </a:p>
        </p:txBody>
      </p:sp>
      <p:sp>
        <p:nvSpPr>
          <p:cNvPr id="9" name="文本框 8"/>
          <p:cNvSpPr txBox="1"/>
          <p:nvPr/>
        </p:nvSpPr>
        <p:spPr>
          <a:xfrm>
            <a:off x="6782435" y="2922905"/>
            <a:ext cx="281940" cy="937260"/>
          </a:xfrm>
          <a:prstGeom prst="rect">
            <a:avLst/>
          </a:prstGeom>
          <a:noFill/>
        </p:spPr>
        <p:txBody>
          <a:bodyPr wrap="none" rtlCol="0">
            <a:noAutofit/>
          </a:bodyPr>
          <a:p>
            <a:pPr>
              <a:lnSpc>
                <a:spcPct val="130000"/>
              </a:lnSpc>
            </a:pPr>
            <a:r>
              <a:rPr lang="en-US" altLang="zh-CN" sz="2400" dirty="0" smtClean="0">
                <a:latin typeface="Arial" panose="020B0604020202020204" pitchFamily="34" charset="0"/>
                <a:ea typeface="微软雅黑" panose="020B0503020204020204" pitchFamily="34" charset="-122"/>
              </a:rPr>
              <a:t>2</a:t>
            </a:r>
            <a:endParaRPr lang="en-US" altLang="zh-CN" sz="2400" dirty="0" smtClean="0">
              <a:latin typeface="Arial" panose="020B0604020202020204" pitchFamily="34" charset="0"/>
              <a:ea typeface="微软雅黑" panose="020B0503020204020204" pitchFamily="34" charset="-122"/>
            </a:endParaRPr>
          </a:p>
        </p:txBody>
      </p:sp>
      <p:sp>
        <p:nvSpPr>
          <p:cNvPr id="10" name="文本框 9"/>
          <p:cNvSpPr txBox="1"/>
          <p:nvPr/>
        </p:nvSpPr>
        <p:spPr>
          <a:xfrm>
            <a:off x="11559540" y="2893060"/>
            <a:ext cx="352425" cy="570865"/>
          </a:xfrm>
          <a:prstGeom prst="rect">
            <a:avLst/>
          </a:prstGeom>
          <a:noFill/>
        </p:spPr>
        <p:txBody>
          <a:bodyPr wrap="none" rtlCol="0">
            <a:spAutoFit/>
          </a:bodyPr>
          <a:p>
            <a:pPr>
              <a:lnSpc>
                <a:spcPct val="130000"/>
              </a:lnSpc>
            </a:pPr>
            <a:r>
              <a:rPr lang="en-US" altLang="zh-CN" sz="2400" dirty="0" smtClean="0">
                <a:latin typeface="Arial" panose="020B0604020202020204" pitchFamily="34" charset="0"/>
                <a:ea typeface="微软雅黑" panose="020B0503020204020204" pitchFamily="34" charset="-122"/>
              </a:rPr>
              <a:t>3</a:t>
            </a:r>
            <a:endParaRPr lang="en-US" altLang="zh-CN" sz="2400" dirty="0" smtClean="0">
              <a:latin typeface="Arial" panose="020B0604020202020204" pitchFamily="34" charset="0"/>
              <a:ea typeface="微软雅黑" panose="020B0503020204020204" pitchFamily="34" charset="-122"/>
            </a:endParaRPr>
          </a:p>
        </p:txBody>
      </p:sp>
      <p:sp>
        <p:nvSpPr>
          <p:cNvPr id="11" name="文本框 10"/>
          <p:cNvSpPr txBox="1"/>
          <p:nvPr/>
        </p:nvSpPr>
        <p:spPr>
          <a:xfrm>
            <a:off x="3146425" y="5962015"/>
            <a:ext cx="168275" cy="374015"/>
          </a:xfrm>
          <a:prstGeom prst="rect">
            <a:avLst/>
          </a:prstGeom>
          <a:noFill/>
        </p:spPr>
        <p:txBody>
          <a:bodyPr wrap="none" rtlCol="0">
            <a:noAutofit/>
          </a:bodyPr>
          <a:p>
            <a:pPr>
              <a:lnSpc>
                <a:spcPct val="130000"/>
              </a:lnSpc>
            </a:pPr>
            <a:r>
              <a:rPr lang="en-US" altLang="zh-CN" sz="2400" dirty="0" smtClean="0">
                <a:latin typeface="Arial" panose="020B0604020202020204" pitchFamily="34" charset="0"/>
                <a:ea typeface="微软雅黑" panose="020B0503020204020204" pitchFamily="34" charset="-122"/>
              </a:rPr>
              <a:t>4</a:t>
            </a:r>
            <a:endParaRPr lang="en-US" altLang="zh-CN" sz="2400" dirty="0" smtClean="0">
              <a:latin typeface="Arial" panose="020B0604020202020204" pitchFamily="34" charset="0"/>
              <a:ea typeface="微软雅黑" panose="020B0503020204020204" pitchFamily="34" charset="-122"/>
            </a:endParaRPr>
          </a:p>
        </p:txBody>
      </p:sp>
      <p:sp>
        <p:nvSpPr>
          <p:cNvPr id="12" name="文本框 11"/>
          <p:cNvSpPr txBox="1"/>
          <p:nvPr/>
        </p:nvSpPr>
        <p:spPr>
          <a:xfrm>
            <a:off x="6750050" y="5947410"/>
            <a:ext cx="734060" cy="539750"/>
          </a:xfrm>
          <a:prstGeom prst="rect">
            <a:avLst/>
          </a:prstGeom>
          <a:noFill/>
        </p:spPr>
        <p:txBody>
          <a:bodyPr wrap="none" rtlCol="0">
            <a:noAutofit/>
          </a:bodyPr>
          <a:p>
            <a:pPr>
              <a:lnSpc>
                <a:spcPct val="130000"/>
              </a:lnSpc>
            </a:pPr>
            <a:r>
              <a:rPr lang="en-US" altLang="zh-CN" sz="2400" dirty="0" smtClean="0">
                <a:latin typeface="Arial" panose="020B0604020202020204" pitchFamily="34" charset="0"/>
                <a:ea typeface="微软雅黑" panose="020B0503020204020204" pitchFamily="34" charset="-122"/>
              </a:rPr>
              <a:t>5</a:t>
            </a:r>
            <a:endParaRPr lang="en-US" altLang="zh-CN" sz="2400" dirty="0" smtClean="0">
              <a:latin typeface="Arial" panose="020B0604020202020204" pitchFamily="34" charset="0"/>
              <a:ea typeface="微软雅黑" panose="020B0503020204020204" pitchFamily="34" charset="-122"/>
            </a:endParaRPr>
          </a:p>
        </p:txBody>
      </p:sp>
      <p:sp>
        <p:nvSpPr>
          <p:cNvPr id="13" name="文本框 12"/>
          <p:cNvSpPr txBox="1"/>
          <p:nvPr/>
        </p:nvSpPr>
        <p:spPr>
          <a:xfrm flipH="1">
            <a:off x="10436860" y="5996940"/>
            <a:ext cx="77470" cy="719455"/>
          </a:xfrm>
          <a:prstGeom prst="rect">
            <a:avLst/>
          </a:prstGeom>
          <a:noFill/>
        </p:spPr>
        <p:txBody>
          <a:bodyPr wrap="none" rtlCol="0">
            <a:noAutofit/>
          </a:bodyPr>
          <a:p>
            <a:pPr>
              <a:lnSpc>
                <a:spcPct val="130000"/>
              </a:lnSpc>
            </a:pPr>
            <a:r>
              <a:rPr lang="en-US" altLang="zh-CN" sz="2400" dirty="0" smtClean="0">
                <a:latin typeface="Arial" panose="020B0604020202020204" pitchFamily="34" charset="0"/>
                <a:ea typeface="微软雅黑" panose="020B0503020204020204" pitchFamily="34" charset="-122"/>
              </a:rPr>
              <a:t>6</a:t>
            </a:r>
            <a:endParaRPr lang="en-US" altLang="zh-CN" sz="2400" dirty="0" smtClean="0">
              <a:latin typeface="Arial" panose="020B0604020202020204" pitchFamily="34" charset="0"/>
              <a:ea typeface="微软雅黑" panose="020B0503020204020204" pitchFamily="34" charset="-122"/>
            </a:endParaRPr>
          </a:p>
        </p:txBody>
      </p:sp>
      <p:pic>
        <p:nvPicPr>
          <p:cNvPr id="21" name="图片 20" descr="IMG_3072(20231103-165216)">
            <a:hlinkClick r:id="rId13" action="ppaction://hlinksldjump"/>
          </p:cNvPr>
          <p:cNvPicPr>
            <a:picLocks noChangeAspect="1"/>
          </p:cNvPicPr>
          <p:nvPr/>
        </p:nvPicPr>
        <p:blipFill>
          <a:blip r:embed="rId14"/>
          <a:stretch>
            <a:fillRect/>
          </a:stretch>
        </p:blipFill>
        <p:spPr>
          <a:xfrm>
            <a:off x="7566025" y="3710305"/>
            <a:ext cx="2672715" cy="2793365"/>
          </a:xfrm>
          <a:prstGeom prst="rect">
            <a:avLst/>
          </a:prstGeom>
        </p:spPr>
      </p:pic>
      <p:pic>
        <p:nvPicPr>
          <p:cNvPr id="21511" name="图片 10" descr="全小7册-19课-2.jpg">
            <a:hlinkClick r:id="rId15" action="ppaction://hlinksldjump"/>
          </p:cNvPr>
          <p:cNvPicPr>
            <a:picLocks noChangeAspect="1"/>
          </p:cNvPicPr>
          <p:nvPr>
            <p:custDataLst>
              <p:tags r:id="rId16"/>
            </p:custDataLst>
          </p:nvPr>
        </p:nvPicPr>
        <p:blipFill>
          <a:blip r:embed="rId17"/>
          <a:stretch>
            <a:fillRect/>
          </a:stretch>
        </p:blipFill>
        <p:spPr>
          <a:xfrm>
            <a:off x="7455535" y="840740"/>
            <a:ext cx="4153535" cy="2559685"/>
          </a:xfrm>
          <a:prstGeom prst="rect">
            <a:avLst/>
          </a:prstGeom>
          <a:noFill/>
          <a:ln w="9525">
            <a:noFill/>
          </a:ln>
        </p:spPr>
      </p:pic>
      <p:sp>
        <p:nvSpPr>
          <p:cNvPr id="6" name="椭圆 5">
            <a:hlinkClick r:id="rId18" action="ppaction://hlinksldjump"/>
          </p:cNvPr>
          <p:cNvSpPr/>
          <p:nvPr/>
        </p:nvSpPr>
        <p:spPr>
          <a:xfrm>
            <a:off x="11111230" y="5761355"/>
            <a:ext cx="998220" cy="1121410"/>
          </a:xfrm>
          <a:prstGeom prst="ellipse">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b="0"/>
          </a:p>
        </p:txBody>
      </p:sp>
      <p:sp>
        <p:nvSpPr>
          <p:cNvPr id="3" name="内容占位符 2"/>
          <p:cNvSpPr>
            <a:spLocks noGrp="1"/>
          </p:cNvSpPr>
          <p:nvPr>
            <p:ph idx="1"/>
          </p:nvPr>
        </p:nvSpPr>
        <p:spPr>
          <a:xfrm>
            <a:off x="8399778" y="5431155"/>
            <a:ext cx="11056060" cy="5119688"/>
          </a:xfrm>
        </p:spPr>
        <p:txBody>
          <a:bodyPr/>
          <a:p>
            <a:r>
              <a:rPr sz="4000">
                <a:solidFill>
                  <a:srgbClr val="C00000"/>
                </a:solidFill>
                <a:latin typeface="Arial" panose="020B0604020202020204" pitchFamily="34" charset="0"/>
                <a:ea typeface="微软雅黑" panose="020B0503020204020204" pitchFamily="34" charset="-122"/>
                <a:sym typeface="+mn-ea"/>
              </a:rPr>
              <a:t>马上封侯</a:t>
            </a:r>
            <a:endParaRPr lang="zh-CN" altLang="en-US" sz="4000" dirty="0" smtClean="0">
              <a:solidFill>
                <a:srgbClr val="C00000"/>
              </a:solidFill>
              <a:latin typeface="Arial" panose="020B0604020202020204" pitchFamily="34" charset="0"/>
              <a:ea typeface="微软雅黑" panose="020B0503020204020204" pitchFamily="34" charset="-122"/>
            </a:endParaRPr>
          </a:p>
          <a:p>
            <a:endParaRPr lang="zh-CN" altLang="en-US" sz="4000" dirty="0" smtClean="0">
              <a:solidFill>
                <a:srgbClr val="C00000"/>
              </a:solidFill>
              <a:latin typeface="Arial" panose="020B0604020202020204" pitchFamily="34" charset="0"/>
              <a:ea typeface="微软雅黑" panose="020B0503020204020204" pitchFamily="34" charset="-122"/>
            </a:endParaRPr>
          </a:p>
        </p:txBody>
      </p:sp>
      <p:pic>
        <p:nvPicPr>
          <p:cNvPr id="8" name="内容占位符 7" descr="5814D42A848C6C6237535E556A338799"/>
          <p:cNvPicPr>
            <a:picLocks noChangeAspect="1"/>
          </p:cNvPicPr>
          <p:nvPr>
            <p:custDataLst>
              <p:tags r:id="rId1"/>
            </p:custDataLst>
          </p:nvPr>
        </p:nvPicPr>
        <p:blipFill>
          <a:blip r:embed="rId2"/>
          <a:stretch>
            <a:fillRect/>
          </a:stretch>
        </p:blipFill>
        <p:spPr>
          <a:xfrm>
            <a:off x="2376805" y="713740"/>
            <a:ext cx="6188075" cy="6009640"/>
          </a:xfrm>
          <a:prstGeom prst="rect">
            <a:avLst/>
          </a:prstGeom>
        </p:spPr>
      </p:pic>
      <p:pic>
        <p:nvPicPr>
          <p:cNvPr id="6" name="图片 5"/>
          <p:cNvPicPr>
            <a:picLocks noChangeAspect="1"/>
          </p:cNvPicPr>
          <p:nvPr/>
        </p:nvPicPr>
        <p:blipFill>
          <a:blip r:embed="rId3"/>
          <a:stretch>
            <a:fillRect/>
          </a:stretch>
        </p:blipFill>
        <p:spPr>
          <a:xfrm>
            <a:off x="9886950" y="833755"/>
            <a:ext cx="1173480" cy="1219200"/>
          </a:xfrm>
          <a:prstGeom prst="ellipse">
            <a:avLst/>
          </a:prstGeom>
        </p:spPr>
      </p:pic>
      <p:pic>
        <p:nvPicPr>
          <p:cNvPr id="7" name="图片 6"/>
          <p:cNvPicPr>
            <a:picLocks noChangeAspect="1"/>
          </p:cNvPicPr>
          <p:nvPr/>
        </p:nvPicPr>
        <p:blipFill>
          <a:blip r:embed="rId4"/>
          <a:stretch>
            <a:fillRect/>
          </a:stretch>
        </p:blipFill>
        <p:spPr>
          <a:xfrm>
            <a:off x="9792970" y="2298065"/>
            <a:ext cx="1267460" cy="1434465"/>
          </a:xfrm>
          <a:prstGeom prst="ellipse">
            <a:avLst/>
          </a:prstGeom>
        </p:spPr>
      </p:pic>
      <p:sp>
        <p:nvSpPr>
          <p:cNvPr id="12" name="矩形 11"/>
          <p:cNvSpPr/>
          <p:nvPr/>
        </p:nvSpPr>
        <p:spPr>
          <a:xfrm>
            <a:off x="6141720" y="3868420"/>
            <a:ext cx="1377315" cy="1562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6532880" y="2561590"/>
            <a:ext cx="1090295" cy="1100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a:hlinkClick r:id="rId5" action="ppaction://hlinksldjump"/>
          </p:cNvPr>
          <p:cNvSpPr/>
          <p:nvPr/>
        </p:nvSpPr>
        <p:spPr>
          <a:xfrm>
            <a:off x="11096625" y="5915660"/>
            <a:ext cx="760095" cy="66802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3" restart="whenNotActive" fill="hold" evtFilter="cancelBubble" nodeType="interactiveSeq">
                <p:stCondLst>
                  <p:cond evt="onClick" delay="0">
                    <p:tgtEl>
                      <p:spTgt spid="17"/>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commondata" val="eyJoZGlkIjoiMmE0YWQwY2U4MGE5MjU4OWNkNWM2YzE3YWRjMDEzYzYifQ=="/>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A000120140530A99PPBG">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定义 7">
      <a:majorFont>
        <a:latin typeface="Arial"/>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A000120150318A08KPBG</Template>
  <TotalTime>0</TotalTime>
  <Words>390</Words>
  <Application>WPS 演示</Application>
  <PresentationFormat>宽屏</PresentationFormat>
  <Paragraphs>90</Paragraphs>
  <Slides>19</Slides>
  <Notes>33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Arial</vt:lpstr>
      <vt:lpstr>宋体</vt:lpstr>
      <vt:lpstr>Wingdings</vt:lpstr>
      <vt:lpstr>微软雅黑</vt:lpstr>
      <vt:lpstr>幼圆</vt:lpstr>
      <vt:lpstr>仓耳今楷05-6763 W05</vt:lpstr>
      <vt:lpstr>汉仪新人文宋W</vt:lpstr>
      <vt:lpstr>迷你简剪纸</vt:lpstr>
      <vt:lpstr>黑体</vt:lpstr>
      <vt:lpstr>字魂36号-正文宋楷</vt:lpstr>
      <vt:lpstr>Arial Unicode MS</vt:lpstr>
      <vt:lpstr>Calibri</vt:lpstr>
      <vt:lpstr>A000120140530A99PPBG</vt:lpstr>
      <vt:lpstr>PowerPoint 演示文稿</vt:lpstr>
      <vt:lpstr>421</vt:lpstr>
      <vt:lpstr>PowerPoint 演示文稿</vt:lpstr>
      <vt:lpstr>剪纸中的吉祥纹样</vt:lpstr>
      <vt:lpstr>吉祥寓意</vt:lpstr>
      <vt:lpstr>PowerPoint 演示文稿</vt:lpstr>
      <vt:lpstr>小组探究</vt:lpstr>
      <vt:lpstr>小组探究</vt:lpstr>
      <vt:lpstr>PowerPoint 演示文稿</vt:lpstr>
      <vt:lpstr>PowerPoint 演示文稿</vt:lpstr>
      <vt:lpstr>PowerPoint 演示文稿</vt:lpstr>
      <vt:lpstr>PowerPoint 演示文稿</vt:lpstr>
      <vt:lpstr>PowerPoint 演示文稿</vt:lpstr>
      <vt:lpstr>PowerPoint 演示文稿</vt:lpstr>
      <vt:lpstr> 纹样有什么特点？</vt:lpstr>
      <vt:lpstr> 纹样有什么特点？</vt:lpstr>
      <vt:lpstr>国家级 非物质文化遗产 高密剪纸传承人 范祚信 </vt:lpstr>
      <vt:lpstr>作品欣赏</vt:lpstr>
      <vt:lpstr>               艺术实践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中国传统剪纸PPT</dc:title>
  <dc:creator>熊猫办公</dc:creator>
  <cp:lastModifiedBy>tf</cp:lastModifiedBy>
  <cp:revision>42</cp:revision>
  <dcterms:created xsi:type="dcterms:W3CDTF">2021-12-24T15:27:00Z</dcterms:created>
  <dcterms:modified xsi:type="dcterms:W3CDTF">2023-12-18T00:57:02Z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6FE5B4C22A8D4F5EA5D9E6EB459D564A_13</vt:lpwstr>
  </property>
</Properties>
</file>