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  <p:sldMasterId id="2147483670" r:id="rId4"/>
    <p:sldMasterId id="2147483690" r:id="rId5"/>
    <p:sldMasterId id="2147483702" r:id="rId6"/>
  </p:sldMasterIdLst>
  <p:notesMasterIdLst>
    <p:notesMasterId r:id="rId27"/>
  </p:notesMasterIdLst>
  <p:handoutMasterIdLst>
    <p:handoutMasterId r:id="rId28"/>
  </p:handoutMasterIdLst>
  <p:sldIdLst>
    <p:sldId id="5084" r:id="rId7"/>
    <p:sldId id="5471" r:id="rId8"/>
    <p:sldId id="5386" r:id="rId9"/>
    <p:sldId id="5473" r:id="rId10"/>
    <p:sldId id="5475" r:id="rId11"/>
    <p:sldId id="5476" r:id="rId12"/>
    <p:sldId id="5477" r:id="rId13"/>
    <p:sldId id="5480" r:id="rId14"/>
    <p:sldId id="5479" r:id="rId15"/>
    <p:sldId id="5481" r:id="rId16"/>
    <p:sldId id="940" r:id="rId17"/>
    <p:sldId id="5483" r:id="rId18"/>
    <p:sldId id="5529" r:id="rId19"/>
    <p:sldId id="5531" r:id="rId20"/>
    <p:sldId id="5530" r:id="rId21"/>
    <p:sldId id="5575" r:id="rId22"/>
    <p:sldId id="5426" r:id="rId23"/>
    <p:sldId id="5062" r:id="rId24"/>
    <p:sldId id="5074" r:id="rId25"/>
    <p:sldId id="5577" r:id="rId26"/>
  </p:sldIdLst>
  <p:sldSz cx="9144000" cy="5130800"/>
  <p:notesSz cx="6858000" cy="9144000"/>
  <p:embeddedFontLst>
    <p:embeddedFont>
      <p:font typeface="微软雅黑" panose="020B0503020204020204" charset="-122"/>
      <p:regular r:id="rId32"/>
    </p:embeddedFont>
    <p:embeddedFont>
      <p:font typeface="Segoe UI Light" panose="020B0502040204020203"/>
      <p:regular r:id="rId33"/>
      <p:italic r:id="rId34"/>
    </p:embeddedFont>
    <p:embeddedFont>
      <p:font typeface="楷体" panose="02010609060101010101" charset="-122"/>
      <p:regular r:id="rId35"/>
    </p:embeddedFont>
    <p:embeddedFont>
      <p:font typeface="华文行楷" panose="02010800040101010101" charset="-122"/>
      <p:regular r:id="rId36"/>
    </p:embeddedFont>
    <p:embeddedFont>
      <p:font typeface="黑体" panose="02010609060101010101" pitchFamily="49" charset="-122"/>
      <p:regular r:id="rId37"/>
    </p:embeddedFont>
    <p:embeddedFont>
      <p:font typeface="等线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2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1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259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549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776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066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10" autoAdjust="0"/>
    <p:restoredTop sz="91001" autoAdjust="0"/>
  </p:normalViewPr>
  <p:slideViewPr>
    <p:cSldViewPr snapToGrid="0" showGuides="1">
      <p:cViewPr varScale="1">
        <p:scale>
          <a:sx n="219" d="100"/>
          <a:sy n="219" d="100"/>
        </p:scale>
        <p:origin x="-444" y="-96"/>
      </p:cViewPr>
      <p:guideLst>
        <p:guide orient="horz" pos="16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388.xml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3C89-B6F5-49B0-B9DE-0D9BD4FB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3207B-AC42-46AC-A731-F0573EC81F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F875-FDEB-4EEC-A50C-3C82807C4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79450" y="1143000"/>
            <a:ext cx="5499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1BDE-9668-41E5-BE0D-87E202F915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2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4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3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5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9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76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66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image" Target="../media/image6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image" Target="../media/image7.jpe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image" Target="../media/image8.jpe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image" Target="../media/image9.jpe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image" Target="../media/image3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image" Target="../media/image6.jpeg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104.xml"/><Relationship Id="rId3" Type="http://schemas.openxmlformats.org/officeDocument/2006/relationships/image" Target="../media/image7.jpe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06.xml"/><Relationship Id="rId3" Type="http://schemas.openxmlformats.org/officeDocument/2006/relationships/image" Target="../media/image8.jpeg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image" Target="../media/image9.jpe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06.xml"/><Relationship Id="rId5" Type="http://schemas.openxmlformats.org/officeDocument/2006/relationships/image" Target="../media/image3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4" Type="http://schemas.openxmlformats.org/officeDocument/2006/relationships/tags" Target="../tags/tag224.xml"/><Relationship Id="rId3" Type="http://schemas.openxmlformats.org/officeDocument/2006/relationships/image" Target="../media/image6.jpeg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4" Type="http://schemas.openxmlformats.org/officeDocument/2006/relationships/tags" Target="../tags/tag226.xml"/><Relationship Id="rId3" Type="http://schemas.openxmlformats.org/officeDocument/2006/relationships/image" Target="../media/image7.jpe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4" Type="http://schemas.openxmlformats.org/officeDocument/2006/relationships/tags" Target="../tags/tag228.xml"/><Relationship Id="rId3" Type="http://schemas.openxmlformats.org/officeDocument/2006/relationships/image" Target="../media/image8.jpeg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4" Type="http://schemas.openxmlformats.org/officeDocument/2006/relationships/tags" Target="../tags/tag230.xml"/><Relationship Id="rId3" Type="http://schemas.openxmlformats.org/officeDocument/2006/relationships/image" Target="../media/image9.jpeg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tags" Target="../tags/tag234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3048001" y="1537342"/>
            <a:ext cx="6096000" cy="34034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868" y="2104970"/>
            <a:ext cx="2363967" cy="368769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6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565400"/>
            <a:ext cx="9144000" cy="256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4000" cy="5130800"/>
            <a:chOff x="767255" y="220717"/>
            <a:chExt cx="3888830" cy="4456386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67255" y="220717"/>
              <a:ext cx="777766" cy="4456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1545021" y="220717"/>
              <a:ext cx="777766" cy="445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322787" y="220717"/>
              <a:ext cx="777766" cy="44563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100553" y="220717"/>
              <a:ext cx="777766" cy="4456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878319" y="220717"/>
              <a:ext cx="777766" cy="44563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</p:grp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639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94253" y="193197"/>
            <a:ext cx="3651088" cy="396196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795" b="1"/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539944" y="128343"/>
            <a:ext cx="604056" cy="461050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795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282577" y="4481015"/>
            <a:ext cx="1470025" cy="3990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5" b="1"/>
            </a:lvl1pPr>
          </a:lstStyle>
          <a:p>
            <a:r>
              <a:rPr kumimoji="1" lang="en-US" altLang="zh-CN" sz="1195" b="1"/>
              <a:t>LOGO&amp;PIC</a:t>
            </a:r>
            <a:r>
              <a:rPr kumimoji="1" lang="zh-CN" altLang="en-US" sz="1195" b="1"/>
              <a:t> </a:t>
            </a:r>
            <a:r>
              <a:rPr kumimoji="1" lang="en-US" altLang="zh-CN" sz="1195" b="1"/>
              <a:t>HERE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330454" y="568498"/>
            <a:ext cx="126188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95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395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18" name="文本框 17"/>
          <p:cNvSpPr txBox="1"/>
          <p:nvPr userDrawn="1">
            <p:custDataLst>
              <p:tags r:id="rId4"/>
            </p:custDataLst>
          </p:nvPr>
        </p:nvSpPr>
        <p:spPr>
          <a:xfrm>
            <a:off x="572399" y="72002"/>
            <a:ext cx="4181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一、照相机与眼球 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3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413820"/>
            <a:ext cx="9144000" cy="3716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直角三角形 4"/>
          <p:cNvSpPr/>
          <p:nvPr userDrawn="1">
            <p:custDataLst>
              <p:tags r:id="rId5"/>
            </p:custDataLst>
          </p:nvPr>
        </p:nvSpPr>
        <p:spPr>
          <a:xfrm>
            <a:off x="161598" y="813800"/>
            <a:ext cx="8561703" cy="41558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直角三角形 5"/>
          <p:cNvSpPr/>
          <p:nvPr userDrawn="1">
            <p:custDataLst>
              <p:tags r:id="rId6"/>
            </p:custDataLst>
          </p:nvPr>
        </p:nvSpPr>
        <p:spPr>
          <a:xfrm rot="10800000">
            <a:off x="420702" y="802058"/>
            <a:ext cx="8561703" cy="41558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672924"/>
            <a:ext cx="9144000" cy="394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" y="2721224"/>
            <a:ext cx="2387614" cy="196110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69" y="137580"/>
            <a:ext cx="636805" cy="272821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6"/>
            </p:custDataLst>
          </p:nvPr>
        </p:nvSpPr>
        <p:spPr>
          <a:xfrm>
            <a:off x="303006" y="63453"/>
            <a:ext cx="2796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四、课堂练习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3048001" y="1537342"/>
            <a:ext cx="6096000" cy="34034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3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868" y="2104970"/>
            <a:ext cx="2363967" cy="368769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6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565400"/>
            <a:ext cx="9144000" cy="256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4000" cy="5130800"/>
            <a:chOff x="767255" y="220717"/>
            <a:chExt cx="3888830" cy="4456386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67255" y="220717"/>
              <a:ext cx="777766" cy="4456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1545021" y="220717"/>
              <a:ext cx="777766" cy="445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322787" y="220717"/>
              <a:ext cx="777766" cy="44563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100553" y="220717"/>
              <a:ext cx="777766" cy="4456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878319" y="220717"/>
              <a:ext cx="777766" cy="44563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</p:grp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639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94253" y="193197"/>
            <a:ext cx="3651088" cy="396196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795" b="1"/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539944" y="128343"/>
            <a:ext cx="604056" cy="461050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795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282577" y="4481015"/>
            <a:ext cx="1470025" cy="3990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5" b="1"/>
            </a:lvl1pPr>
          </a:lstStyle>
          <a:p>
            <a:r>
              <a:rPr kumimoji="1" lang="en-US" altLang="zh-CN" sz="1195" b="1"/>
              <a:t>LOGO&amp;PIC</a:t>
            </a:r>
            <a:r>
              <a:rPr kumimoji="1" lang="zh-CN" altLang="en-US" sz="1195" b="1"/>
              <a:t> </a:t>
            </a:r>
            <a:r>
              <a:rPr kumimoji="1" lang="en-US" altLang="zh-CN" sz="1195" b="1"/>
              <a:t>HERE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330454" y="568498"/>
            <a:ext cx="126188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95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395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303006" y="63453"/>
            <a:ext cx="2796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五、课堂练习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413820"/>
            <a:ext cx="9144000" cy="3716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1" y="839696"/>
            <a:ext cx="6858000" cy="1786279"/>
          </a:xfrm>
        </p:spPr>
        <p:txBody>
          <a:bodyPr anchor="b"/>
          <a:lstStyle>
            <a:lvl1pPr algn="ctr">
              <a:defRPr sz="449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43001" y="2694860"/>
            <a:ext cx="6858000" cy="1238755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265" indent="0" algn="ctr">
              <a:buNone/>
              <a:defRPr sz="1495"/>
            </a:lvl2pPr>
            <a:lvl3pPr marL="683895" indent="0" algn="ctr">
              <a:buNone/>
              <a:defRPr sz="1345"/>
            </a:lvl3pPr>
            <a:lvl4pPr marL="1026160" indent="0" algn="ctr">
              <a:buNone/>
              <a:defRPr sz="1195"/>
            </a:lvl4pPr>
            <a:lvl5pPr marL="1368425" indent="0" algn="ctr">
              <a:buNone/>
              <a:defRPr sz="1195"/>
            </a:lvl5pPr>
            <a:lvl6pPr marL="1710055" indent="0" algn="ctr">
              <a:buNone/>
              <a:defRPr sz="1195"/>
            </a:lvl6pPr>
            <a:lvl7pPr marL="2052320" indent="0" algn="ctr">
              <a:buNone/>
              <a:defRPr sz="1195"/>
            </a:lvl7pPr>
            <a:lvl8pPr marL="2393950" indent="0" algn="ctr">
              <a:buNone/>
              <a:defRPr sz="1195"/>
            </a:lvl8pPr>
            <a:lvl9pPr marL="2736215" indent="0" algn="ctr">
              <a:buNone/>
              <a:defRPr sz="1195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9" y="1279138"/>
            <a:ext cx="7886700" cy="2134270"/>
          </a:xfrm>
        </p:spPr>
        <p:txBody>
          <a:bodyPr anchor="b"/>
          <a:lstStyle>
            <a:lvl1pPr>
              <a:defRPr sz="449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3889" y="3433599"/>
            <a:ext cx="7886700" cy="1122362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342265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2pPr>
            <a:lvl3pPr marL="683895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02616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842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395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621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28650" y="1365840"/>
            <a:ext cx="3886200" cy="325544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29150" y="1365840"/>
            <a:ext cx="3886200" cy="325544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168"/>
            <a:ext cx="7886700" cy="99171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2" y="1257759"/>
            <a:ext cx="3868340" cy="616408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29842" y="1874167"/>
            <a:ext cx="3868340" cy="275661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29150" y="1257759"/>
            <a:ext cx="3887391" cy="616408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265" indent="0">
              <a:buNone/>
              <a:defRPr sz="1495" b="1"/>
            </a:lvl2pPr>
            <a:lvl3pPr marL="683895" indent="0">
              <a:buNone/>
              <a:defRPr sz="1345" b="1"/>
            </a:lvl3pPr>
            <a:lvl4pPr marL="1026160" indent="0">
              <a:buNone/>
              <a:defRPr sz="1195" b="1"/>
            </a:lvl4pPr>
            <a:lvl5pPr marL="1368425" indent="0">
              <a:buNone/>
              <a:defRPr sz="1195" b="1"/>
            </a:lvl5pPr>
            <a:lvl6pPr marL="1710055" indent="0">
              <a:buNone/>
              <a:defRPr sz="1195" b="1"/>
            </a:lvl6pPr>
            <a:lvl7pPr marL="2052320" indent="0">
              <a:buNone/>
              <a:defRPr sz="1195" b="1"/>
            </a:lvl7pPr>
            <a:lvl8pPr marL="2393950" indent="0">
              <a:buNone/>
              <a:defRPr sz="1195" b="1"/>
            </a:lvl8pPr>
            <a:lvl9pPr marL="2736215" indent="0">
              <a:buNone/>
              <a:defRPr sz="119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4629150" y="1874167"/>
            <a:ext cx="3887391" cy="275661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055"/>
            <a:ext cx="2949178" cy="1197187"/>
          </a:xfrm>
        </p:spPr>
        <p:txBody>
          <a:bodyPr anchor="b"/>
          <a:lstStyle>
            <a:lvl1pPr>
              <a:defRPr sz="23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3887391" y="738740"/>
            <a:ext cx="4629150" cy="3646194"/>
          </a:xfrm>
        </p:spPr>
        <p:txBody>
          <a:bodyPr/>
          <a:lstStyle>
            <a:lvl1pPr>
              <a:defRPr sz="2395"/>
            </a:lvl1pPr>
            <a:lvl2pPr>
              <a:defRPr sz="2095"/>
            </a:lvl2pPr>
            <a:lvl3pPr>
              <a:defRPr sz="1795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629841" y="1539242"/>
            <a:ext cx="2949178" cy="2851633"/>
          </a:xfrm>
        </p:spPr>
        <p:txBody>
          <a:bodyPr/>
          <a:lstStyle>
            <a:lvl1pPr marL="0" indent="0">
              <a:buNone/>
              <a:defRPr sz="1195"/>
            </a:lvl1pPr>
            <a:lvl2pPr marL="342265" indent="0">
              <a:buNone/>
              <a:defRPr sz="1045"/>
            </a:lvl2pPr>
            <a:lvl3pPr marL="683895" indent="0">
              <a:buNone/>
              <a:defRPr sz="900"/>
            </a:lvl3pPr>
            <a:lvl4pPr marL="1026160" indent="0">
              <a:buNone/>
              <a:defRPr sz="750"/>
            </a:lvl4pPr>
            <a:lvl5pPr marL="1368425" indent="0">
              <a:buNone/>
              <a:defRPr sz="750"/>
            </a:lvl5pPr>
            <a:lvl6pPr marL="1710055" indent="0">
              <a:buNone/>
              <a:defRPr sz="750"/>
            </a:lvl6pPr>
            <a:lvl7pPr marL="2052320" indent="0">
              <a:buNone/>
              <a:defRPr sz="750"/>
            </a:lvl7pPr>
            <a:lvl8pPr marL="2393950" indent="0">
              <a:buNone/>
              <a:defRPr sz="750"/>
            </a:lvl8pPr>
            <a:lvl9pPr marL="273621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055"/>
            <a:ext cx="2949178" cy="1197187"/>
          </a:xfrm>
        </p:spPr>
        <p:txBody>
          <a:bodyPr anchor="b"/>
          <a:lstStyle>
            <a:lvl1pPr>
              <a:defRPr sz="23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738740"/>
            <a:ext cx="4629150" cy="3646194"/>
          </a:xfrm>
        </p:spPr>
        <p:txBody>
          <a:bodyPr anchor="t"/>
          <a:lstStyle>
            <a:lvl1pPr marL="0" indent="0">
              <a:buNone/>
              <a:defRPr sz="2395"/>
            </a:lvl1pPr>
            <a:lvl2pPr marL="342265" indent="0">
              <a:buNone/>
              <a:defRPr sz="2095"/>
            </a:lvl2pPr>
            <a:lvl3pPr marL="683895" indent="0">
              <a:buNone/>
              <a:defRPr sz="1795"/>
            </a:lvl3pPr>
            <a:lvl4pPr marL="1026160" indent="0">
              <a:buNone/>
              <a:defRPr sz="1495"/>
            </a:lvl4pPr>
            <a:lvl5pPr marL="1368425" indent="0">
              <a:buNone/>
              <a:defRPr sz="1495"/>
            </a:lvl5pPr>
            <a:lvl6pPr marL="1710055" indent="0">
              <a:buNone/>
              <a:defRPr sz="1495"/>
            </a:lvl6pPr>
            <a:lvl7pPr marL="2052320" indent="0">
              <a:buNone/>
              <a:defRPr sz="1495"/>
            </a:lvl7pPr>
            <a:lvl8pPr marL="2393950" indent="0">
              <a:buNone/>
              <a:defRPr sz="1495"/>
            </a:lvl8pPr>
            <a:lvl9pPr marL="2736215" indent="0">
              <a:buNone/>
              <a:defRPr sz="1495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629841" y="1539242"/>
            <a:ext cx="2949178" cy="2851633"/>
          </a:xfrm>
        </p:spPr>
        <p:txBody>
          <a:bodyPr/>
          <a:lstStyle>
            <a:lvl1pPr marL="0" indent="0">
              <a:buNone/>
              <a:defRPr sz="1195"/>
            </a:lvl1pPr>
            <a:lvl2pPr marL="342265" indent="0">
              <a:buNone/>
              <a:defRPr sz="1045"/>
            </a:lvl2pPr>
            <a:lvl3pPr marL="683895" indent="0">
              <a:buNone/>
              <a:defRPr sz="900"/>
            </a:lvl3pPr>
            <a:lvl4pPr marL="1026160" indent="0">
              <a:buNone/>
              <a:defRPr sz="750"/>
            </a:lvl4pPr>
            <a:lvl5pPr marL="1368425" indent="0">
              <a:buNone/>
              <a:defRPr sz="750"/>
            </a:lvl5pPr>
            <a:lvl6pPr marL="1710055" indent="0">
              <a:buNone/>
              <a:defRPr sz="750"/>
            </a:lvl6pPr>
            <a:lvl7pPr marL="2052320" indent="0">
              <a:buNone/>
              <a:defRPr sz="750"/>
            </a:lvl7pPr>
            <a:lvl8pPr marL="2393950" indent="0">
              <a:buNone/>
              <a:defRPr sz="750"/>
            </a:lvl8pPr>
            <a:lvl9pPr marL="273621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6" y="273168"/>
            <a:ext cx="1971675" cy="43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28651" y="273168"/>
            <a:ext cx="5800725" cy="4348116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32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413820"/>
            <a:ext cx="9144000" cy="3716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直角三角形 4"/>
          <p:cNvSpPr/>
          <p:nvPr userDrawn="1">
            <p:custDataLst>
              <p:tags r:id="rId5"/>
            </p:custDataLst>
          </p:nvPr>
        </p:nvSpPr>
        <p:spPr>
          <a:xfrm>
            <a:off x="161598" y="813800"/>
            <a:ext cx="8561703" cy="41558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直角三角形 5"/>
          <p:cNvSpPr/>
          <p:nvPr userDrawn="1">
            <p:custDataLst>
              <p:tags r:id="rId6"/>
            </p:custDataLst>
          </p:nvPr>
        </p:nvSpPr>
        <p:spPr>
          <a:xfrm rot="10800000">
            <a:off x="420702" y="802058"/>
            <a:ext cx="8561703" cy="41558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672924"/>
            <a:ext cx="9144000" cy="394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" y="2721224"/>
            <a:ext cx="2387614" cy="196110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69" y="137580"/>
            <a:ext cx="636805" cy="272821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6"/>
            </p:custDataLst>
          </p:nvPr>
        </p:nvSpPr>
        <p:spPr>
          <a:xfrm>
            <a:off x="303006" y="63453"/>
            <a:ext cx="2796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四、课堂练习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3048001" y="1537342"/>
            <a:ext cx="6096000" cy="34034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直角三角形 4"/>
          <p:cNvSpPr/>
          <p:nvPr userDrawn="1">
            <p:custDataLst>
              <p:tags r:id="rId5"/>
            </p:custDataLst>
          </p:nvPr>
        </p:nvSpPr>
        <p:spPr>
          <a:xfrm>
            <a:off x="161598" y="813800"/>
            <a:ext cx="8561703" cy="41558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直角三角形 5"/>
          <p:cNvSpPr/>
          <p:nvPr userDrawn="1">
            <p:custDataLst>
              <p:tags r:id="rId6"/>
            </p:custDataLst>
          </p:nvPr>
        </p:nvSpPr>
        <p:spPr>
          <a:xfrm rot="10800000">
            <a:off x="420702" y="802058"/>
            <a:ext cx="8561703" cy="41558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868" y="2104970"/>
            <a:ext cx="2363967" cy="368769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9144000" cy="256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565400"/>
            <a:ext cx="9144000" cy="256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9144000" cy="5130800"/>
            <a:chOff x="767255" y="220717"/>
            <a:chExt cx="3888830" cy="4456386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767255" y="220717"/>
              <a:ext cx="777766" cy="4456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1545021" y="220717"/>
              <a:ext cx="777766" cy="445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322787" y="220717"/>
              <a:ext cx="777766" cy="44563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100553" y="220717"/>
              <a:ext cx="777766" cy="4456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878319" y="220717"/>
              <a:ext cx="777766" cy="44563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10"/>
            </a:p>
          </p:txBody>
        </p:sp>
      </p:grp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639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1" y="0"/>
            <a:ext cx="9144000" cy="513080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51308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94253" y="193197"/>
            <a:ext cx="3651088" cy="396196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1795" b="1"/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539944" y="128343"/>
            <a:ext cx="604056" cy="461050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1795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/>
              <a:t>01</a:t>
            </a:r>
            <a:endParaRPr kumimoji="1" lang="zh-CN" altLang="en-US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282577" y="4481015"/>
            <a:ext cx="1470025" cy="3990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5" b="1"/>
            </a:lvl1pPr>
          </a:lstStyle>
          <a:p>
            <a:r>
              <a:rPr kumimoji="1" lang="en-US" altLang="zh-CN" sz="1195" b="1"/>
              <a:t>LOGO&amp;PIC</a:t>
            </a:r>
            <a:r>
              <a:rPr kumimoji="1" lang="zh-CN" altLang="en-US" sz="1195" b="1"/>
              <a:t> </a:t>
            </a:r>
            <a:r>
              <a:rPr kumimoji="1" lang="en-US" altLang="zh-CN" sz="1195" b="1"/>
              <a:t>HERE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330454" y="568498"/>
            <a:ext cx="126188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95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395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303006" y="63453"/>
            <a:ext cx="2796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五、课堂练习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672924"/>
            <a:ext cx="9144000" cy="394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5" name="矩形 4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9144000" cy="69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9144000" cy="1096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94254" y="193197"/>
            <a:ext cx="3978687" cy="396196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179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" y="2721224"/>
            <a:ext cx="2387614" cy="196110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2"/>
            <a:ext cx="9144000" cy="50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9144000" cy="663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69" y="137580"/>
            <a:ext cx="636805" cy="272821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6"/>
            </p:custDataLst>
          </p:nvPr>
        </p:nvSpPr>
        <p:spPr>
          <a:xfrm>
            <a:off x="572399" y="72002"/>
            <a:ext cx="4046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pitchFamily="34" charset="0"/>
                <a:sym typeface="Arial" panose="020B0604020202020204" pitchFamily="34" charset="0"/>
              </a:rPr>
              <a:t>一、光在均匀介质中的传播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Helvetica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3" Type="http://schemas.openxmlformats.org/officeDocument/2006/relationships/theme" Target="../theme/theme2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1.png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3" Type="http://schemas.openxmlformats.org/officeDocument/2006/relationships/theme" Target="../theme/theme3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1.png"/><Relationship Id="rId20" Type="http://schemas.openxmlformats.org/officeDocument/2006/relationships/tags" Target="../tags/tag119.xml"/><Relationship Id="rId2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1.png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3" Type="http://schemas.openxmlformats.org/officeDocument/2006/relationships/theme" Target="../theme/theme5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1.png"/><Relationship Id="rId20" Type="http://schemas.openxmlformats.org/officeDocument/2006/relationships/tags" Target="../tags/tag241.xml"/><Relationship Id="rId2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1" y="273168"/>
            <a:ext cx="7886700" cy="991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1" y="1365840"/>
            <a:ext cx="7886700" cy="32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28650" y="4755492"/>
            <a:ext cx="20574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3028951" y="4755492"/>
            <a:ext cx="30861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6457951" y="4755492"/>
            <a:ext cx="20574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ransition/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ransition/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1" y="273168"/>
            <a:ext cx="7886700" cy="991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1" y="1365840"/>
            <a:ext cx="7886700" cy="3255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4755492"/>
            <a:ext cx="20574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5D01-B081-4BB0-9700-FF02A4557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1" y="4755492"/>
            <a:ext cx="30861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1" y="4755492"/>
            <a:ext cx="2057400" cy="27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64F4-FD91-4101-9B71-D6947279B94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transition/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6215" algn="l" defTabSz="683895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46.xml"/><Relationship Id="rId10" Type="http://schemas.openxmlformats.org/officeDocument/2006/relationships/tags" Target="../tags/tag250.xml"/><Relationship Id="rId1" Type="http://schemas.openxmlformats.org/officeDocument/2006/relationships/tags" Target="../tags/tag24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1.xml"/><Relationship Id="rId2" Type="http://schemas.openxmlformats.org/officeDocument/2006/relationships/image" Target="../media/image11.png"/><Relationship Id="rId1" Type="http://schemas.openxmlformats.org/officeDocument/2006/relationships/tags" Target="../tags/tag3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image" Target="../media/image11.png"/><Relationship Id="rId6" Type="http://schemas.openxmlformats.org/officeDocument/2006/relationships/tags" Target="../tags/tag305.xml"/><Relationship Id="rId5" Type="http://schemas.openxmlformats.org/officeDocument/2006/relationships/image" Target="../media/image29.jpeg"/><Relationship Id="rId4" Type="http://schemas.openxmlformats.org/officeDocument/2006/relationships/tags" Target="../tags/tag304.xml"/><Relationship Id="rId3" Type="http://schemas.openxmlformats.org/officeDocument/2006/relationships/image" Target="../media/image28.jpeg"/><Relationship Id="rId2" Type="http://schemas.openxmlformats.org/officeDocument/2006/relationships/tags" Target="../tags/tag303.xml"/><Relationship Id="rId10" Type="http://schemas.openxmlformats.org/officeDocument/2006/relationships/slideLayout" Target="../slideLayouts/slideLayout20.xml"/><Relationship Id="rId1" Type="http://schemas.openxmlformats.org/officeDocument/2006/relationships/tags" Target="../tags/tag30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tags" Target="../tags/tag30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0.xml"/><Relationship Id="rId4" Type="http://schemas.openxmlformats.org/officeDocument/2006/relationships/image" Target="../media/image11.png"/><Relationship Id="rId3" Type="http://schemas.openxmlformats.org/officeDocument/2006/relationships/tags" Target="../tags/tag329.xml"/><Relationship Id="rId2" Type="http://schemas.openxmlformats.org/officeDocument/2006/relationships/image" Target="../media/image32.png"/><Relationship Id="rId1" Type="http://schemas.openxmlformats.org/officeDocument/2006/relationships/tags" Target="../tags/tag3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image" Target="../media/image34.jpeg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image" Target="../media/image33.png"/><Relationship Id="rId3" Type="http://schemas.openxmlformats.org/officeDocument/2006/relationships/tags" Target="../tags/tag332.xml"/><Relationship Id="rId2" Type="http://schemas.openxmlformats.org/officeDocument/2006/relationships/image" Target="../media/image11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tags" Target="../tags/tag3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6" Type="http://schemas.openxmlformats.org/officeDocument/2006/relationships/tags" Target="../tags/tag348.xml"/><Relationship Id="rId5" Type="http://schemas.openxmlformats.org/officeDocument/2006/relationships/hyperlink" Target="&#35270;&#35273;&#26242;&#30041;&#29616;&#35937;.rmvb" TargetMode="Externa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image" Target="../media/image11.png"/><Relationship Id="rId1" Type="http://schemas.openxmlformats.org/officeDocument/2006/relationships/tags" Target="../tags/tag34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microsoft.com/office/2007/relationships/hdphoto" Target="../media/image37.wdp"/><Relationship Id="rId3" Type="http://schemas.openxmlformats.org/officeDocument/2006/relationships/image" Target="../media/image36.png"/><Relationship Id="rId2" Type="http://schemas.openxmlformats.org/officeDocument/2006/relationships/tags" Target="../tags/tag350.xml"/><Relationship Id="rId12" Type="http://schemas.openxmlformats.org/officeDocument/2006/relationships/slideLayout" Target="../slideLayouts/slideLayout69.xml"/><Relationship Id="rId11" Type="http://schemas.openxmlformats.org/officeDocument/2006/relationships/image" Target="../media/image11.png"/><Relationship Id="rId10" Type="http://schemas.openxmlformats.org/officeDocument/2006/relationships/tags" Target="../tags/tag356.xml"/><Relationship Id="rId1" Type="http://schemas.openxmlformats.org/officeDocument/2006/relationships/tags" Target="../tags/tag34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image" Target="../media/image39.jpeg"/><Relationship Id="rId6" Type="http://schemas.openxmlformats.org/officeDocument/2006/relationships/tags" Target="../tags/tag361.xml"/><Relationship Id="rId5" Type="http://schemas.openxmlformats.org/officeDocument/2006/relationships/image" Target="../media/image38.jpeg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6" Type="http://schemas.openxmlformats.org/officeDocument/2006/relationships/slideLayout" Target="../slideLayouts/slideLayout39.xml"/><Relationship Id="rId15" Type="http://schemas.openxmlformats.org/officeDocument/2006/relationships/tags" Target="../tags/tag368.xml"/><Relationship Id="rId14" Type="http://schemas.openxmlformats.org/officeDocument/2006/relationships/image" Target="../media/image11.png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tags" Target="../tags/tag35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image" Target="../media/image40.png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1" Type="http://schemas.openxmlformats.org/officeDocument/2006/relationships/slideLayout" Target="../slideLayouts/slideLayout39.xml"/><Relationship Id="rId10" Type="http://schemas.openxmlformats.org/officeDocument/2006/relationships/tags" Target="../tags/tag376.xml"/><Relationship Id="rId1" Type="http://schemas.openxmlformats.org/officeDocument/2006/relationships/tags" Target="../tags/tag36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252.xml"/><Relationship Id="rId2" Type="http://schemas.openxmlformats.org/officeDocument/2006/relationships/image" Target="../media/image11.png"/><Relationship Id="rId1" Type="http://schemas.openxmlformats.org/officeDocument/2006/relationships/tags" Target="../tags/tag2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7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image" Target="../media/image15.jpeg"/><Relationship Id="rId6" Type="http://schemas.openxmlformats.org/officeDocument/2006/relationships/tags" Target="../tags/tag256.xml"/><Relationship Id="rId5" Type="http://schemas.openxmlformats.org/officeDocument/2006/relationships/image" Target="../media/image14.jpeg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20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4.xml"/><Relationship Id="rId6" Type="http://schemas.openxmlformats.org/officeDocument/2006/relationships/image" Target="../media/image11.png"/><Relationship Id="rId5" Type="http://schemas.openxmlformats.org/officeDocument/2006/relationships/tags" Target="../tags/tag263.xml"/><Relationship Id="rId4" Type="http://schemas.openxmlformats.org/officeDocument/2006/relationships/image" Target="../media/image17.jpeg"/><Relationship Id="rId3" Type="http://schemas.openxmlformats.org/officeDocument/2006/relationships/tags" Target="../tags/tag262.xml"/><Relationship Id="rId2" Type="http://schemas.openxmlformats.org/officeDocument/2006/relationships/image" Target="../media/image16.jpeg"/><Relationship Id="rId1" Type="http://schemas.openxmlformats.org/officeDocument/2006/relationships/tags" Target="../tags/tag2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70.xml"/><Relationship Id="rId7" Type="http://schemas.openxmlformats.org/officeDocument/2006/relationships/image" Target="../media/image19.GIF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79.xml"/><Relationship Id="rId2" Type="http://schemas.openxmlformats.org/officeDocument/2006/relationships/image" Target="../media/image18.png"/><Relationship Id="rId19" Type="http://schemas.openxmlformats.org/officeDocument/2006/relationships/image" Target="../media/image11.png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image" Target="../media/image20.jpeg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3.xml"/><Relationship Id="rId6" Type="http://schemas.openxmlformats.org/officeDocument/2006/relationships/image" Target="../media/image11.png"/><Relationship Id="rId5" Type="http://schemas.openxmlformats.org/officeDocument/2006/relationships/tags" Target="../tags/tag282.xml"/><Relationship Id="rId4" Type="http://schemas.openxmlformats.org/officeDocument/2006/relationships/image" Target="../media/image22.jpeg"/><Relationship Id="rId3" Type="http://schemas.openxmlformats.org/officeDocument/2006/relationships/tags" Target="../tags/tag281.xml"/><Relationship Id="rId2" Type="http://schemas.openxmlformats.org/officeDocument/2006/relationships/image" Target="../media/image21.jpeg"/><Relationship Id="rId1" Type="http://schemas.openxmlformats.org/officeDocument/2006/relationships/tags" Target="../tags/tag28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image" Target="../media/image25.png"/><Relationship Id="rId4" Type="http://schemas.openxmlformats.org/officeDocument/2006/relationships/tags" Target="../tags/tag285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89.xml"/><Relationship Id="rId1" Type="http://schemas.openxmlformats.org/officeDocument/2006/relationships/tags" Target="../tags/tag28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93.xml"/><Relationship Id="rId5" Type="http://schemas.openxmlformats.org/officeDocument/2006/relationships/image" Target="../media/image11.png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image" Target="../media/image26.jpeg"/><Relationship Id="rId1" Type="http://schemas.openxmlformats.org/officeDocument/2006/relationships/tags" Target="../tags/tag2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9.xml"/><Relationship Id="rId7" Type="http://schemas.openxmlformats.org/officeDocument/2006/relationships/image" Target="../media/image11.png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image" Target="../media/image27.jpeg"/><Relationship Id="rId1" Type="http://schemas.openxmlformats.org/officeDocument/2006/relationships/tags" Target="../tags/tag2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5346"/>
          <a:stretch>
            <a:fillRect/>
          </a:stretch>
        </p:blipFill>
        <p:spPr>
          <a:xfrm>
            <a:off x="2225221" y="698958"/>
            <a:ext cx="6831477" cy="4134497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254226" y="698959"/>
            <a:ext cx="1940583" cy="4134498"/>
            <a:chOff x="254225" y="786526"/>
            <a:chExt cx="1940583" cy="3744833"/>
          </a:xfrm>
        </p:grpSpPr>
        <p:sp>
          <p:nvSpPr>
            <p:cNvPr id="25" name="MH_Other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6364" y="786526"/>
              <a:ext cx="1906717" cy="3744833"/>
            </a:xfrm>
            <a:prstGeom prst="rect">
              <a:avLst/>
            </a:prstGeom>
            <a:gradFill>
              <a:gsLst>
                <a:gs pos="26000">
                  <a:srgbClr val="46A2D0"/>
                </a:gs>
                <a:gs pos="77000">
                  <a:srgbClr val="1D6AAE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795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5"/>
              </p:custDataLst>
            </p:nvPr>
          </p:nvCxnSpPr>
          <p:spPr>
            <a:xfrm>
              <a:off x="288090" y="2218923"/>
              <a:ext cx="190671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6"/>
              </p:custDataLst>
            </p:nvPr>
          </p:nvSpPr>
          <p:spPr>
            <a:xfrm>
              <a:off x="677135" y="1236870"/>
              <a:ext cx="1129030" cy="4169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第四章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圆角矩形 1"/>
            <p:cNvSpPr/>
            <p:nvPr>
              <p:custDataLst>
                <p:tags r:id="rId7"/>
              </p:custDataLst>
            </p:nvPr>
          </p:nvSpPr>
          <p:spPr>
            <a:xfrm>
              <a:off x="343760" y="3766394"/>
              <a:ext cx="1816735" cy="4629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张家港市实验学校</a:t>
              </a:r>
              <a:endParaRPr lang="zh-CN" altLang="zh-CN" sz="1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lang="zh-CN" altLang="zh-CN" sz="1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夏秋平</a:t>
              </a:r>
              <a:endParaRPr lang="zh-CN" altLang="zh-CN" sz="1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254225" y="2390831"/>
              <a:ext cx="1906718" cy="869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FF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光的折射透镜</a:t>
              </a:r>
              <a:endParaRPr lang="zh-CN" altLang="en-US" sz="2800">
                <a:solidFill>
                  <a:srgbClr val="FFFF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2225222" y="724337"/>
            <a:ext cx="6831476" cy="4083738"/>
          </a:xfrm>
          <a:prstGeom prst="rect">
            <a:avLst/>
          </a:prstGeom>
          <a:solidFill>
            <a:srgbClr val="0368AD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2901315" y="955040"/>
            <a:ext cx="562800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4.4 </a:t>
            </a:r>
            <a:r>
              <a:rPr lang="en-US" altLang="zh-CN" sz="32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照相机与眼球 视力的矫正</a:t>
            </a:r>
            <a:endParaRPr lang="en-US" altLang="zh-CN" sz="3200" b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7365" y="121475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95">
                <a:latin typeface="楷体" panose="02010609060101010101" charset="-122"/>
                <a:ea typeface="楷体" panose="02010609060101010101" charset="-122"/>
              </a:rPr>
              <a:t>模拟眼睛的自我调节</a:t>
            </a:r>
            <a:endParaRPr lang="zh-CN" altLang="en-US" sz="2395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二、眼睛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834765" y="1046480"/>
            <a:ext cx="4575175" cy="1561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5930" algn="just" defTabSz="814070">
              <a:lnSpc>
                <a:spcPts val="2600"/>
              </a:lnSpc>
              <a:defRPr/>
            </a:pP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当我们看近处的物体时，向内</a:t>
            </a:r>
            <a:r>
              <a:rPr lang="en-US" altLang="zh-CN" sz="1995" u="sng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（抽</a:t>
            </a:r>
            <a:r>
              <a:rPr lang="en-US" altLang="zh-CN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注）水，晶状体变</a:t>
            </a:r>
            <a:r>
              <a:rPr lang="en-US" altLang="zh-CN" sz="1995" u="sng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（厚</a:t>
            </a:r>
            <a:r>
              <a:rPr lang="en-US" altLang="zh-CN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薄），其折光能力</a:t>
            </a:r>
            <a:r>
              <a:rPr lang="zh-CN" altLang="en-US" sz="1995" spc="-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增强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，成的像恰好落在视网膜上。</a:t>
            </a:r>
            <a:endParaRPr lang="zh-CN" altLang="en-US" sz="1995" spc="-1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8563" r="33083" b="55225"/>
          <a:stretch>
            <a:fillRect/>
          </a:stretch>
        </p:blipFill>
        <p:spPr>
          <a:xfrm>
            <a:off x="268" y="922864"/>
            <a:ext cx="3221042" cy="14288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51403" r="32733" b="12546"/>
          <a:stretch>
            <a:fillRect/>
          </a:stretch>
        </p:blipFill>
        <p:spPr>
          <a:xfrm>
            <a:off x="-190" y="3210042"/>
            <a:ext cx="3221043" cy="14288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二、眼睛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3834765" y="3316605"/>
            <a:ext cx="4575175" cy="1561465"/>
          </a:xfrm>
          <a:prstGeom prst="rect">
            <a:avLst/>
          </a:prstGeom>
        </p:spPr>
        <p:txBody>
          <a:bodyPr wrap="square">
            <a:noAutofit/>
          </a:bodyPr>
          <a:p>
            <a:pPr indent="455930" algn="just" defTabSz="814070">
              <a:lnSpc>
                <a:spcPts val="2600"/>
              </a:lnSpc>
              <a:defRPr/>
            </a:pP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当我们看远处的物体时，向内</a:t>
            </a:r>
            <a:r>
              <a:rPr lang="en-US" altLang="zh-CN" sz="1995" u="sng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（抽</a:t>
            </a:r>
            <a:r>
              <a:rPr lang="en-US" altLang="zh-CN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注）水，晶状体变</a:t>
            </a:r>
            <a:r>
              <a:rPr lang="en-US" altLang="zh-CN" sz="1995" u="sng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（厚</a:t>
            </a:r>
            <a:r>
              <a:rPr lang="en-US" altLang="zh-CN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薄），其折光能力</a:t>
            </a:r>
            <a:r>
              <a:rPr lang="zh-CN" altLang="en-US" sz="1995" spc="-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减弱</a:t>
            </a:r>
            <a:r>
              <a:rPr lang="zh-CN" altLang="en-US" sz="1995" spc="-1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，成的像恰好落在视网膜上。</a:t>
            </a:r>
            <a:endParaRPr lang="zh-CN" altLang="en-US" sz="1995" spc="-1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93635" y="1046480"/>
            <a:ext cx="454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注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4245" y="1351915"/>
            <a:ext cx="476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厚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93635" y="3209925"/>
            <a:ext cx="461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抽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31865" y="3686175"/>
            <a:ext cx="46926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薄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39" name="表格 256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80110" y="3126740"/>
          <a:ext cx="7231380" cy="1720215"/>
        </p:xfrm>
        <a:graphic>
          <a:graphicData uri="http://schemas.openxmlformats.org/drawingml/2006/table">
            <a:tbl>
              <a:tblPr/>
              <a:tblGrid>
                <a:gridCol w="776605"/>
                <a:gridCol w="1021715"/>
                <a:gridCol w="1640205"/>
                <a:gridCol w="1692275"/>
                <a:gridCol w="2100580"/>
              </a:tblGrid>
              <a:tr h="742950">
                <a:tc>
                  <a:txBody>
                    <a:bodyPr/>
                    <a:p>
                      <a:pPr marL="0" lvl="0" indent="0" eaLnBrk="1" hangingPunct="1">
                        <a:buNone/>
                      </a:pPr>
                      <a:endParaRPr lang="zh-CN" altLang="en-US" sz="24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症状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产生的原因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成像的位置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矫正的方法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265">
                <a:tc>
                  <a:txBody>
                    <a:bodyPr/>
                    <a:p>
                      <a:pPr marL="342900" lvl="0" indent="-342900" algn="dist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文本框 69659"/>
          <p:cNvSpPr txBox="1"/>
          <p:nvPr>
            <p:custDataLst>
              <p:tags r:id="rId2"/>
            </p:custDataLst>
          </p:nvPr>
        </p:nvSpPr>
        <p:spPr>
          <a:xfrm>
            <a:off x="2679065" y="2623185"/>
            <a:ext cx="4686935" cy="4521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近视眼产生</a:t>
            </a: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的原因及矫正方法归纳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700" name="文本框 69660"/>
          <p:cNvSpPr txBox="1"/>
          <p:nvPr>
            <p:custDataLst>
              <p:tags r:id="rId3"/>
            </p:custDataLst>
          </p:nvPr>
        </p:nvSpPr>
        <p:spPr>
          <a:xfrm>
            <a:off x="1040130" y="3878580"/>
            <a:ext cx="421005" cy="98996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pPr>
              <a:buClr>
                <a:schemeClr val="bg1"/>
              </a:buClr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近视眼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3" name="文本框 69662"/>
          <p:cNvSpPr txBox="1"/>
          <p:nvPr>
            <p:custDataLst>
              <p:tags r:id="rId4"/>
            </p:custDataLst>
          </p:nvPr>
        </p:nvSpPr>
        <p:spPr>
          <a:xfrm>
            <a:off x="1616075" y="3863975"/>
            <a:ext cx="1062990" cy="43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只能看清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近处</a:t>
            </a: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物体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5" name="文本框 69664"/>
          <p:cNvSpPr txBox="1"/>
          <p:nvPr>
            <p:custDataLst>
              <p:tags r:id="rId5"/>
            </p:custDataLst>
          </p:nvPr>
        </p:nvSpPr>
        <p:spPr>
          <a:xfrm>
            <a:off x="2728595" y="4147820"/>
            <a:ext cx="1674495" cy="43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晶状体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太厚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7" name="文本框 69666"/>
          <p:cNvSpPr txBox="1"/>
          <p:nvPr>
            <p:custDataLst>
              <p:tags r:id="rId6"/>
            </p:custDataLst>
          </p:nvPr>
        </p:nvSpPr>
        <p:spPr>
          <a:xfrm>
            <a:off x="4452620" y="4147820"/>
            <a:ext cx="1547495" cy="249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视网膜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前方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9" name="文本框 69668"/>
          <p:cNvSpPr txBox="1"/>
          <p:nvPr>
            <p:custDataLst>
              <p:tags r:id="rId7"/>
            </p:custDataLst>
          </p:nvPr>
        </p:nvSpPr>
        <p:spPr>
          <a:xfrm>
            <a:off x="5885815" y="3863975"/>
            <a:ext cx="2301240" cy="10045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戴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凹透镜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作用：使</a:t>
            </a: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成像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后</a:t>
            </a:r>
            <a:r>
              <a:rPr lang="zh-CN" altLang="en-US" sz="2000" b="1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移</a:t>
            </a: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到视网膜上</a:t>
            </a:r>
            <a:endParaRPr lang="zh-CN" altLang="en-US" sz="2000" b="1" noProof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0200" y="57785"/>
            <a:ext cx="3385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三、视力缺陷和矫正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73910" y="518160"/>
            <a:ext cx="4843780" cy="20535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3" grpId="0"/>
      <p:bldP spid="69665" grpId="0"/>
      <p:bldP spid="69667" grpId="0"/>
      <p:bldP spid="696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39" name="表格 256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5345" y="3050540"/>
          <a:ext cx="7432675" cy="1811655"/>
        </p:xfrm>
        <a:graphic>
          <a:graphicData uri="http://schemas.openxmlformats.org/drawingml/2006/table">
            <a:tbl>
              <a:tblPr/>
              <a:tblGrid>
                <a:gridCol w="813435"/>
                <a:gridCol w="1070610"/>
                <a:gridCol w="1759585"/>
                <a:gridCol w="1707515"/>
                <a:gridCol w="2081530"/>
              </a:tblGrid>
              <a:tr h="633730">
                <a:tc>
                  <a:txBody>
                    <a:bodyPr/>
                    <a:p>
                      <a:pPr marL="0" lvl="0" indent="0" eaLnBrk="1" hangingPunct="1"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症状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产生的原因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成像的位置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楷体" panose="02010609060101010101" charset="-122"/>
                          <a:ea typeface="楷体" panose="02010609060101010101" charset="-122"/>
                        </a:rPr>
                        <a:t>矫正的方法</a:t>
                      </a:r>
                      <a:endParaRPr lang="zh-CN" altLang="en-US" sz="20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lvl="0" indent="-34290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文本框 69659"/>
          <p:cNvSpPr txBox="1"/>
          <p:nvPr>
            <p:custDataLst>
              <p:tags r:id="rId2"/>
            </p:custDataLst>
          </p:nvPr>
        </p:nvSpPr>
        <p:spPr>
          <a:xfrm>
            <a:off x="2525395" y="2565400"/>
            <a:ext cx="4155440" cy="3314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远视眼</a:t>
            </a: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产生的原因及矫正方法归纳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701" name="文本框 69661"/>
          <p:cNvSpPr txBox="1"/>
          <p:nvPr>
            <p:custDataLst>
              <p:tags r:id="rId3"/>
            </p:custDataLst>
          </p:nvPr>
        </p:nvSpPr>
        <p:spPr>
          <a:xfrm>
            <a:off x="1073150" y="3745230"/>
            <a:ext cx="455295" cy="157035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noAutofit/>
          </a:bodyPr>
          <a:p>
            <a:pPr>
              <a:buClr>
                <a:schemeClr val="bg1"/>
              </a:buClr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远 视 眼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664" name="文本框 69663"/>
          <p:cNvSpPr txBox="1"/>
          <p:nvPr>
            <p:custDataLst>
              <p:tags r:id="rId4"/>
            </p:custDataLst>
          </p:nvPr>
        </p:nvSpPr>
        <p:spPr>
          <a:xfrm>
            <a:off x="1711960" y="3745230"/>
            <a:ext cx="1842135" cy="8623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只能看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  <a:p>
            <a:pPr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清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远处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物体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6" name="文本框 69665"/>
          <p:cNvSpPr txBox="1"/>
          <p:nvPr>
            <p:custDataLst>
              <p:tags r:id="rId5"/>
            </p:custDataLst>
          </p:nvPr>
        </p:nvSpPr>
        <p:spPr>
          <a:xfrm>
            <a:off x="2806065" y="4086860"/>
            <a:ext cx="1746885" cy="596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晶状体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太薄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668" name="文本框 69667"/>
          <p:cNvSpPr txBox="1"/>
          <p:nvPr>
            <p:custDataLst>
              <p:tags r:id="rId6"/>
            </p:custDataLst>
          </p:nvPr>
        </p:nvSpPr>
        <p:spPr>
          <a:xfrm>
            <a:off x="4674235" y="4010660"/>
            <a:ext cx="1590675" cy="3314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视网膜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后方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717" name="文本框 69716"/>
          <p:cNvSpPr txBox="1"/>
          <p:nvPr>
            <p:custDataLst>
              <p:tags r:id="rId7"/>
            </p:custDataLst>
          </p:nvPr>
        </p:nvSpPr>
        <p:spPr>
          <a:xfrm>
            <a:off x="5914390" y="3745230"/>
            <a:ext cx="2768600" cy="8623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戴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凸透镜</a:t>
            </a:r>
            <a:endParaRPr lang="zh-CN" altLang="en-US" sz="2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作用：使</a:t>
            </a:r>
            <a:r>
              <a:rPr lang="zh-CN" altLang="en-US" sz="2000" b="1" noProof="1">
                <a:latin typeface="楷体" panose="02010609060101010101" charset="-122"/>
                <a:ea typeface="楷体" panose="02010609060101010101" charset="-122"/>
              </a:rPr>
              <a:t>成像</a:t>
            </a:r>
            <a:endParaRPr lang="zh-CN" altLang="en-US" sz="2000" b="1" noProof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>
                <a:schemeClr val="bg1"/>
              </a:buClr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前</a:t>
            </a:r>
            <a:r>
              <a:rPr lang="zh-CN" altLang="en-US" sz="2000" b="1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移</a:t>
            </a:r>
            <a:r>
              <a:rPr lang="zh-CN" altLang="en-US" sz="2000" b="1" noProof="1" smtClean="0">
                <a:latin typeface="楷体" panose="02010609060101010101" charset="-122"/>
                <a:ea typeface="楷体" panose="02010609060101010101" charset="-122"/>
              </a:rPr>
              <a:t>到视网膜上</a:t>
            </a:r>
            <a:endParaRPr lang="zh-CN" altLang="en-US" sz="2000" b="1" noProof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0200" y="57785"/>
            <a:ext cx="3385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三、视力缺陷和矫正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11960" y="518160"/>
            <a:ext cx="5348605" cy="19615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4" grpId="0"/>
      <p:bldP spid="69666" grpId="0"/>
      <p:bldP spid="69668" grpId="0"/>
      <p:bldP spid="697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5015" y="1875790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smtClean="0">
                <a:latin typeface="楷体" panose="02010609060101010101" charset="-122"/>
                <a:ea typeface="楷体" panose="02010609060101010101" charset="-122"/>
              </a:rPr>
              <a:t>你们了解多少眼部疾病？</a:t>
            </a:r>
            <a:endParaRPr lang="zh-CN" altLang="en-US" sz="20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775" y="2564130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折光系统疾病，如近视、远视、散光、白内障等</a:t>
            </a:r>
            <a:endParaRPr lang="zh-CN" altLang="en-US" sz="2000" b="1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015" y="3632200"/>
            <a:ext cx="5324475" cy="1046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000" b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儿童中散光的患病率为14.9％，成人中为40.4％，近视度数高的人群中，散光检出率达到35％〜40％。</a:t>
            </a:r>
            <a:endParaRPr lang="zh-CN" altLang="en-US" sz="2000" b="1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1406" r="806" b="37241"/>
          <a:stretch>
            <a:fillRect/>
          </a:stretch>
        </p:blipFill>
        <p:spPr>
          <a:xfrm>
            <a:off x="5327015" y="518160"/>
            <a:ext cx="3816350" cy="2614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035" y="57785"/>
            <a:ext cx="3385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四、保护视力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grpSp>
        <p:nvGrpSpPr>
          <p:cNvPr id="2" name="组合 19"/>
          <p:cNvGrpSpPr/>
          <p:nvPr/>
        </p:nvGrpSpPr>
        <p:grpSpPr>
          <a:xfrm>
            <a:off x="4549775" y="711200"/>
            <a:ext cx="3810000" cy="4435475"/>
            <a:chOff x="6079664" y="1506792"/>
            <a:chExt cx="2608724" cy="4170108"/>
          </a:xfrm>
        </p:grpSpPr>
        <p:pic>
          <p:nvPicPr>
            <p:cNvPr id="15377" name="Picture 8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079664" y="1506792"/>
              <a:ext cx="2592388" cy="198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8" name="Picture 8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096000" y="3657600"/>
              <a:ext cx="2592388" cy="20193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AutoShape 34"/>
          <p:cNvSpPr/>
          <p:nvPr>
            <p:custDataLst>
              <p:tags r:id="rId6"/>
            </p:custDataLst>
          </p:nvPr>
        </p:nvSpPr>
        <p:spPr>
          <a:xfrm>
            <a:off x="486410" y="572770"/>
            <a:ext cx="3781425" cy="4491990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l"/>
            <a:endParaRPr lang="zh-CN" altLang="zh-CN" sz="1800" b="0" dirty="0">
              <a:latin typeface="Arial" panose="020B0604020202020204" pitchFamily="34" charset="0"/>
            </a:endParaRPr>
          </a:p>
        </p:txBody>
      </p:sp>
      <p:pic>
        <p:nvPicPr>
          <p:cNvPr id="32770" name="Picture 2" descr="http://pic.nipic.com/2008-05-06/20085684614395_2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4375" y="662940"/>
            <a:ext cx="3455035" cy="4401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618038" y="528320"/>
            <a:ext cx="26495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三个“要”</a:t>
            </a:r>
            <a:endParaRPr lang="zh-CN" altLang="en-US" sz="24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829175" y="1120140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、读写姿势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端正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4829175" y="1699578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、日常用眼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卫生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4829175" y="2263140"/>
            <a:ext cx="358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、眼保健操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4600575" y="2872740"/>
            <a:ext cx="243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三个“不”</a:t>
            </a:r>
            <a:endParaRPr lang="zh-CN" altLang="en-US" sz="24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4827588" y="3482340"/>
            <a:ext cx="39671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、强光弱光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 </a:t>
            </a:r>
            <a:endParaRPr lang="zh-CN" altLang="en-US"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4829175" y="4030028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、走路坐车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读报 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4829175" y="4625340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、躺着爬着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看书 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4035" y="57785"/>
            <a:ext cx="3385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四、保护视力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200" y="57785"/>
            <a:ext cx="3385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五、生活</a:t>
            </a:r>
            <a:r>
              <a:rPr lang="en-US" altLang="zh-CN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物理</a:t>
            </a:r>
            <a:r>
              <a:rPr lang="en-US" altLang="zh-CN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社会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867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1930" y="728345"/>
            <a:ext cx="5959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视觉暂留现象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在外界景物突然消失之后，视神经对它的映像还会延续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0.1s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左右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8676" name="Picture 6">
            <a:hlinkClick r:id="rId5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" y="2169795"/>
            <a:ext cx="6884670" cy="27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72129" y="1677771"/>
            <a:ext cx="6258209" cy="204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685165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1. 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仔细观察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照相机，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发现照相机的镜头相当于一个</a:t>
            </a:r>
            <a:r>
              <a:rPr kumimoji="0" lang="zh-CN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　　　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胶卷相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当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于</a:t>
            </a:r>
            <a:r>
              <a:rPr kumimoji="0" lang="zh-CN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　　　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来自物体的光经过这个镜后会在胶卷上形成一个</a:t>
            </a:r>
            <a:r>
              <a:rPr kumimoji="0" lang="zh-CN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　　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立、</a:t>
            </a:r>
            <a:r>
              <a:rPr kumimoji="0" lang="zh-CN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　　</a:t>
            </a: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的</a:t>
            </a:r>
            <a:r>
              <a:rPr kumimoji="0" lang="zh-CN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　　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像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 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8" y="2050598"/>
            <a:ext cx="2275839" cy="11079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744213" y="2212501"/>
            <a:ext cx="85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凸透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733500" y="2232462"/>
            <a:ext cx="110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光屏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73599" y="3158236"/>
            <a:ext cx="917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倒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838801" y="3158236"/>
            <a:ext cx="1012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缩小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3081707" y="3158236"/>
            <a:ext cx="1209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0365" y="5778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</a:rPr>
              <a:t>六、课堂练习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>
            <p:custDataLst>
              <p:tags r:id="rId1"/>
            </p:custDataLst>
          </p:nvPr>
        </p:nvSpPr>
        <p:spPr>
          <a:xfrm>
            <a:off x="395505" y="578784"/>
            <a:ext cx="8182477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593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近视眼看不清远处的物体，因为远处的物体的像落在视网膜的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______   (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前方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后方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，如下图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_______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所示，可以通过配戴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_____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透镜进行矫正。下列两示意图中属于远视眼的是</a:t>
            </a:r>
            <a:r>
              <a:rPr lang="en-US" altLang="zh-CN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r>
              <a:rPr lang="zh-CN" altLang="en-US" sz="24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840667" y="2999853"/>
            <a:ext cx="5808823" cy="1502372"/>
            <a:chOff x="1892772" y="3391541"/>
            <a:chExt cx="5822976" cy="1506032"/>
          </a:xfrm>
        </p:grpSpPr>
        <p:grpSp>
          <p:nvGrpSpPr>
            <p:cNvPr id="4" name="组合 3"/>
            <p:cNvGrpSpPr/>
            <p:nvPr>
              <p:custDataLst>
                <p:tags r:id="rId3"/>
              </p:custDataLst>
            </p:nvPr>
          </p:nvGrpSpPr>
          <p:grpSpPr>
            <a:xfrm>
              <a:off x="1892772" y="3391541"/>
              <a:ext cx="5748071" cy="1128256"/>
              <a:chOff x="1734372" y="3440520"/>
              <a:chExt cx="5748071" cy="1128256"/>
            </a:xfrm>
          </p:grpSpPr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37" t="9152" r="28856" b="62658"/>
              <a:stretch>
                <a:fillRect/>
              </a:stretch>
            </p:blipFill>
            <p:spPr>
              <a:xfrm>
                <a:off x="1734372" y="3440520"/>
                <a:ext cx="2564253" cy="1128256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60" t="8816" r="29718" b="63773"/>
              <a:stretch>
                <a:fillRect/>
              </a:stretch>
            </p:blipFill>
            <p:spPr>
              <a:xfrm>
                <a:off x="4298625" y="3449734"/>
                <a:ext cx="3183818" cy="1119042"/>
              </a:xfrm>
              <a:prstGeom prst="rect">
                <a:avLst/>
              </a:prstGeom>
            </p:spPr>
          </p:pic>
        </p:grpSp>
        <p:sp>
          <p:nvSpPr>
            <p:cNvPr id="5" name="Text Box 10"/>
            <p:cNvSpPr txBox="1"/>
            <p:nvPr>
              <p:custDataLst>
                <p:tags r:id="rId8"/>
              </p:custDataLst>
            </p:nvPr>
          </p:nvSpPr>
          <p:spPr>
            <a:xfrm>
              <a:off x="2793000" y="4529011"/>
              <a:ext cx="4922748" cy="3685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79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甲                          乙</a:t>
              </a:r>
              <a:endParaRPr lang="zh-CN" altLang="en-US" sz="179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" name="Text Box 14"/>
          <p:cNvSpPr txBox="1"/>
          <p:nvPr>
            <p:custDataLst>
              <p:tags r:id="rId9"/>
            </p:custDataLst>
          </p:nvPr>
        </p:nvSpPr>
        <p:spPr>
          <a:xfrm>
            <a:off x="1783737" y="1239766"/>
            <a:ext cx="907669" cy="46054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95" b="0"/>
              <a:t>前方</a:t>
            </a:r>
            <a:endParaRPr lang="zh-CN" altLang="en-US" sz="2395" b="0"/>
          </a:p>
        </p:txBody>
      </p:sp>
      <p:sp>
        <p:nvSpPr>
          <p:cNvPr id="11" name="Text Box 15"/>
          <p:cNvSpPr txBox="1"/>
          <p:nvPr>
            <p:custDataLst>
              <p:tags r:id="rId10"/>
            </p:custDataLst>
          </p:nvPr>
        </p:nvSpPr>
        <p:spPr>
          <a:xfrm>
            <a:off x="1514407" y="1800528"/>
            <a:ext cx="538660" cy="460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95" b="0"/>
              <a:t>凹</a:t>
            </a:r>
            <a:endParaRPr lang="zh-CN" altLang="en-US" sz="2395" b="0"/>
          </a:p>
        </p:txBody>
      </p:sp>
      <p:sp>
        <p:nvSpPr>
          <p:cNvPr id="12" name="Text Box 16"/>
          <p:cNvSpPr txBox="1"/>
          <p:nvPr>
            <p:custDataLst>
              <p:tags r:id="rId11"/>
            </p:custDataLst>
          </p:nvPr>
        </p:nvSpPr>
        <p:spPr>
          <a:xfrm>
            <a:off x="881182" y="2311181"/>
            <a:ext cx="633225" cy="460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乙</a:t>
            </a:r>
            <a:endParaRPr lang="zh-CN" altLang="en-US" sz="2395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 Box 16"/>
          <p:cNvSpPr txBox="1"/>
          <p:nvPr>
            <p:custDataLst>
              <p:tags r:id="rId12"/>
            </p:custDataLst>
          </p:nvPr>
        </p:nvSpPr>
        <p:spPr>
          <a:xfrm>
            <a:off x="5745505" y="1239766"/>
            <a:ext cx="633225" cy="460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9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甲</a:t>
            </a:r>
            <a:endParaRPr lang="zh-CN" altLang="en-US" sz="2395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380365" y="5778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</a:rPr>
              <a:t>六、课堂练习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22268" y="3228975"/>
            <a:ext cx="8899466" cy="1824643"/>
            <a:chOff x="227306" y="5309748"/>
            <a:chExt cx="8517290" cy="2445626"/>
          </a:xfrm>
        </p:grpSpPr>
        <p:sp>
          <p:nvSpPr>
            <p:cNvPr id="8" name="矩形 3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7306" y="5309748"/>
              <a:ext cx="8517290" cy="2445626"/>
            </a:xfrm>
            <a:prstGeom prst="rect">
              <a:avLst/>
            </a:prstGeom>
            <a:gradFill>
              <a:gsLst>
                <a:gs pos="20000">
                  <a:srgbClr val="046FB6"/>
                </a:gs>
                <a:gs pos="100000">
                  <a:srgbClr val="00478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683260">
                <a:defRPr/>
              </a:pPr>
              <a:endParaRPr lang="zh-CN" altLang="en-US" sz="1345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16909" t="15011" r="15095" b="26201"/>
            <a:stretch>
              <a:fillRect/>
            </a:stretch>
          </p:blipFill>
          <p:spPr>
            <a:xfrm>
              <a:off x="227306" y="5309749"/>
              <a:ext cx="842832" cy="594623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05208" y="433732"/>
            <a:ext cx="8133583" cy="269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065" algn="just" fontAlgn="ctr">
              <a:lnSpc>
                <a:spcPts val="3390"/>
              </a:lnSpc>
            </a:pP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3</a:t>
            </a:r>
            <a:r>
              <a:rPr lang="zh-CN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．小明只能看清近处的物体，而看不清远处的物体，来自远处某点的光会聚在他的视网膜前。那么（　　）</a:t>
            </a:r>
            <a:endParaRPr lang="zh-CN" altLang="zh-CN" sz="2395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394970" algn="just" fontAlgn="ctr">
              <a:lnSpc>
                <a:spcPts val="3390"/>
              </a:lnSpc>
              <a:tabLst>
                <a:tab pos="2630805" algn="l"/>
              </a:tabLst>
            </a:pP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</a:t>
            </a:r>
            <a:r>
              <a:rPr lang="zh-CN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．他可能患上近视眼，需用凸透镜矫正</a:t>
            </a: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	</a:t>
            </a:r>
            <a:endParaRPr lang="zh-CN" altLang="zh-CN" sz="2395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394970" algn="just" fontAlgn="ctr">
              <a:lnSpc>
                <a:spcPts val="3390"/>
              </a:lnSpc>
              <a:tabLst>
                <a:tab pos="2630805" algn="l"/>
              </a:tabLst>
            </a:pP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．他可能患上近视眼，需用凹透镜矫正</a:t>
            </a:r>
            <a:endParaRPr lang="zh-CN" altLang="zh-CN" sz="2395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394970" algn="just" fontAlgn="ctr">
              <a:lnSpc>
                <a:spcPts val="3390"/>
              </a:lnSpc>
              <a:tabLst>
                <a:tab pos="2630805" algn="l"/>
              </a:tabLst>
            </a:pP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lang="zh-CN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．他可能患上远视眼，需用凸透镜矫正</a:t>
            </a: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	</a:t>
            </a:r>
            <a:endParaRPr lang="zh-CN" altLang="zh-CN" sz="2395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394970" algn="just" fontAlgn="ctr">
              <a:lnSpc>
                <a:spcPts val="3390"/>
              </a:lnSpc>
              <a:tabLst>
                <a:tab pos="2630805" algn="l"/>
              </a:tabLst>
            </a:pPr>
            <a:r>
              <a:rPr lang="en-US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</a:t>
            </a:r>
            <a:r>
              <a:rPr lang="zh-CN" altLang="zh-CN" sz="2395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．他可能患上远视眼，需用凹透镜矫正</a:t>
            </a:r>
            <a:endParaRPr lang="zh-CN" altLang="zh-CN" sz="2395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83585" y="3349147"/>
            <a:ext cx="8027162" cy="1396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065" algn="just" fontAlgn="ctr">
              <a:lnSpc>
                <a:spcPts val="3390"/>
              </a:lnSpc>
            </a:pPr>
            <a:r>
              <a:rPr lang="en-US" altLang="zh-CN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</a:t>
            </a:r>
            <a:r>
              <a:rPr lang="zh-CN" altLang="zh-CN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小明只能看清近处的物体，而看不清远处的物体，来自远处的光会聚在他的视网膜前，说明小明的晶状体折光能力太强，因此他是近视眼，需要用发散透镜</a:t>
            </a:r>
            <a:r>
              <a:rPr lang="zh-CN" altLang="en-US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（</a:t>
            </a:r>
            <a:r>
              <a:rPr lang="zh-CN" altLang="zh-CN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凹透镜</a:t>
            </a:r>
            <a:r>
              <a:rPr lang="zh-CN" altLang="en-US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</a:t>
            </a:r>
            <a:r>
              <a:rPr lang="zh-CN" altLang="zh-CN" sz="2195" kern="10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矫正。</a:t>
            </a:r>
            <a:r>
              <a:rPr lang="zh-CN" altLang="zh-CN" sz="2195" kern="1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故选</a:t>
            </a:r>
            <a:r>
              <a:rPr lang="en-US" altLang="zh-CN" sz="2195" kern="1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r>
              <a:rPr lang="zh-CN" altLang="zh-CN" sz="2195" kern="100">
                <a:solidFill>
                  <a:srgbClr val="FFFF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sz="2195" kern="100">
              <a:solidFill>
                <a:srgbClr val="FFFF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677612" y="908736"/>
            <a:ext cx="744945" cy="46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95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395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  <a:endParaRPr lang="zh-CN" altLang="en-US" sz="2395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380365" y="5778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</a:rPr>
              <a:t>六、课堂练习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395" y="518160"/>
            <a:ext cx="3439795" cy="4589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518160"/>
            <a:ext cx="5069205" cy="3718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85080" y="435419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猜猜我是谁哦？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8020" y="2741930"/>
            <a:ext cx="7808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课间十分钟到室外让眼睛休息一下吧！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95675" y="1642110"/>
            <a:ext cx="2153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下课啦！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一、照相机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53250" name="图片 53249" descr="20074231553108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55090" y="1240155"/>
            <a:ext cx="3297555" cy="2581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53251" descr="20074251159307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9099" r="4646" b="15973"/>
          <a:stretch>
            <a:fillRect/>
          </a:stretch>
        </p:blipFill>
        <p:spPr>
          <a:xfrm>
            <a:off x="5508625" y="1442085"/>
            <a:ext cx="2818130" cy="16598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254" name="组合 53253"/>
          <p:cNvGrpSpPr/>
          <p:nvPr/>
        </p:nvGrpSpPr>
        <p:grpSpPr>
          <a:xfrm>
            <a:off x="1717040" y="3273425"/>
            <a:ext cx="1362075" cy="1340022"/>
            <a:chOff x="0" y="0"/>
            <a:chExt cx="1361" cy="1189"/>
          </a:xfrm>
        </p:grpSpPr>
        <p:sp>
          <p:nvSpPr>
            <p:cNvPr id="53255" name="文本框 53254"/>
            <p:cNvSpPr txBox="1"/>
            <p:nvPr>
              <p:custDataLst>
                <p:tags r:id="rId8"/>
              </p:custDataLst>
            </p:nvPr>
          </p:nvSpPr>
          <p:spPr>
            <a:xfrm>
              <a:off x="0" y="726"/>
              <a:ext cx="1361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镜头</a:t>
              </a:r>
              <a:endPara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3256" name="直接连接符 53255"/>
            <p:cNvSpPr/>
            <p:nvPr>
              <p:custDataLst>
                <p:tags r:id="rId9"/>
              </p:custDataLst>
            </p:nvPr>
          </p:nvSpPr>
          <p:spPr>
            <a:xfrm flipV="1">
              <a:off x="227" y="0"/>
              <a:ext cx="0" cy="726"/>
            </a:xfrm>
            <a:prstGeom prst="line">
              <a:avLst/>
            </a:prstGeom>
            <a:ln w="57150" cap="flat" cmpd="thinThick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3261" name="组合 53260"/>
          <p:cNvGrpSpPr/>
          <p:nvPr/>
        </p:nvGrpSpPr>
        <p:grpSpPr>
          <a:xfrm>
            <a:off x="6601999" y="2394585"/>
            <a:ext cx="1884680" cy="2061918"/>
            <a:chOff x="226" y="0"/>
            <a:chExt cx="1361" cy="1578"/>
          </a:xfrm>
        </p:grpSpPr>
        <p:sp>
          <p:nvSpPr>
            <p:cNvPr id="53262" name="文本框 53261"/>
            <p:cNvSpPr txBox="1"/>
            <p:nvPr>
              <p:custDataLst>
                <p:tags r:id="rId10"/>
              </p:custDataLst>
            </p:nvPr>
          </p:nvSpPr>
          <p:spPr>
            <a:xfrm>
              <a:off x="226" y="1179"/>
              <a:ext cx="1361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胶片</a:t>
              </a:r>
              <a:endPara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3263" name="直接连接符 53262"/>
            <p:cNvSpPr/>
            <p:nvPr>
              <p:custDataLst>
                <p:tags r:id="rId11"/>
              </p:custDataLst>
            </p:nvPr>
          </p:nvSpPr>
          <p:spPr>
            <a:xfrm flipV="1">
              <a:off x="454" y="0"/>
              <a:ext cx="0" cy="1179"/>
            </a:xfrm>
            <a:prstGeom prst="line">
              <a:avLst/>
            </a:prstGeom>
            <a:ln w="57150" cap="flat" cmpd="thinThick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" name="直接连接符 22"/>
          <p:cNvSpPr/>
          <p:nvPr/>
        </p:nvSpPr>
        <p:spPr>
          <a:xfrm rot="18780000" flipV="1">
            <a:off x="3378049" y="3143250"/>
            <a:ext cx="0" cy="818214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" name="文本框 23"/>
          <p:cNvSpPr txBox="1"/>
          <p:nvPr/>
        </p:nvSpPr>
        <p:spPr>
          <a:xfrm>
            <a:off x="3552825" y="3857625"/>
            <a:ext cx="2217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调焦环</a:t>
            </a:r>
            <a:endParaRPr lang="zh-CN" altLang="en-US" sz="2800" b="1" dirty="0" smtClean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20723" r="8159" b="2818"/>
          <a:stretch>
            <a:fillRect/>
          </a:stretch>
        </p:blipFill>
        <p:spPr>
          <a:xfrm rot="16200000">
            <a:off x="5735320" y="1480820"/>
            <a:ext cx="2286000" cy="3082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4063" r="14722" b="17736"/>
          <a:stretch>
            <a:fillRect/>
          </a:stretch>
        </p:blipFill>
        <p:spPr>
          <a:xfrm rot="5400000">
            <a:off x="1787525" y="1369695"/>
            <a:ext cx="2285365" cy="3303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8890" y="801370"/>
            <a:ext cx="7864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活动：组装简易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照相机</a:t>
            </a:r>
            <a:r>
              <a:rPr lang="zh-CN" altLang="zh-CN" sz="2800" dirty="0" smtClean="0">
                <a:solidFill>
                  <a:srgbClr val="A4188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体验照相机成像</a:t>
            </a:r>
            <a:endParaRPr lang="zh-CN" altLang="zh-CN" sz="2800" dirty="0" smtClean="0">
              <a:solidFill>
                <a:srgbClr val="A41886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一、照相机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图片 542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151"/>
          <a:stretch>
            <a:fillRect/>
          </a:stretch>
        </p:blipFill>
        <p:spPr>
          <a:xfrm>
            <a:off x="541655" y="2813685"/>
            <a:ext cx="6454775" cy="154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直接连接符 54274"/>
          <p:cNvSpPr/>
          <p:nvPr>
            <p:custDataLst>
              <p:tags r:id="rId3"/>
            </p:custDataLst>
          </p:nvPr>
        </p:nvSpPr>
        <p:spPr>
          <a:xfrm flipH="1">
            <a:off x="4936490" y="2190750"/>
            <a:ext cx="3175" cy="848995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77" name="文本框 54276"/>
          <p:cNvSpPr txBox="1"/>
          <p:nvPr>
            <p:custDataLst>
              <p:tags r:id="rId4"/>
            </p:custDataLst>
          </p:nvPr>
        </p:nvSpPr>
        <p:spPr>
          <a:xfrm>
            <a:off x="3952875" y="2416175"/>
            <a:ext cx="1029970" cy="3975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镜头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278" name="文本框 54277"/>
          <p:cNvSpPr txBox="1"/>
          <p:nvPr>
            <p:custDataLst>
              <p:tags r:id="rId5"/>
            </p:custDataLst>
          </p:nvPr>
        </p:nvSpPr>
        <p:spPr>
          <a:xfrm>
            <a:off x="6471920" y="2416175"/>
            <a:ext cx="1167765" cy="3975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胶片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4279" name="组合 54278"/>
          <p:cNvGrpSpPr/>
          <p:nvPr/>
        </p:nvGrpSpPr>
        <p:grpSpPr>
          <a:xfrm>
            <a:off x="711200" y="593090"/>
            <a:ext cx="6185535" cy="1691005"/>
            <a:chOff x="0" y="0"/>
            <a:chExt cx="13711" cy="3062"/>
          </a:xfrm>
        </p:grpSpPr>
        <p:pic>
          <p:nvPicPr>
            <p:cNvPr id="54280" name="图片 54279" descr="[1]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20178" t="16629" r="22626" b="2113"/>
            <a:stretch>
              <a:fillRect/>
            </a:stretch>
          </p:blipFill>
          <p:spPr>
            <a:xfrm>
              <a:off x="0" y="0"/>
              <a:ext cx="1485" cy="272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281" name="组合 54280"/>
            <p:cNvGrpSpPr>
              <a:grpSpLocks noChangeAspect="1"/>
            </p:cNvGrpSpPr>
            <p:nvPr/>
          </p:nvGrpSpPr>
          <p:grpSpPr>
            <a:xfrm>
              <a:off x="10547" y="114"/>
              <a:ext cx="3165" cy="2948"/>
              <a:chOff x="0" y="0"/>
              <a:chExt cx="1266" cy="1179"/>
            </a:xfrm>
          </p:grpSpPr>
          <p:pic>
            <p:nvPicPr>
              <p:cNvPr id="54282" name="图片 54281" descr="200742511593079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rcRect t="9099" r="4646" b="15973"/>
              <a:stretch>
                <a:fillRect/>
              </a:stretch>
            </p:blipFill>
            <p:spPr>
              <a:xfrm>
                <a:off x="0" y="0"/>
                <a:ext cx="1266" cy="11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4283" name="图片 54282" descr="[1]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408" y="363"/>
                <a:ext cx="499" cy="4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4284" name="组合 54283"/>
            <p:cNvGrpSpPr/>
            <p:nvPr/>
          </p:nvGrpSpPr>
          <p:grpSpPr>
            <a:xfrm>
              <a:off x="567" y="454"/>
              <a:ext cx="11838" cy="2440"/>
              <a:chOff x="0" y="0"/>
              <a:chExt cx="11837" cy="2440"/>
            </a:xfrm>
          </p:grpSpPr>
          <p:pic>
            <p:nvPicPr>
              <p:cNvPr id="54285" name="图片 54284" descr="t1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7825" y="0"/>
                <a:ext cx="2043" cy="2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54286" name="组合 54285"/>
              <p:cNvGrpSpPr/>
              <p:nvPr/>
            </p:nvGrpSpPr>
            <p:grpSpPr>
              <a:xfrm rot="-21000000" flipV="1">
                <a:off x="113" y="339"/>
                <a:ext cx="11725" cy="293"/>
                <a:chOff x="0" y="0"/>
                <a:chExt cx="953" cy="0"/>
              </a:xfrm>
            </p:grpSpPr>
            <p:sp>
              <p:nvSpPr>
                <p:cNvPr id="54287" name="直接连接符 5428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0" y="0"/>
                  <a:ext cx="499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54288" name="直接连接符 54287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99" y="0"/>
                  <a:ext cx="454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4289" name="组合 54288"/>
              <p:cNvGrpSpPr/>
              <p:nvPr/>
            </p:nvGrpSpPr>
            <p:grpSpPr>
              <a:xfrm rot="-480000" flipV="1">
                <a:off x="0" y="1246"/>
                <a:ext cx="11580" cy="160"/>
                <a:chOff x="0" y="0"/>
                <a:chExt cx="953" cy="0"/>
              </a:xfrm>
            </p:grpSpPr>
            <p:sp>
              <p:nvSpPr>
                <p:cNvPr id="54290" name="直接连接符 54289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0" y="0"/>
                  <a:ext cx="499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54291" name="直接连接符 5429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99" y="0"/>
                  <a:ext cx="454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2" name="直接连接符 1"/>
          <p:cNvSpPr/>
          <p:nvPr>
            <p:custDataLst>
              <p:tags r:id="rId17"/>
            </p:custDataLst>
          </p:nvPr>
        </p:nvSpPr>
        <p:spPr>
          <a:xfrm flipH="1">
            <a:off x="6229985" y="2191385"/>
            <a:ext cx="3175" cy="848995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一、照相机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ldLvl="0"/>
      <p:bldP spid="5427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402" name="图片 101401" descr="zp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0605" y="734060"/>
            <a:ext cx="2534285" cy="1884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5" name="图片 101404" descr="z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40630" y="734060"/>
            <a:ext cx="2521585" cy="189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6590" y="2998470"/>
            <a:ext cx="762444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     </a:t>
            </a:r>
            <a:r>
              <a:rPr lang="en-US" altLang="zh-CN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为了使远近不同的景物在胶片上都能形成清晰的像，需要旋转镜头上的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调焦环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一、照相机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3435" y="3429635"/>
            <a:ext cx="3573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改变像距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990" y="3056890"/>
            <a:ext cx="5177155" cy="1550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4220"/>
          <a:stretch>
            <a:fillRect/>
          </a:stretch>
        </p:blipFill>
        <p:spPr>
          <a:xfrm>
            <a:off x="555302" y="923477"/>
            <a:ext cx="5177117" cy="1478676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957570" y="3117850"/>
            <a:ext cx="2950845" cy="1299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defTabSz="685165">
              <a:lnSpc>
                <a:spcPts val="2600"/>
              </a:lnSpc>
              <a:defRPr/>
            </a:pP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拍摄远处景物时，镜头离胶片</a:t>
            </a:r>
            <a:r>
              <a:rPr lang="zh-CN" altLang="en-US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一些，此时的像要变</a:t>
            </a:r>
            <a:r>
              <a:rPr lang="zh-CN" altLang="en-US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一些。</a:t>
            </a:r>
            <a:endParaRPr lang="zh-CN" altLang="en-US" sz="240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957570" y="1023620"/>
            <a:ext cx="2951480" cy="14249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 defTabSz="685165">
              <a:lnSpc>
                <a:spcPts val="2600"/>
              </a:lnSpc>
              <a:defRPr/>
            </a:pP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拍摄近处景物时，镜头离胶片</a:t>
            </a:r>
            <a:r>
              <a:rPr lang="en-US" altLang="zh-CN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一些，此时的像要变</a:t>
            </a:r>
            <a:r>
              <a:rPr lang="en-US" altLang="zh-CN" sz="2400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一些。</a:t>
            </a:r>
            <a:endParaRPr lang="zh-CN" altLang="en-US" sz="240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一、照相机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9155" y="3356610"/>
            <a:ext cx="564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近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9155" y="1314450"/>
            <a:ext cx="499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远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7645" y="1649095"/>
            <a:ext cx="424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27645" y="3695065"/>
            <a:ext cx="47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6" grpId="0"/>
      <p:bldP spid="6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雪儿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61895" y="637540"/>
            <a:ext cx="3898265" cy="2537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矩形 22"/>
          <p:cNvSpPr/>
          <p:nvPr>
            <p:custDataLst>
              <p:tags r:id="rId3"/>
            </p:custDataLst>
          </p:nvPr>
        </p:nvSpPr>
        <p:spPr>
          <a:xfrm>
            <a:off x="572770" y="3253105"/>
            <a:ext cx="7950200" cy="10712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 defTabSz="1219200">
              <a:lnSpc>
                <a:spcPct val="150000"/>
              </a:lnSpc>
            </a:pPr>
            <a:r>
              <a:rPr lang="zh-CN" altLang="en-US" sz="2400" b="1" ker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眼睛是我们心灵的窗户，我们每个人都有一双明亮的眼睛。</a:t>
            </a:r>
            <a:r>
              <a:rPr lang="zh-CN" altLang="en-US" sz="2400" b="1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关于眼睛，同学们想知道什么？</a:t>
            </a:r>
            <a:endParaRPr lang="zh-CN" altLang="en-US" sz="2400" b="1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二、眼睛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71" name="图片 83970" descr="视网膜成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2400" y="562610"/>
            <a:ext cx="5144135" cy="3094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7"/>
          <p:cNvSpPr txBox="1"/>
          <p:nvPr/>
        </p:nvSpPr>
        <p:spPr>
          <a:xfrm>
            <a:off x="6126480" y="4085590"/>
            <a:ext cx="1847850" cy="5867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凸透镜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71" name="Line 8"/>
          <p:cNvSpPr/>
          <p:nvPr/>
        </p:nvSpPr>
        <p:spPr>
          <a:xfrm>
            <a:off x="6309360" y="2569210"/>
            <a:ext cx="19685" cy="147002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1274" name="Line 11"/>
          <p:cNvSpPr/>
          <p:nvPr>
            <p:custDataLst>
              <p:tags r:id="rId3"/>
            </p:custDataLst>
          </p:nvPr>
        </p:nvSpPr>
        <p:spPr>
          <a:xfrm>
            <a:off x="3888740" y="3284855"/>
            <a:ext cx="0" cy="1143000"/>
          </a:xfrm>
          <a:prstGeom prst="line">
            <a:avLst/>
          </a:prstGeom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" name="Line 8"/>
          <p:cNvSpPr/>
          <p:nvPr/>
        </p:nvSpPr>
        <p:spPr>
          <a:xfrm>
            <a:off x="4819015" y="2513965"/>
            <a:ext cx="19685" cy="147002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4538980" y="4085590"/>
            <a:ext cx="102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</a:rPr>
              <a:t>光屏</a:t>
            </a:r>
            <a:endParaRPr lang="zh-CN" altLang="en-US"/>
          </a:p>
        </p:txBody>
      </p:sp>
      <p:sp>
        <p:nvSpPr>
          <p:cNvPr id="6" name="矩形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6703" y="1643811"/>
            <a:ext cx="2905228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8" tIns="45608" rIns="45608" bIns="45608" numCol="1" spcCol="38100" rtlCol="0" anchor="t">
            <a:spAutoFit/>
          </a:bodyPr>
          <a:p>
            <a:pPr algn="l" rtl="0" latinLnBrk="1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395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395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正常眼睛的调节</a:t>
            </a:r>
            <a:endParaRPr lang="zh-CN" altLang="en-US" sz="2395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7945" y="2569210"/>
            <a:ext cx="3897630" cy="1359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8" tIns="45608" rIns="45608" bIns="45608" numCol="1" spcCol="38100" rtlCol="0" anchor="t">
            <a:spAutoFit/>
          </a:bodyPr>
          <a:p>
            <a:pPr indent="457200" latinLnBrk="1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人的眼睛能看清楚近处和远处的物体，是通过改变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晶状体凸起程度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来实现的。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3365" cy="518160"/>
          </a:xfrm>
          <a:prstGeom prst="rect">
            <a:avLst/>
          </a:prstGeom>
        </p:spPr>
      </p:pic>
      <p:sp>
        <p:nvSpPr>
          <p:cNvPr id="33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0108" y="57905"/>
            <a:ext cx="281202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二、眼睛</a:t>
            </a:r>
            <a:endParaRPr lang="zh-CN" altLang="en-US" sz="24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270" grpId="0"/>
      <p:bldP spid="11270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AS_UNIQUEID" val="2724"/>
</p:tagLst>
</file>

<file path=ppt/tags/tag10.xml><?xml version="1.0" encoding="utf-8"?>
<p:tagLst xmlns:p="http://schemas.openxmlformats.org/presentationml/2006/main">
  <p:tag name="AS_UNIQUEID" val="2883"/>
</p:tagLst>
</file>

<file path=ppt/tags/tag100.xml><?xml version="1.0" encoding="utf-8"?>
<p:tagLst xmlns:p="http://schemas.openxmlformats.org/presentationml/2006/main">
  <p:tag name="AS_UNIQUEID" val="3003"/>
</p:tagLst>
</file>

<file path=ppt/tags/tag101.xml><?xml version="1.0" encoding="utf-8"?>
<p:tagLst xmlns:p="http://schemas.openxmlformats.org/presentationml/2006/main">
  <p:tag name="AS_UNIQUEID" val="3005"/>
</p:tagLst>
</file>

<file path=ppt/tags/tag102.xml><?xml version="1.0" encoding="utf-8"?>
<p:tagLst xmlns:p="http://schemas.openxmlformats.org/presentationml/2006/main">
  <p:tag name="AS_UNIQUEID" val="3006"/>
</p:tagLst>
</file>

<file path=ppt/tags/tag103.xml><?xml version="1.0" encoding="utf-8"?>
<p:tagLst xmlns:p="http://schemas.openxmlformats.org/presentationml/2006/main">
  <p:tag name="AS_UNIQUEID" val="3008"/>
</p:tagLst>
</file>

<file path=ppt/tags/tag104.xml><?xml version="1.0" encoding="utf-8"?>
<p:tagLst xmlns:p="http://schemas.openxmlformats.org/presentationml/2006/main">
  <p:tag name="AS_UNIQUEID" val="3009"/>
</p:tagLst>
</file>

<file path=ppt/tags/tag105.xml><?xml version="1.0" encoding="utf-8"?>
<p:tagLst xmlns:p="http://schemas.openxmlformats.org/presentationml/2006/main">
  <p:tag name="AS_UNIQUEID" val="3011"/>
</p:tagLst>
</file>

<file path=ppt/tags/tag106.xml><?xml version="1.0" encoding="utf-8"?>
<p:tagLst xmlns:p="http://schemas.openxmlformats.org/presentationml/2006/main">
  <p:tag name="AS_UNIQUEID" val="3012"/>
</p:tagLst>
</file>

<file path=ppt/tags/tag107.xml><?xml version="1.0" encoding="utf-8"?>
<p:tagLst xmlns:p="http://schemas.openxmlformats.org/presentationml/2006/main">
  <p:tag name="AS_UNIQUEID" val="3014"/>
</p:tagLst>
</file>

<file path=ppt/tags/tag108.xml><?xml version="1.0" encoding="utf-8"?>
<p:tagLst xmlns:p="http://schemas.openxmlformats.org/presentationml/2006/main">
  <p:tag name="AS_UNIQUEID" val="3015"/>
</p:tagLst>
</file>

<file path=ppt/tags/tag109.xml><?xml version="1.0" encoding="utf-8"?>
<p:tagLst xmlns:p="http://schemas.openxmlformats.org/presentationml/2006/main">
  <p:tag name="AS_UNIQUEID" val="3017"/>
</p:tagLst>
</file>

<file path=ppt/tags/tag11.xml><?xml version="1.0" encoding="utf-8"?>
<p:tagLst xmlns:p="http://schemas.openxmlformats.org/presentationml/2006/main">
  <p:tag name="AS_UNIQUEID" val="2885"/>
</p:tagLst>
</file>

<file path=ppt/tags/tag110.xml><?xml version="1.0" encoding="utf-8"?>
<p:tagLst xmlns:p="http://schemas.openxmlformats.org/presentationml/2006/main">
  <p:tag name="AS_UNIQUEID" val="3018"/>
</p:tagLst>
</file>

<file path=ppt/tags/tag111.xml><?xml version="1.0" encoding="utf-8"?>
<p:tagLst xmlns:p="http://schemas.openxmlformats.org/presentationml/2006/main">
  <p:tag name="AS_UNIQUEID" val="3019"/>
</p:tagLst>
</file>

<file path=ppt/tags/tag112.xml><?xml version="1.0" encoding="utf-8"?>
<p:tagLst xmlns:p="http://schemas.openxmlformats.org/presentationml/2006/main">
  <p:tag name="AS_UNIQUEID" val="3021"/>
</p:tagLst>
</file>

<file path=ppt/tags/tag113.xml><?xml version="1.0" encoding="utf-8"?>
<p:tagLst xmlns:p="http://schemas.openxmlformats.org/presentationml/2006/main">
  <p:tag name="AS_UNIQUEID" val="3023"/>
</p:tagLst>
</file>

<file path=ppt/tags/tag114.xml><?xml version="1.0" encoding="utf-8"?>
<p:tagLst xmlns:p="http://schemas.openxmlformats.org/presentationml/2006/main">
  <p:tag name="AS_UNIQUEID" val="3024"/>
</p:tagLst>
</file>

<file path=ppt/tags/tag115.xml><?xml version="1.0" encoding="utf-8"?>
<p:tagLst xmlns:p="http://schemas.openxmlformats.org/presentationml/2006/main">
  <p:tag name="AS_UNIQUEID" val="3025"/>
</p:tagLst>
</file>

<file path=ppt/tags/tag116.xml><?xml version="1.0" encoding="utf-8"?>
<p:tagLst xmlns:p="http://schemas.openxmlformats.org/presentationml/2006/main">
  <p:tag name="AS_UNIQUEID" val="3026"/>
</p:tagLst>
</file>

<file path=ppt/tags/tag117.xml><?xml version="1.0" encoding="utf-8"?>
<p:tagLst xmlns:p="http://schemas.openxmlformats.org/presentationml/2006/main">
  <p:tag name="AS_UNIQUEID" val="3027"/>
</p:tagLst>
</file>

<file path=ppt/tags/tag118.xml><?xml version="1.0" encoding="utf-8"?>
<p:tagLst xmlns:p="http://schemas.openxmlformats.org/presentationml/2006/main">
  <p:tag name="AS_UNIQUEID" val="3029"/>
</p:tagLst>
</file>

<file path=ppt/tags/tag119.xml><?xml version="1.0" encoding="utf-8"?>
<p:tagLst xmlns:p="http://schemas.openxmlformats.org/presentationml/2006/main">
  <p:tag name="AS_UNIQUEID" val="3031"/>
</p:tagLst>
</file>

<file path=ppt/tags/tag12.xml><?xml version="1.0" encoding="utf-8"?>
<p:tagLst xmlns:p="http://schemas.openxmlformats.org/presentationml/2006/main">
  <p:tag name="AS_UNIQUEID" val="2886"/>
</p:tagLst>
</file>

<file path=ppt/tags/tag120.xml><?xml version="1.0" encoding="utf-8"?>
<p:tagLst xmlns:p="http://schemas.openxmlformats.org/presentationml/2006/main">
  <p:tag name="AS_UNIQUEID" val="3033"/>
</p:tagLst>
</file>

<file path=ppt/tags/tag121.xml><?xml version="1.0" encoding="utf-8"?>
<p:tagLst xmlns:p="http://schemas.openxmlformats.org/presentationml/2006/main">
  <p:tag name="AS_UNIQUEID" val="3034"/>
</p:tagLst>
</file>

<file path=ppt/tags/tag122.xml><?xml version="1.0" encoding="utf-8"?>
<p:tagLst xmlns:p="http://schemas.openxmlformats.org/presentationml/2006/main">
  <p:tag name="AS_UNIQUEID" val="3035"/>
</p:tagLst>
</file>

<file path=ppt/tags/tag123.xml><?xml version="1.0" encoding="utf-8"?>
<p:tagLst xmlns:p="http://schemas.openxmlformats.org/presentationml/2006/main">
  <p:tag name="AS_UNIQUEID" val="3036"/>
</p:tagLst>
</file>

<file path=ppt/tags/tag124.xml><?xml version="1.0" encoding="utf-8"?>
<p:tagLst xmlns:p="http://schemas.openxmlformats.org/presentationml/2006/main">
  <p:tag name="AS_UNIQUEID" val="3037"/>
</p:tagLst>
</file>

<file path=ppt/tags/tag125.xml><?xml version="1.0" encoding="utf-8"?>
<p:tagLst xmlns:p="http://schemas.openxmlformats.org/presentationml/2006/main">
  <p:tag name="AS_UNIQUEID" val="3039"/>
</p:tagLst>
</file>

<file path=ppt/tags/tag126.xml><?xml version="1.0" encoding="utf-8"?>
<p:tagLst xmlns:p="http://schemas.openxmlformats.org/presentationml/2006/main">
  <p:tag name="AS_UNIQUEID" val="3040"/>
</p:tagLst>
</file>

<file path=ppt/tags/tag127.xml><?xml version="1.0" encoding="utf-8"?>
<p:tagLst xmlns:p="http://schemas.openxmlformats.org/presentationml/2006/main">
  <p:tag name="AS_UNIQUEID" val="3041"/>
</p:tagLst>
</file>

<file path=ppt/tags/tag128.xml><?xml version="1.0" encoding="utf-8"?>
<p:tagLst xmlns:p="http://schemas.openxmlformats.org/presentationml/2006/main">
  <p:tag name="AS_UNIQUEID" val="3042"/>
</p:tagLst>
</file>

<file path=ppt/tags/tag129.xml><?xml version="1.0" encoding="utf-8"?>
<p:tagLst xmlns:p="http://schemas.openxmlformats.org/presentationml/2006/main">
  <p:tag name="AS_UNIQUEID" val="3043"/>
</p:tagLst>
</file>

<file path=ppt/tags/tag13.xml><?xml version="1.0" encoding="utf-8"?>
<p:tagLst xmlns:p="http://schemas.openxmlformats.org/presentationml/2006/main">
  <p:tag name="AS_UNIQUEID" val="2887"/>
</p:tagLst>
</file>

<file path=ppt/tags/tag130.xml><?xml version="1.0" encoding="utf-8"?>
<p:tagLst xmlns:p="http://schemas.openxmlformats.org/presentationml/2006/main">
  <p:tag name="AS_UNIQUEID" val="3045"/>
</p:tagLst>
</file>

<file path=ppt/tags/tag131.xml><?xml version="1.0" encoding="utf-8"?>
<p:tagLst xmlns:p="http://schemas.openxmlformats.org/presentationml/2006/main">
  <p:tag name="AS_UNIQUEID" val="3046"/>
</p:tagLst>
</file>

<file path=ppt/tags/tag132.xml><?xml version="1.0" encoding="utf-8"?>
<p:tagLst xmlns:p="http://schemas.openxmlformats.org/presentationml/2006/main">
  <p:tag name="AS_UNIQUEID" val="3047"/>
</p:tagLst>
</file>

<file path=ppt/tags/tag133.xml><?xml version="1.0" encoding="utf-8"?>
<p:tagLst xmlns:p="http://schemas.openxmlformats.org/presentationml/2006/main">
  <p:tag name="AS_UNIQUEID" val="3048"/>
</p:tagLst>
</file>

<file path=ppt/tags/tag134.xml><?xml version="1.0" encoding="utf-8"?>
<p:tagLst xmlns:p="http://schemas.openxmlformats.org/presentationml/2006/main">
  <p:tag name="AS_UNIQUEID" val="3049"/>
</p:tagLst>
</file>

<file path=ppt/tags/tag135.xml><?xml version="1.0" encoding="utf-8"?>
<p:tagLst xmlns:p="http://schemas.openxmlformats.org/presentationml/2006/main">
  <p:tag name="AS_UNIQUEID" val="3051"/>
</p:tagLst>
</file>

<file path=ppt/tags/tag136.xml><?xml version="1.0" encoding="utf-8"?>
<p:tagLst xmlns:p="http://schemas.openxmlformats.org/presentationml/2006/main">
  <p:tag name="AS_UNIQUEID" val="3052"/>
</p:tagLst>
</file>

<file path=ppt/tags/tag137.xml><?xml version="1.0" encoding="utf-8"?>
<p:tagLst xmlns:p="http://schemas.openxmlformats.org/presentationml/2006/main">
  <p:tag name="AS_UNIQUEID" val="3053"/>
</p:tagLst>
</file>

<file path=ppt/tags/tag138.xml><?xml version="1.0" encoding="utf-8"?>
<p:tagLst xmlns:p="http://schemas.openxmlformats.org/presentationml/2006/main">
  <p:tag name="AS_UNIQUEID" val="3054"/>
</p:tagLst>
</file>

<file path=ppt/tags/tag139.xml><?xml version="1.0" encoding="utf-8"?>
<p:tagLst xmlns:p="http://schemas.openxmlformats.org/presentationml/2006/main">
  <p:tag name="AS_UNIQUEID" val="3055"/>
</p:tagLst>
</file>

<file path=ppt/tags/tag14.xml><?xml version="1.0" encoding="utf-8"?>
<p:tagLst xmlns:p="http://schemas.openxmlformats.org/presentationml/2006/main">
  <p:tag name="AS_UNIQUEID" val="2889"/>
</p:tagLst>
</file>

<file path=ppt/tags/tag140.xml><?xml version="1.0" encoding="utf-8"?>
<p:tagLst xmlns:p="http://schemas.openxmlformats.org/presentationml/2006/main">
  <p:tag name="AS_UNIQUEID" val="3056"/>
</p:tagLst>
</file>

<file path=ppt/tags/tag141.xml><?xml version="1.0" encoding="utf-8"?>
<p:tagLst xmlns:p="http://schemas.openxmlformats.org/presentationml/2006/main">
  <p:tag name="AS_UNIQUEID" val="3058"/>
</p:tagLst>
</file>

<file path=ppt/tags/tag142.xml><?xml version="1.0" encoding="utf-8"?>
<p:tagLst xmlns:p="http://schemas.openxmlformats.org/presentationml/2006/main">
  <p:tag name="AS_UNIQUEID" val="3059"/>
</p:tagLst>
</file>

<file path=ppt/tags/tag143.xml><?xml version="1.0" encoding="utf-8"?>
<p:tagLst xmlns:p="http://schemas.openxmlformats.org/presentationml/2006/main">
  <p:tag name="AS_UNIQUEID" val="3060"/>
</p:tagLst>
</file>

<file path=ppt/tags/tag144.xml><?xml version="1.0" encoding="utf-8"?>
<p:tagLst xmlns:p="http://schemas.openxmlformats.org/presentationml/2006/main">
  <p:tag name="AS_UNIQUEID" val="3061"/>
</p:tagLst>
</file>

<file path=ppt/tags/tag145.xml><?xml version="1.0" encoding="utf-8"?>
<p:tagLst xmlns:p="http://schemas.openxmlformats.org/presentationml/2006/main">
  <p:tag name="AS_UNIQUEID" val="3062"/>
</p:tagLst>
</file>

<file path=ppt/tags/tag146.xml><?xml version="1.0" encoding="utf-8"?>
<p:tagLst xmlns:p="http://schemas.openxmlformats.org/presentationml/2006/main">
  <p:tag name="AS_UNIQUEID" val="3063"/>
</p:tagLst>
</file>

<file path=ppt/tags/tag147.xml><?xml version="1.0" encoding="utf-8"?>
<p:tagLst xmlns:p="http://schemas.openxmlformats.org/presentationml/2006/main">
  <p:tag name="AS_UNIQUEID" val="3064"/>
</p:tagLst>
</file>

<file path=ppt/tags/tag148.xml><?xml version="1.0" encoding="utf-8"?>
<p:tagLst xmlns:p="http://schemas.openxmlformats.org/presentationml/2006/main">
  <p:tag name="AS_UNIQUEID" val="3065"/>
</p:tagLst>
</file>

<file path=ppt/tags/tag149.xml><?xml version="1.0" encoding="utf-8"?>
<p:tagLst xmlns:p="http://schemas.openxmlformats.org/presentationml/2006/main">
  <p:tag name="AS_UNIQUEID" val="3067"/>
</p:tagLst>
</file>

<file path=ppt/tags/tag15.xml><?xml version="1.0" encoding="utf-8"?>
<p:tagLst xmlns:p="http://schemas.openxmlformats.org/presentationml/2006/main">
  <p:tag name="AS_UNIQUEID" val="2890"/>
</p:tagLst>
</file>

<file path=ppt/tags/tag150.xml><?xml version="1.0" encoding="utf-8"?>
<p:tagLst xmlns:p="http://schemas.openxmlformats.org/presentationml/2006/main">
  <p:tag name="AS_UNIQUEID" val="3068"/>
</p:tagLst>
</file>

<file path=ppt/tags/tag151.xml><?xml version="1.0" encoding="utf-8"?>
<p:tagLst xmlns:p="http://schemas.openxmlformats.org/presentationml/2006/main">
  <p:tag name="AS_UNIQUEID" val="3069"/>
</p:tagLst>
</file>

<file path=ppt/tags/tag152.xml><?xml version="1.0" encoding="utf-8"?>
<p:tagLst xmlns:p="http://schemas.openxmlformats.org/presentationml/2006/main">
  <p:tag name="AS_UNIQUEID" val="3070"/>
</p:tagLst>
</file>

<file path=ppt/tags/tag153.xml><?xml version="1.0" encoding="utf-8"?>
<p:tagLst xmlns:p="http://schemas.openxmlformats.org/presentationml/2006/main">
  <p:tag name="AS_UNIQUEID" val="3072"/>
</p:tagLst>
</file>

<file path=ppt/tags/tag154.xml><?xml version="1.0" encoding="utf-8"?>
<p:tagLst xmlns:p="http://schemas.openxmlformats.org/presentationml/2006/main">
  <p:tag name="AS_UNIQUEID" val="3073"/>
</p:tagLst>
</file>

<file path=ppt/tags/tag155.xml><?xml version="1.0" encoding="utf-8"?>
<p:tagLst xmlns:p="http://schemas.openxmlformats.org/presentationml/2006/main">
  <p:tag name="AS_UNIQUEID" val="3074"/>
</p:tagLst>
</file>

<file path=ppt/tags/tag156.xml><?xml version="1.0" encoding="utf-8"?>
<p:tagLst xmlns:p="http://schemas.openxmlformats.org/presentationml/2006/main">
  <p:tag name="AS_UNIQUEID" val="3076"/>
</p:tagLst>
</file>

<file path=ppt/tags/tag157.xml><?xml version="1.0" encoding="utf-8"?>
<p:tagLst xmlns:p="http://schemas.openxmlformats.org/presentationml/2006/main">
  <p:tag name="AS_UNIQUEID" val="3077"/>
</p:tagLst>
</file>

<file path=ppt/tags/tag158.xml><?xml version="1.0" encoding="utf-8"?>
<p:tagLst xmlns:p="http://schemas.openxmlformats.org/presentationml/2006/main">
  <p:tag name="AS_UNIQUEID" val="3078"/>
</p:tagLst>
</file>

<file path=ppt/tags/tag159.xml><?xml version="1.0" encoding="utf-8"?>
<p:tagLst xmlns:p="http://schemas.openxmlformats.org/presentationml/2006/main">
  <p:tag name="AS_UNIQUEID" val="3079"/>
</p:tagLst>
</file>

<file path=ppt/tags/tag16.xml><?xml version="1.0" encoding="utf-8"?>
<p:tagLst xmlns:p="http://schemas.openxmlformats.org/presentationml/2006/main">
  <p:tag name="AS_UNIQUEID" val="2891"/>
</p:tagLst>
</file>

<file path=ppt/tags/tag160.xml><?xml version="1.0" encoding="utf-8"?>
<p:tagLst xmlns:p="http://schemas.openxmlformats.org/presentationml/2006/main">
  <p:tag name="AS_UNIQUEID" val="3080"/>
</p:tagLst>
</file>

<file path=ppt/tags/tag161.xml><?xml version="1.0" encoding="utf-8"?>
<p:tagLst xmlns:p="http://schemas.openxmlformats.org/presentationml/2006/main">
  <p:tag name="AS_UNIQUEID" val="3081"/>
</p:tagLst>
</file>

<file path=ppt/tags/tag162.xml><?xml version="1.0" encoding="utf-8"?>
<p:tagLst xmlns:p="http://schemas.openxmlformats.org/presentationml/2006/main">
  <p:tag name="AS_UNIQUEID" val="3083"/>
</p:tagLst>
</file>

<file path=ppt/tags/tag163.xml><?xml version="1.0" encoding="utf-8"?>
<p:tagLst xmlns:p="http://schemas.openxmlformats.org/presentationml/2006/main">
  <p:tag name="AS_UNIQUEID" val="3084"/>
</p:tagLst>
</file>

<file path=ppt/tags/tag164.xml><?xml version="1.0" encoding="utf-8"?>
<p:tagLst xmlns:p="http://schemas.openxmlformats.org/presentationml/2006/main">
  <p:tag name="AS_UNIQUEID" val="3085"/>
</p:tagLst>
</file>

<file path=ppt/tags/tag165.xml><?xml version="1.0" encoding="utf-8"?>
<p:tagLst xmlns:p="http://schemas.openxmlformats.org/presentationml/2006/main">
  <p:tag name="AS_UNIQUEID" val="3086"/>
</p:tagLst>
</file>

<file path=ppt/tags/tag166.xml><?xml version="1.0" encoding="utf-8"?>
<p:tagLst xmlns:p="http://schemas.openxmlformats.org/presentationml/2006/main">
  <p:tag name="AS_UNIQUEID" val="3087"/>
</p:tagLst>
</file>

<file path=ppt/tags/tag167.xml><?xml version="1.0" encoding="utf-8"?>
<p:tagLst xmlns:p="http://schemas.openxmlformats.org/presentationml/2006/main">
  <p:tag name="AS_UNIQUEID" val="3088"/>
</p:tagLst>
</file>

<file path=ppt/tags/tag168.xml><?xml version="1.0" encoding="utf-8"?>
<p:tagLst xmlns:p="http://schemas.openxmlformats.org/presentationml/2006/main">
  <p:tag name="AS_UNIQUEID" val="3090"/>
</p:tagLst>
</file>

<file path=ppt/tags/tag169.xml><?xml version="1.0" encoding="utf-8"?>
<p:tagLst xmlns:p="http://schemas.openxmlformats.org/presentationml/2006/main">
  <p:tag name="AS_UNIQUEID" val="3091"/>
</p:tagLst>
</file>

<file path=ppt/tags/tag17.xml><?xml version="1.0" encoding="utf-8"?>
<p:tagLst xmlns:p="http://schemas.openxmlformats.org/presentationml/2006/main">
  <p:tag name="AS_UNIQUEID" val="2892"/>
</p:tagLst>
</file>

<file path=ppt/tags/tag170.xml><?xml version="1.0" encoding="utf-8"?>
<p:tagLst xmlns:p="http://schemas.openxmlformats.org/presentationml/2006/main">
  <p:tag name="AS_UNIQUEID" val="3092"/>
</p:tagLst>
</file>

<file path=ppt/tags/tag171.xml><?xml version="1.0" encoding="utf-8"?>
<p:tagLst xmlns:p="http://schemas.openxmlformats.org/presentationml/2006/main">
  <p:tag name="AS_UNIQUEID" val="3093"/>
</p:tagLst>
</file>

<file path=ppt/tags/tag172.xml><?xml version="1.0" encoding="utf-8"?>
<p:tagLst xmlns:p="http://schemas.openxmlformats.org/presentationml/2006/main">
  <p:tag name="AS_UNIQUEID" val="3094"/>
</p:tagLst>
</file>

<file path=ppt/tags/tag173.xml><?xml version="1.0" encoding="utf-8"?>
<p:tagLst xmlns:p="http://schemas.openxmlformats.org/presentationml/2006/main">
  <p:tag name="AS_UNIQUEID" val="3096"/>
</p:tagLst>
</file>

<file path=ppt/tags/tag174.xml><?xml version="1.0" encoding="utf-8"?>
<p:tagLst xmlns:p="http://schemas.openxmlformats.org/presentationml/2006/main">
  <p:tag name="AS_UNIQUEID" val="3097"/>
</p:tagLst>
</file>

<file path=ppt/tags/tag175.xml><?xml version="1.0" encoding="utf-8"?>
<p:tagLst xmlns:p="http://schemas.openxmlformats.org/presentationml/2006/main">
  <p:tag name="AS_UNIQUEID" val="3098"/>
</p:tagLst>
</file>

<file path=ppt/tags/tag176.xml><?xml version="1.0" encoding="utf-8"?>
<p:tagLst xmlns:p="http://schemas.openxmlformats.org/presentationml/2006/main">
  <p:tag name="AS_UNIQUEID" val="3099"/>
</p:tagLst>
</file>

<file path=ppt/tags/tag177.xml><?xml version="1.0" encoding="utf-8"?>
<p:tagLst xmlns:p="http://schemas.openxmlformats.org/presentationml/2006/main">
  <p:tag name="AS_UNIQUEID" val="3100"/>
</p:tagLst>
</file>

<file path=ppt/tags/tag178.xml><?xml version="1.0" encoding="utf-8"?>
<p:tagLst xmlns:p="http://schemas.openxmlformats.org/presentationml/2006/main">
  <p:tag name="AS_UNIQUEID" val="3102"/>
</p:tagLst>
</file>

<file path=ppt/tags/tag179.xml><?xml version="1.0" encoding="utf-8"?>
<p:tagLst xmlns:p="http://schemas.openxmlformats.org/presentationml/2006/main">
  <p:tag name="AS_UNIQUEID" val="3103"/>
</p:tagLst>
</file>

<file path=ppt/tags/tag18.xml><?xml version="1.0" encoding="utf-8"?>
<p:tagLst xmlns:p="http://schemas.openxmlformats.org/presentationml/2006/main">
  <p:tag name="AS_UNIQUEID" val="2893"/>
</p:tagLst>
</file>

<file path=ppt/tags/tag180.xml><?xml version="1.0" encoding="utf-8"?>
<p:tagLst xmlns:p="http://schemas.openxmlformats.org/presentationml/2006/main">
  <p:tag name="AS_UNIQUEID" val="3104"/>
</p:tagLst>
</file>

<file path=ppt/tags/tag181.xml><?xml version="1.0" encoding="utf-8"?>
<p:tagLst xmlns:p="http://schemas.openxmlformats.org/presentationml/2006/main">
  <p:tag name="AS_UNIQUEID" val="3105"/>
</p:tagLst>
</file>

<file path=ppt/tags/tag182.xml><?xml version="1.0" encoding="utf-8"?>
<p:tagLst xmlns:p="http://schemas.openxmlformats.org/presentationml/2006/main">
  <p:tag name="AS_UNIQUEID" val="3106"/>
</p:tagLst>
</file>

<file path=ppt/tags/tag183.xml><?xml version="1.0" encoding="utf-8"?>
<p:tagLst xmlns:p="http://schemas.openxmlformats.org/presentationml/2006/main">
  <p:tag name="AS_UNIQUEID" val="3107"/>
</p:tagLst>
</file>

<file path=ppt/tags/tag184.xml><?xml version="1.0" encoding="utf-8"?>
<p:tagLst xmlns:p="http://schemas.openxmlformats.org/presentationml/2006/main">
  <p:tag name="AS_UNIQUEID" val="3336"/>
</p:tagLst>
</file>

<file path=ppt/tags/tag185.xml><?xml version="1.0" encoding="utf-8"?>
<p:tagLst xmlns:p="http://schemas.openxmlformats.org/presentationml/2006/main">
  <p:tag name="AS_UNIQUEID" val="3337"/>
</p:tagLst>
</file>

<file path=ppt/tags/tag186.xml><?xml version="1.0" encoding="utf-8"?>
<p:tagLst xmlns:p="http://schemas.openxmlformats.org/presentationml/2006/main">
  <p:tag name="AS_UNIQUEID" val="3339"/>
</p:tagLst>
</file>

<file path=ppt/tags/tag187.xml><?xml version="1.0" encoding="utf-8"?>
<p:tagLst xmlns:p="http://schemas.openxmlformats.org/presentationml/2006/main">
  <p:tag name="AS_UNIQUEID" val="3340"/>
</p:tagLst>
</file>

<file path=ppt/tags/tag188.xml><?xml version="1.0" encoding="utf-8"?>
<p:tagLst xmlns:p="http://schemas.openxmlformats.org/presentationml/2006/main">
  <p:tag name="AS_UNIQUEID" val="3342"/>
</p:tagLst>
</file>

<file path=ppt/tags/tag189.xml><?xml version="1.0" encoding="utf-8"?>
<p:tagLst xmlns:p="http://schemas.openxmlformats.org/presentationml/2006/main">
  <p:tag name="AS_UNIQUEID" val="3343"/>
</p:tagLst>
</file>

<file path=ppt/tags/tag19.xml><?xml version="1.0" encoding="utf-8"?>
<p:tagLst xmlns:p="http://schemas.openxmlformats.org/presentationml/2006/main">
  <p:tag name="AS_UNIQUEID" val="2895"/>
</p:tagLst>
</file>

<file path=ppt/tags/tag190.xml><?xml version="1.0" encoding="utf-8"?>
<p:tagLst xmlns:p="http://schemas.openxmlformats.org/presentationml/2006/main">
  <p:tag name="AS_UNIQUEID" val="3344"/>
</p:tagLst>
</file>

<file path=ppt/tags/tag191.xml><?xml version="1.0" encoding="utf-8"?>
<p:tagLst xmlns:p="http://schemas.openxmlformats.org/presentationml/2006/main">
  <p:tag name="AS_UNIQUEID" val="3346"/>
</p:tagLst>
</file>

<file path=ppt/tags/tag192.xml><?xml version="1.0" encoding="utf-8"?>
<p:tagLst xmlns:p="http://schemas.openxmlformats.org/presentationml/2006/main">
  <p:tag name="AS_UNIQUEID" val="3347"/>
</p:tagLst>
</file>

<file path=ppt/tags/tag193.xml><?xml version="1.0" encoding="utf-8"?>
<p:tagLst xmlns:p="http://schemas.openxmlformats.org/presentationml/2006/main">
  <p:tag name="AS_UNIQUEID" val="3348"/>
</p:tagLst>
</file>

<file path=ppt/tags/tag194.xml><?xml version="1.0" encoding="utf-8"?>
<p:tagLst xmlns:p="http://schemas.openxmlformats.org/presentationml/2006/main">
  <p:tag name="AS_UNIQUEID" val="3349"/>
</p:tagLst>
</file>

<file path=ppt/tags/tag195.xml><?xml version="1.0" encoding="utf-8"?>
<p:tagLst xmlns:p="http://schemas.openxmlformats.org/presentationml/2006/main">
  <p:tag name="AS_UNIQUEID" val="3350"/>
</p:tagLst>
</file>

<file path=ppt/tags/tag196.xml><?xml version="1.0" encoding="utf-8"?>
<p:tagLst xmlns:p="http://schemas.openxmlformats.org/presentationml/2006/main">
  <p:tag name="AS_UNIQUEID" val="3352"/>
</p:tagLst>
</file>

<file path=ppt/tags/tag197.xml><?xml version="1.0" encoding="utf-8"?>
<p:tagLst xmlns:p="http://schemas.openxmlformats.org/presentationml/2006/main">
  <p:tag name="AS_UNIQUEID" val="3353"/>
</p:tagLst>
</file>

<file path=ppt/tags/tag198.xml><?xml version="1.0" encoding="utf-8"?>
<p:tagLst xmlns:p="http://schemas.openxmlformats.org/presentationml/2006/main">
  <p:tag name="AS_UNIQUEID" val="3354"/>
</p:tagLst>
</file>

<file path=ppt/tags/tag199.xml><?xml version="1.0" encoding="utf-8"?>
<p:tagLst xmlns:p="http://schemas.openxmlformats.org/presentationml/2006/main">
  <p:tag name="AS_UNIQUEID" val="3356"/>
</p:tagLst>
</file>

<file path=ppt/tags/tag2.xml><?xml version="1.0" encoding="utf-8"?>
<p:tagLst xmlns:p="http://schemas.openxmlformats.org/presentationml/2006/main">
  <p:tag name="AS_UNIQUEID" val="2725"/>
</p:tagLst>
</file>

<file path=ppt/tags/tag20.xml><?xml version="1.0" encoding="utf-8"?>
<p:tagLst xmlns:p="http://schemas.openxmlformats.org/presentationml/2006/main">
  <p:tag name="AS_UNIQUEID" val="2896"/>
</p:tagLst>
</file>

<file path=ppt/tags/tag200.xml><?xml version="1.0" encoding="utf-8"?>
<p:tagLst xmlns:p="http://schemas.openxmlformats.org/presentationml/2006/main">
  <p:tag name="AS_UNIQUEID" val="3357"/>
</p:tagLst>
</file>

<file path=ppt/tags/tag201.xml><?xml version="1.0" encoding="utf-8"?>
<p:tagLst xmlns:p="http://schemas.openxmlformats.org/presentationml/2006/main">
  <p:tag name="AS_UNIQUEID" val="3358"/>
</p:tagLst>
</file>

<file path=ppt/tags/tag202.xml><?xml version="1.0" encoding="utf-8"?>
<p:tagLst xmlns:p="http://schemas.openxmlformats.org/presentationml/2006/main">
  <p:tag name="AS_UNIQUEID" val="3359"/>
</p:tagLst>
</file>

<file path=ppt/tags/tag203.xml><?xml version="1.0" encoding="utf-8"?>
<p:tagLst xmlns:p="http://schemas.openxmlformats.org/presentationml/2006/main">
  <p:tag name="AS_UNIQUEID" val="3361"/>
</p:tagLst>
</file>

<file path=ppt/tags/tag204.xml><?xml version="1.0" encoding="utf-8"?>
<p:tagLst xmlns:p="http://schemas.openxmlformats.org/presentationml/2006/main">
  <p:tag name="AS_UNIQUEID" val="3362"/>
</p:tagLst>
</file>

<file path=ppt/tags/tag205.xml><?xml version="1.0" encoding="utf-8"?>
<p:tagLst xmlns:p="http://schemas.openxmlformats.org/presentationml/2006/main">
  <p:tag name="AS_UNIQUEID" val="3363"/>
</p:tagLst>
</file>

<file path=ppt/tags/tag206.xml><?xml version="1.0" encoding="utf-8"?>
<p:tagLst xmlns:p="http://schemas.openxmlformats.org/presentationml/2006/main">
  <p:tag name="AS_UNIQUEID" val="3364"/>
</p:tagLst>
</file>

<file path=ppt/tags/tag207.xml><?xml version="1.0" encoding="utf-8"?>
<p:tagLst xmlns:p="http://schemas.openxmlformats.org/presentationml/2006/main">
  <p:tag name="AS_UNIQUEID" val="3366"/>
</p:tagLst>
</file>

<file path=ppt/tags/tag208.xml><?xml version="1.0" encoding="utf-8"?>
<p:tagLst xmlns:p="http://schemas.openxmlformats.org/presentationml/2006/main">
  <p:tag name="AS_UNIQUEID" val="3367"/>
</p:tagLst>
</file>

<file path=ppt/tags/tag209.xml><?xml version="1.0" encoding="utf-8"?>
<p:tagLst xmlns:p="http://schemas.openxmlformats.org/presentationml/2006/main">
  <p:tag name="AS_UNIQUEID" val="3368"/>
</p:tagLst>
</file>

<file path=ppt/tags/tag21.xml><?xml version="1.0" encoding="utf-8"?>
<p:tagLst xmlns:p="http://schemas.openxmlformats.org/presentationml/2006/main">
  <p:tag name="AS_UNIQUEID" val="2897"/>
</p:tagLst>
</file>

<file path=ppt/tags/tag210.xml><?xml version="1.0" encoding="utf-8"?>
<p:tagLst xmlns:p="http://schemas.openxmlformats.org/presentationml/2006/main">
  <p:tag name="AS_UNIQUEID" val="3369"/>
</p:tagLst>
</file>

<file path=ppt/tags/tag211.xml><?xml version="1.0" encoding="utf-8"?>
<p:tagLst xmlns:p="http://schemas.openxmlformats.org/presentationml/2006/main">
  <p:tag name="AS_UNIQUEID" val="3371"/>
</p:tagLst>
</file>

<file path=ppt/tags/tag212.xml><?xml version="1.0" encoding="utf-8"?>
<p:tagLst xmlns:p="http://schemas.openxmlformats.org/presentationml/2006/main">
  <p:tag name="AS_UNIQUEID" val="3372"/>
</p:tagLst>
</file>

<file path=ppt/tags/tag213.xml><?xml version="1.0" encoding="utf-8"?>
<p:tagLst xmlns:p="http://schemas.openxmlformats.org/presentationml/2006/main">
  <p:tag name="AS_UNIQUEID" val="3373"/>
</p:tagLst>
</file>

<file path=ppt/tags/tag214.xml><?xml version="1.0" encoding="utf-8"?>
<p:tagLst xmlns:p="http://schemas.openxmlformats.org/presentationml/2006/main">
  <p:tag name="AS_UNIQUEID" val="3374"/>
</p:tagLst>
</file>

<file path=ppt/tags/tag215.xml><?xml version="1.0" encoding="utf-8"?>
<p:tagLst xmlns:p="http://schemas.openxmlformats.org/presentationml/2006/main">
  <p:tag name="AS_UNIQUEID" val="3376"/>
</p:tagLst>
</file>

<file path=ppt/tags/tag216.xml><?xml version="1.0" encoding="utf-8"?>
<p:tagLst xmlns:p="http://schemas.openxmlformats.org/presentationml/2006/main">
  <p:tag name="AS_UNIQUEID" val="3377"/>
</p:tagLst>
</file>

<file path=ppt/tags/tag217.xml><?xml version="1.0" encoding="utf-8"?>
<p:tagLst xmlns:p="http://schemas.openxmlformats.org/presentationml/2006/main">
  <p:tag name="AS_UNIQUEID" val="3379"/>
</p:tagLst>
</file>

<file path=ppt/tags/tag218.xml><?xml version="1.0" encoding="utf-8"?>
<p:tagLst xmlns:p="http://schemas.openxmlformats.org/presentationml/2006/main">
  <p:tag name="AS_UNIQUEID" val="3380"/>
</p:tagLst>
</file>

<file path=ppt/tags/tag219.xml><?xml version="1.0" encoding="utf-8"?>
<p:tagLst xmlns:p="http://schemas.openxmlformats.org/presentationml/2006/main">
  <p:tag name="AS_UNIQUEID" val="3381"/>
</p:tagLst>
</file>

<file path=ppt/tags/tag22.xml><?xml version="1.0" encoding="utf-8"?>
<p:tagLst xmlns:p="http://schemas.openxmlformats.org/presentationml/2006/main">
  <p:tag name="AS_UNIQUEID" val="2899"/>
</p:tagLst>
</file>

<file path=ppt/tags/tag220.xml><?xml version="1.0" encoding="utf-8"?>
<p:tagLst xmlns:p="http://schemas.openxmlformats.org/presentationml/2006/main">
  <p:tag name="AS_UNIQUEID" val="3382"/>
</p:tagLst>
</file>

<file path=ppt/tags/tag221.xml><?xml version="1.0" encoding="utf-8"?>
<p:tagLst xmlns:p="http://schemas.openxmlformats.org/presentationml/2006/main">
  <p:tag name="AS_UNIQUEID" val="3383"/>
</p:tagLst>
</file>

<file path=ppt/tags/tag222.xml><?xml version="1.0" encoding="utf-8"?>
<p:tagLst xmlns:p="http://schemas.openxmlformats.org/presentationml/2006/main">
  <p:tag name="AS_UNIQUEID" val="3384"/>
</p:tagLst>
</file>

<file path=ppt/tags/tag223.xml><?xml version="1.0" encoding="utf-8"?>
<p:tagLst xmlns:p="http://schemas.openxmlformats.org/presentationml/2006/main">
  <p:tag name="AS_UNIQUEID" val="3386"/>
</p:tagLst>
</file>

<file path=ppt/tags/tag224.xml><?xml version="1.0" encoding="utf-8"?>
<p:tagLst xmlns:p="http://schemas.openxmlformats.org/presentationml/2006/main">
  <p:tag name="AS_UNIQUEID" val="3387"/>
</p:tagLst>
</file>

<file path=ppt/tags/tag225.xml><?xml version="1.0" encoding="utf-8"?>
<p:tagLst xmlns:p="http://schemas.openxmlformats.org/presentationml/2006/main">
  <p:tag name="AS_UNIQUEID" val="3389"/>
</p:tagLst>
</file>

<file path=ppt/tags/tag226.xml><?xml version="1.0" encoding="utf-8"?>
<p:tagLst xmlns:p="http://schemas.openxmlformats.org/presentationml/2006/main">
  <p:tag name="AS_UNIQUEID" val="3390"/>
</p:tagLst>
</file>

<file path=ppt/tags/tag227.xml><?xml version="1.0" encoding="utf-8"?>
<p:tagLst xmlns:p="http://schemas.openxmlformats.org/presentationml/2006/main">
  <p:tag name="AS_UNIQUEID" val="3392"/>
</p:tagLst>
</file>

<file path=ppt/tags/tag228.xml><?xml version="1.0" encoding="utf-8"?>
<p:tagLst xmlns:p="http://schemas.openxmlformats.org/presentationml/2006/main">
  <p:tag name="AS_UNIQUEID" val="3393"/>
</p:tagLst>
</file>

<file path=ppt/tags/tag229.xml><?xml version="1.0" encoding="utf-8"?>
<p:tagLst xmlns:p="http://schemas.openxmlformats.org/presentationml/2006/main">
  <p:tag name="AS_UNIQUEID" val="3395"/>
</p:tagLst>
</file>

<file path=ppt/tags/tag23.xml><?xml version="1.0" encoding="utf-8"?>
<p:tagLst xmlns:p="http://schemas.openxmlformats.org/presentationml/2006/main">
  <p:tag name="AS_UNIQUEID" val="2900"/>
</p:tagLst>
</file>

<file path=ppt/tags/tag230.xml><?xml version="1.0" encoding="utf-8"?>
<p:tagLst xmlns:p="http://schemas.openxmlformats.org/presentationml/2006/main">
  <p:tag name="AS_UNIQUEID" val="3396"/>
</p:tagLst>
</file>

<file path=ppt/tags/tag231.xml><?xml version="1.0" encoding="utf-8"?>
<p:tagLst xmlns:p="http://schemas.openxmlformats.org/presentationml/2006/main">
  <p:tag name="AS_UNIQUEID" val="3398"/>
</p:tagLst>
</file>

<file path=ppt/tags/tag232.xml><?xml version="1.0" encoding="utf-8"?>
<p:tagLst xmlns:p="http://schemas.openxmlformats.org/presentationml/2006/main">
  <p:tag name="AS_UNIQUEID" val="3399"/>
</p:tagLst>
</file>

<file path=ppt/tags/tag233.xml><?xml version="1.0" encoding="utf-8"?>
<p:tagLst xmlns:p="http://schemas.openxmlformats.org/presentationml/2006/main">
  <p:tag name="AS_UNIQUEID" val="3400"/>
</p:tagLst>
</file>

<file path=ppt/tags/tag234.xml><?xml version="1.0" encoding="utf-8"?>
<p:tagLst xmlns:p="http://schemas.openxmlformats.org/presentationml/2006/main">
  <p:tag name="AS_UNIQUEID" val="3402"/>
</p:tagLst>
</file>

<file path=ppt/tags/tag235.xml><?xml version="1.0" encoding="utf-8"?>
<p:tagLst xmlns:p="http://schemas.openxmlformats.org/presentationml/2006/main">
  <p:tag name="AS_UNIQUEID" val="3404"/>
</p:tagLst>
</file>

<file path=ppt/tags/tag236.xml><?xml version="1.0" encoding="utf-8"?>
<p:tagLst xmlns:p="http://schemas.openxmlformats.org/presentationml/2006/main">
  <p:tag name="AS_UNIQUEID" val="3405"/>
</p:tagLst>
</file>

<file path=ppt/tags/tag237.xml><?xml version="1.0" encoding="utf-8"?>
<p:tagLst xmlns:p="http://schemas.openxmlformats.org/presentationml/2006/main">
  <p:tag name="AS_UNIQUEID" val="3406"/>
</p:tagLst>
</file>

<file path=ppt/tags/tag238.xml><?xml version="1.0" encoding="utf-8"?>
<p:tagLst xmlns:p="http://schemas.openxmlformats.org/presentationml/2006/main">
  <p:tag name="AS_UNIQUEID" val="3407"/>
</p:tagLst>
</file>

<file path=ppt/tags/tag239.xml><?xml version="1.0" encoding="utf-8"?>
<p:tagLst xmlns:p="http://schemas.openxmlformats.org/presentationml/2006/main">
  <p:tag name="AS_UNIQUEID" val="3408"/>
</p:tagLst>
</file>

<file path=ppt/tags/tag24.xml><?xml version="1.0" encoding="utf-8"?>
<p:tagLst xmlns:p="http://schemas.openxmlformats.org/presentationml/2006/main">
  <p:tag name="AS_UNIQUEID" val="2901"/>
</p:tagLst>
</file>

<file path=ppt/tags/tag240.xml><?xml version="1.0" encoding="utf-8"?>
<p:tagLst xmlns:p="http://schemas.openxmlformats.org/presentationml/2006/main">
  <p:tag name="AS_UNIQUEID" val="3410"/>
</p:tagLst>
</file>

<file path=ppt/tags/tag241.xml><?xml version="1.0" encoding="utf-8"?>
<p:tagLst xmlns:p="http://schemas.openxmlformats.org/presentationml/2006/main">
  <p:tag name="AS_UNIQUEID" val="3412"/>
</p:tagLst>
</file>

<file path=ppt/tags/tag242.xml><?xml version="1.0" encoding="utf-8"?>
<p:tagLst xmlns:p="http://schemas.openxmlformats.org/presentationml/2006/main">
  <p:tag name="AS_UNIQUEID" val="3433"/>
</p:tagLst>
</file>

<file path=ppt/tags/tag243.xml><?xml version="1.0" encoding="utf-8"?>
<p:tagLst xmlns:p="http://schemas.openxmlformats.org/presentationml/2006/main">
  <p:tag name="AS_UNIQUEID" val="3434"/>
</p:tagLst>
</file>

<file path=ppt/tags/tag244.xml><?xml version="1.0" encoding="utf-8"?>
<p:tagLst xmlns:p="http://schemas.openxmlformats.org/presentationml/2006/main">
  <p:tag name="AS_UNIQUEID" val="3435"/>
  <p:tag name="MH" val="20170829230417"/>
  <p:tag name="MH_LIBRARY" val="GRAPHIC"/>
  <p:tag name="MH_ORDER" val="1"/>
  <p:tag name="MH_TYPE" val="Other"/>
</p:tagLst>
</file>

<file path=ppt/tags/tag245.xml><?xml version="1.0" encoding="utf-8"?>
<p:tagLst xmlns:p="http://schemas.openxmlformats.org/presentationml/2006/main">
  <p:tag name="AS_UNIQUEID" val="3436"/>
</p:tagLst>
</file>

<file path=ppt/tags/tag246.xml><?xml version="1.0" encoding="utf-8"?>
<p:tagLst xmlns:p="http://schemas.openxmlformats.org/presentationml/2006/main">
  <p:tag name="AS_UNIQUEID" val="3437"/>
</p:tagLst>
</file>

<file path=ppt/tags/tag247.xml><?xml version="1.0" encoding="utf-8"?>
<p:tagLst xmlns:p="http://schemas.openxmlformats.org/presentationml/2006/main">
  <p:tag name="AS_UNIQUEID" val="3438"/>
</p:tagLst>
</file>

<file path=ppt/tags/tag248.xml><?xml version="1.0" encoding="utf-8"?>
<p:tagLst xmlns:p="http://schemas.openxmlformats.org/presentationml/2006/main">
  <p:tag name="AS_UNIQUEID" val="3439"/>
</p:tagLst>
</file>

<file path=ppt/tags/tag249.xml><?xml version="1.0" encoding="utf-8"?>
<p:tagLst xmlns:p="http://schemas.openxmlformats.org/presentationml/2006/main">
  <p:tag name="AS_UNIQUEID" val="3444"/>
</p:tagLst>
</file>

<file path=ppt/tags/tag25.xml><?xml version="1.0" encoding="utf-8"?>
<p:tagLst xmlns:p="http://schemas.openxmlformats.org/presentationml/2006/main">
  <p:tag name="AS_UNIQUEID" val="2902"/>
</p:tagLst>
</file>

<file path=ppt/tags/tag250.xml><?xml version="1.0" encoding="utf-8"?>
<p:tagLst xmlns:p="http://schemas.openxmlformats.org/presentationml/2006/main">
  <p:tag name="AS_UNIQUEID" val="3445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UNIT_PLACING_PICTURE_USER_VIEWPORT" val="{&quot;height&quot;:20484,&quot;width&quot;:15360}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AS_UNIQUEID" val="3536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AS_UNIQUEID" val="2904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  <p:tag name="KSO_WM_UNIT_PLACING_PICTURE_USER_VIEWPORT" val="{&quot;height&quot;:4453,&quot;width&quot;:3282}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AS_UNIQUEID" val="3536"/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AS_UNIQUEID" val="2905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AS_UNIQUEID" val="3536"/>
  <p:tag name="KSO_WM_BEAUTIFY_FLAG" val=""/>
</p:tagLst>
</file>

<file path=ppt/tags/tag28.xml><?xml version="1.0" encoding="utf-8"?>
<p:tagLst xmlns:p="http://schemas.openxmlformats.org/presentationml/2006/main">
  <p:tag name="AS_UNIQUEID" val="2906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AS_UNIQUEID" val="3536"/>
  <p:tag name="KSO_WM_BEAUTIFY_FLAG" val=""/>
</p:tagLst>
</file>

<file path=ppt/tags/tag284.xml><?xml version="1.0" encoding="utf-8"?>
<p:tagLst xmlns:p="http://schemas.openxmlformats.org/presentationml/2006/main">
  <p:tag name="AS_UNIQUEID" val="3579"/>
</p:tagLst>
</file>

<file path=ppt/tags/tag285.xml><?xml version="1.0" encoding="utf-8"?>
<p:tagLst xmlns:p="http://schemas.openxmlformats.org/presentationml/2006/main">
  <p:tag name="AS_UNIQUEID" val="3580"/>
</p:tagLst>
</file>

<file path=ppt/tags/tag286.xml><?xml version="1.0" encoding="utf-8"?>
<p:tagLst xmlns:p="http://schemas.openxmlformats.org/presentationml/2006/main">
  <p:tag name="AS_UNIQUEID" val="3581"/>
</p:tagLst>
</file>

<file path=ppt/tags/tag287.xml><?xml version="1.0" encoding="utf-8"?>
<p:tagLst xmlns:p="http://schemas.openxmlformats.org/presentationml/2006/main">
  <p:tag name="AS_UNIQUEID" val="3582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AS_UNIQUEID" val="3536"/>
  <p:tag name="KSO_WM_BEAUTIFY_FLAG" val=""/>
</p:tagLst>
</file>

<file path=ppt/tags/tag29.xml><?xml version="1.0" encoding="utf-8"?>
<p:tagLst xmlns:p="http://schemas.openxmlformats.org/presentationml/2006/main">
  <p:tag name="AS_UNIQUEID" val="2907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AS_UNIQUEID" val="3536"/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AS_UNIQUEID" val="9"/>
</p:tagLst>
</file>

<file path=ppt/tags/tag297.xml><?xml version="1.0" encoding="utf-8"?>
<p:tagLst xmlns:p="http://schemas.openxmlformats.org/presentationml/2006/main">
  <p:tag name="AS_UNIQUEID" val="2631"/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AS_UNIQUEID" val="3536"/>
  <p:tag name="KSO_WM_BEAUTIFY_FLAG" val=""/>
</p:tagLst>
</file>

<file path=ppt/tags/tag3.xml><?xml version="1.0" encoding="utf-8"?>
<p:tagLst xmlns:p="http://schemas.openxmlformats.org/presentationml/2006/main">
  <p:tag name="AS_UNIQUEID" val="2726"/>
</p:tagLst>
</file>

<file path=ppt/tags/tag30.xml><?xml version="1.0" encoding="utf-8"?>
<p:tagLst xmlns:p="http://schemas.openxmlformats.org/presentationml/2006/main">
  <p:tag name="AS_UNIQUEID" val="2909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AS_UNIQUEID" val="3536"/>
  <p:tag name="KSO_WM_BEAUTIFY_FLAG" val=""/>
</p:tagLst>
</file>

<file path=ppt/tags/tag302.xml><?xml version="1.0" encoding="utf-8"?>
<p:tagLst xmlns:p="http://schemas.openxmlformats.org/presentationml/2006/main">
  <p:tag name="AS_UNIQUEID" val="2634"/>
</p:tagLst>
</file>

<file path=ppt/tags/tag303.xml><?xml version="1.0" encoding="utf-8"?>
<p:tagLst xmlns:p="http://schemas.openxmlformats.org/presentationml/2006/main">
  <p:tag name="AS_UNIQUEID" val="609"/>
</p:tagLst>
</file>

<file path=ppt/tags/tag304.xml><?xml version="1.0" encoding="utf-8"?>
<p:tagLst xmlns:p="http://schemas.openxmlformats.org/presentationml/2006/main">
  <p:tag name="AS_UNIQUEID" val="610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AS_UNIQUEID" val="3536"/>
  <p:tag name="KSO_WM_BEAUTIFY_FLAG" val=""/>
</p:tagLst>
</file>

<file path=ppt/tags/tag307.xml><?xml version="1.0" encoding="utf-8"?>
<p:tagLst xmlns:p="http://schemas.openxmlformats.org/presentationml/2006/main">
  <p:tag name="AS_UNIQUEID" val="2634"/>
  <p:tag name="KSO_WM_BEAUTIFY_FLAG" val=""/>
</p:tagLst>
</file>

<file path=ppt/tags/tag308.xml><?xml version="1.0" encoding="utf-8"?>
<p:tagLst xmlns:p="http://schemas.openxmlformats.org/presentationml/2006/main">
  <p:tag name="KSO_WM_BEAUTIFY_FLAG" val=""/>
  <p:tag name="TABLE_ENDDRAG_ORIGIN_RECT" val="569*156"/>
  <p:tag name="TABLE_ENDDRAG_RECT" val="23*142*569*156"/>
  <p:tag name="KSO_WM_UNIT_TABLE_BEAUTIFY" val="smartTable{5536e3b1-1353-40e8-835d-3b0bdf426234}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AS_UNIQUEID" val="2910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AS_UNIQUEID" val="3536"/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  <p:tag name="TABLE_ENDDRAG_ORIGIN_RECT" val="585*139"/>
  <p:tag name="TABLE_ENDDRAG_RECT" val="27*130*585*139"/>
  <p:tag name="KSO_WM_UNIT_TABLE_BEAUTIFY" val="smartTable{9367261b-9989-4722-826f-8e4d7d88d5ad}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AS_UNIQUEID" val="2911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AS_UNIQUEID" val="3536"/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AS_UNIQUEID" val="2912"/>
</p:tagLst>
</file>

<file path=ppt/tags/tag330.xml><?xml version="1.0" encoding="utf-8"?>
<p:tagLst xmlns:p="http://schemas.openxmlformats.org/presentationml/2006/main">
  <p:tag name="AS_UNIQUEID" val="3536"/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AS_UNIQUEID" val="2914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AS_UNIQUEID" val="3536"/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AS_UNIQUEID" val="3536"/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AS_UNIQUEID" val="1088"/>
</p:tagLst>
</file>

<file path=ppt/tags/tag35.xml><?xml version="1.0" encoding="utf-8"?>
<p:tagLst xmlns:p="http://schemas.openxmlformats.org/presentationml/2006/main">
  <p:tag name="AS_UNIQUEID" val="2915"/>
</p:tagLst>
</file>

<file path=ppt/tags/tag350.xml><?xml version="1.0" encoding="utf-8"?>
<p:tagLst xmlns:p="http://schemas.openxmlformats.org/presentationml/2006/main">
  <p:tag name="AS_UNIQUEID" val="3819"/>
</p:tagLst>
</file>

<file path=ppt/tags/tag351.xml><?xml version="1.0" encoding="utf-8"?>
<p:tagLst xmlns:p="http://schemas.openxmlformats.org/presentationml/2006/main">
  <p:tag name="AS_UNIQUEID" val="3821"/>
</p:tagLst>
</file>

<file path=ppt/tags/tag352.xml><?xml version="1.0" encoding="utf-8"?>
<p:tagLst xmlns:p="http://schemas.openxmlformats.org/presentationml/2006/main">
  <p:tag name="AS_UNIQUEID" val="3822"/>
</p:tagLst>
</file>

<file path=ppt/tags/tag353.xml><?xml version="1.0" encoding="utf-8"?>
<p:tagLst xmlns:p="http://schemas.openxmlformats.org/presentationml/2006/main">
  <p:tag name="AS_UNIQUEID" val="3823"/>
</p:tagLst>
</file>

<file path=ppt/tags/tag354.xml><?xml version="1.0" encoding="utf-8"?>
<p:tagLst xmlns:p="http://schemas.openxmlformats.org/presentationml/2006/main">
  <p:tag name="AS_UNIQUEID" val="3824"/>
</p:tagLst>
</file>

<file path=ppt/tags/tag355.xml><?xml version="1.0" encoding="utf-8"?>
<p:tagLst xmlns:p="http://schemas.openxmlformats.org/presentationml/2006/main">
  <p:tag name="AS_UNIQUEID" val="3825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AS_UNIQUEID" val="67"/>
</p:tagLst>
</file>

<file path=ppt/tags/tag358.xml><?xml version="1.0" encoding="utf-8"?>
<p:tagLst xmlns:p="http://schemas.openxmlformats.org/presentationml/2006/main">
  <p:tag name="AS_UNIQUEID" val="68"/>
</p:tagLst>
</file>

<file path=ppt/tags/tag359.xml><?xml version="1.0" encoding="utf-8"?>
<p:tagLst xmlns:p="http://schemas.openxmlformats.org/presentationml/2006/main">
  <p:tag name="AS_UNIQUEID" val="69"/>
</p:tagLst>
</file>

<file path=ppt/tags/tag36.xml><?xml version="1.0" encoding="utf-8"?>
<p:tagLst xmlns:p="http://schemas.openxmlformats.org/presentationml/2006/main">
  <p:tag name="AS_UNIQUEID" val="2916"/>
</p:tagLst>
</file>

<file path=ppt/tags/tag360.xml><?xml version="1.0" encoding="utf-8"?>
<p:tagLst xmlns:p="http://schemas.openxmlformats.org/presentationml/2006/main">
  <p:tag name="AS_UNIQUEID" val="70"/>
</p:tagLst>
</file>

<file path=ppt/tags/tag361.xml><?xml version="1.0" encoding="utf-8"?>
<p:tagLst xmlns:p="http://schemas.openxmlformats.org/presentationml/2006/main">
  <p:tag name="AS_UNIQUEID" val="71"/>
</p:tagLst>
</file>

<file path=ppt/tags/tag362.xml><?xml version="1.0" encoding="utf-8"?>
<p:tagLst xmlns:p="http://schemas.openxmlformats.org/presentationml/2006/main">
  <p:tag name="AS_UNIQUEID" val="72"/>
</p:tagLst>
</file>

<file path=ppt/tags/tag363.xml><?xml version="1.0" encoding="utf-8"?>
<p:tagLst xmlns:p="http://schemas.openxmlformats.org/presentationml/2006/main">
  <p:tag name="AS_UNIQUEID" val="75"/>
</p:tagLst>
</file>

<file path=ppt/tags/tag364.xml><?xml version="1.0" encoding="utf-8"?>
<p:tagLst xmlns:p="http://schemas.openxmlformats.org/presentationml/2006/main">
  <p:tag name="AS_UNIQUEID" val="76"/>
</p:tagLst>
</file>

<file path=ppt/tags/tag365.xml><?xml version="1.0" encoding="utf-8"?>
<p:tagLst xmlns:p="http://schemas.openxmlformats.org/presentationml/2006/main">
  <p:tag name="AS_UNIQUEID" val="77"/>
</p:tagLst>
</file>

<file path=ppt/tags/tag366.xml><?xml version="1.0" encoding="utf-8"?>
<p:tagLst xmlns:p="http://schemas.openxmlformats.org/presentationml/2006/main">
  <p:tag name="AS_UNIQUEID" val="77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AS_UNIQUEID" val="3839"/>
</p:tagLst>
</file>

<file path=ppt/tags/tag37.xml><?xml version="1.0" encoding="utf-8"?>
<p:tagLst xmlns:p="http://schemas.openxmlformats.org/presentationml/2006/main">
  <p:tag name="AS_UNIQUEID" val="2917"/>
</p:tagLst>
</file>

<file path=ppt/tags/tag370.xml><?xml version="1.0" encoding="utf-8"?>
<p:tagLst xmlns:p="http://schemas.openxmlformats.org/presentationml/2006/main">
  <p:tag name="AS_UNIQUEID" val="3840"/>
</p:tagLst>
</file>

<file path=ppt/tags/tag371.xml><?xml version="1.0" encoding="utf-8"?>
<p:tagLst xmlns:p="http://schemas.openxmlformats.org/presentationml/2006/main">
  <p:tag name="AS_UNIQUEID" val="3841"/>
</p:tagLst>
</file>

<file path=ppt/tags/tag372.xml><?xml version="1.0" encoding="utf-8"?>
<p:tagLst xmlns:p="http://schemas.openxmlformats.org/presentationml/2006/main">
  <p:tag name="AS_UNIQUEID" val="3842"/>
</p:tagLst>
</file>

<file path=ppt/tags/tag373.xml><?xml version="1.0" encoding="utf-8"?>
<p:tagLst xmlns:p="http://schemas.openxmlformats.org/presentationml/2006/main">
  <p:tag name="AS_UNIQUEID" val="3843"/>
</p:tagLst>
</file>

<file path=ppt/tags/tag374.xml><?xml version="1.0" encoding="utf-8"?>
<p:tagLst xmlns:p="http://schemas.openxmlformats.org/presentationml/2006/main">
  <p:tag name="AS_UNIQUEID" val="3844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AS_UNIQUEID" val="3414"/>
</p:tagLst>
</file>

<file path=ppt/tags/tag379.xml><?xml version="1.0" encoding="utf-8"?>
<p:tagLst xmlns:p="http://schemas.openxmlformats.org/presentationml/2006/main">
  <p:tag name="AS_UNIQUEID" val="3415"/>
</p:tagLst>
</file>

<file path=ppt/tags/tag38.xml><?xml version="1.0" encoding="utf-8"?>
<p:tagLst xmlns:p="http://schemas.openxmlformats.org/presentationml/2006/main">
  <p:tag name="AS_UNIQUEID" val="2919"/>
</p:tagLst>
</file>

<file path=ppt/tags/tag380.xml><?xml version="1.0" encoding="utf-8"?>
<p:tagLst xmlns:p="http://schemas.openxmlformats.org/presentationml/2006/main">
  <p:tag name="AS_UNIQUEID" val="3416"/>
</p:tagLst>
</file>

<file path=ppt/tags/tag381.xml><?xml version="1.0" encoding="utf-8"?>
<p:tagLst xmlns:p="http://schemas.openxmlformats.org/presentationml/2006/main">
  <p:tag name="AS_UNIQUEID" val="3417"/>
</p:tagLst>
</file>

<file path=ppt/tags/tag382.xml><?xml version="1.0" encoding="utf-8"?>
<p:tagLst xmlns:p="http://schemas.openxmlformats.org/presentationml/2006/main">
  <p:tag name="AS_UNIQUEID" val="3418"/>
</p:tagLst>
</file>

<file path=ppt/tags/tag383.xml><?xml version="1.0" encoding="utf-8"?>
<p:tagLst xmlns:p="http://schemas.openxmlformats.org/presentationml/2006/main">
  <p:tag name="AS_UNIQUEID" val="3419"/>
</p:tagLst>
</file>

<file path=ppt/tags/tag384.xml><?xml version="1.0" encoding="utf-8"?>
<p:tagLst xmlns:p="http://schemas.openxmlformats.org/presentationml/2006/main">
  <p:tag name="AS_UNIQUEID" val="3421"/>
</p:tagLst>
</file>

<file path=ppt/tags/tag385.xml><?xml version="1.0" encoding="utf-8"?>
<p:tagLst xmlns:p="http://schemas.openxmlformats.org/presentationml/2006/main">
  <p:tag name="AS_UNIQUEID" val="3422"/>
</p:tagLst>
</file>

<file path=ppt/tags/tag386.xml><?xml version="1.0" encoding="utf-8"?>
<p:tagLst xmlns:p="http://schemas.openxmlformats.org/presentationml/2006/main">
  <p:tag name="AS_UNIQUEID" val="3423"/>
</p:tagLst>
</file>

<file path=ppt/tags/tag387.xml><?xml version="1.0" encoding="utf-8"?>
<p:tagLst xmlns:p="http://schemas.openxmlformats.org/presentationml/2006/main">
  <p:tag name="AS_UNIQUEID" val="3424"/>
</p:tagLst>
</file>

<file path=ppt/tags/tag38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WJiODE0YjQ3ZDIyNDYzYmQzYzIyOTIyYjM2YmYxNjUifQ=="/>
  <p:tag name="KSO_WPP_MARK_KEY" val="06d5e3b3-d587-4280-a137-fb08bb5635e4"/>
  <p:tag name="COMMONDATA" val="eyJoZGlkIjoiZTMxMzFkNGFjNzI2NjdkNmE3ZjQzN2JlYTdhMjZiNjAifQ=="/>
</p:tagLst>
</file>

<file path=ppt/tags/tag39.xml><?xml version="1.0" encoding="utf-8"?>
<p:tagLst xmlns:p="http://schemas.openxmlformats.org/presentationml/2006/main">
  <p:tag name="AS_UNIQUEID" val="2920"/>
</p:tagLst>
</file>

<file path=ppt/tags/tag4.xml><?xml version="1.0" encoding="utf-8"?>
<p:tagLst xmlns:p="http://schemas.openxmlformats.org/presentationml/2006/main">
  <p:tag name="AS_UNIQUEID" val="2727"/>
</p:tagLst>
</file>

<file path=ppt/tags/tag40.xml><?xml version="1.0" encoding="utf-8"?>
<p:tagLst xmlns:p="http://schemas.openxmlformats.org/presentationml/2006/main">
  <p:tag name="AS_UNIQUEID" val="2922"/>
</p:tagLst>
</file>

<file path=ppt/tags/tag41.xml><?xml version="1.0" encoding="utf-8"?>
<p:tagLst xmlns:p="http://schemas.openxmlformats.org/presentationml/2006/main">
  <p:tag name="AS_UNIQUEID" val="2923"/>
</p:tagLst>
</file>

<file path=ppt/tags/tag42.xml><?xml version="1.0" encoding="utf-8"?>
<p:tagLst xmlns:p="http://schemas.openxmlformats.org/presentationml/2006/main">
  <p:tag name="AS_UNIQUEID" val="2924"/>
</p:tagLst>
</file>

<file path=ppt/tags/tag43.xml><?xml version="1.0" encoding="utf-8"?>
<p:tagLst xmlns:p="http://schemas.openxmlformats.org/presentationml/2006/main">
  <p:tag name="AS_UNIQUEID" val="2925"/>
</p:tagLst>
</file>

<file path=ppt/tags/tag44.xml><?xml version="1.0" encoding="utf-8"?>
<p:tagLst xmlns:p="http://schemas.openxmlformats.org/presentationml/2006/main">
  <p:tag name="AS_UNIQUEID" val="2926"/>
</p:tagLst>
</file>

<file path=ppt/tags/tag45.xml><?xml version="1.0" encoding="utf-8"?>
<p:tagLst xmlns:p="http://schemas.openxmlformats.org/presentationml/2006/main">
  <p:tag name="AS_UNIQUEID" val="2927"/>
</p:tagLst>
</file>

<file path=ppt/tags/tag46.xml><?xml version="1.0" encoding="utf-8"?>
<p:tagLst xmlns:p="http://schemas.openxmlformats.org/presentationml/2006/main">
  <p:tag name="AS_UNIQUEID" val="2929"/>
</p:tagLst>
</file>

<file path=ppt/tags/tag47.xml><?xml version="1.0" encoding="utf-8"?>
<p:tagLst xmlns:p="http://schemas.openxmlformats.org/presentationml/2006/main">
  <p:tag name="AS_UNIQUEID" val="2930"/>
</p:tagLst>
</file>

<file path=ppt/tags/tag48.xml><?xml version="1.0" encoding="utf-8"?>
<p:tagLst xmlns:p="http://schemas.openxmlformats.org/presentationml/2006/main">
  <p:tag name="AS_UNIQUEID" val="2932"/>
</p:tagLst>
</file>

<file path=ppt/tags/tag49.xml><?xml version="1.0" encoding="utf-8"?>
<p:tagLst xmlns:p="http://schemas.openxmlformats.org/presentationml/2006/main">
  <p:tag name="AS_UNIQUEID" val="2933"/>
</p:tagLst>
</file>

<file path=ppt/tags/tag5.xml><?xml version="1.0" encoding="utf-8"?>
<p:tagLst xmlns:p="http://schemas.openxmlformats.org/presentationml/2006/main">
  <p:tag name="AS_UNIQUEID" val="2728"/>
</p:tagLst>
</file>

<file path=ppt/tags/tag50.xml><?xml version="1.0" encoding="utf-8"?>
<p:tagLst xmlns:p="http://schemas.openxmlformats.org/presentationml/2006/main">
  <p:tag name="AS_UNIQUEID" val="2935"/>
</p:tagLst>
</file>

<file path=ppt/tags/tag51.xml><?xml version="1.0" encoding="utf-8"?>
<p:tagLst xmlns:p="http://schemas.openxmlformats.org/presentationml/2006/main">
  <p:tag name="AS_UNIQUEID" val="2936"/>
</p:tagLst>
</file>

<file path=ppt/tags/tag52.xml><?xml version="1.0" encoding="utf-8"?>
<p:tagLst xmlns:p="http://schemas.openxmlformats.org/presentationml/2006/main">
  <p:tag name="AS_UNIQUEID" val="2938"/>
</p:tagLst>
</file>

<file path=ppt/tags/tag53.xml><?xml version="1.0" encoding="utf-8"?>
<p:tagLst xmlns:p="http://schemas.openxmlformats.org/presentationml/2006/main">
  <p:tag name="AS_UNIQUEID" val="2939"/>
</p:tagLst>
</file>

<file path=ppt/tags/tag54.xml><?xml version="1.0" encoding="utf-8"?>
<p:tagLst xmlns:p="http://schemas.openxmlformats.org/presentationml/2006/main">
  <p:tag name="AS_UNIQUEID" val="2941"/>
</p:tagLst>
</file>

<file path=ppt/tags/tag55.xml><?xml version="1.0" encoding="utf-8"?>
<p:tagLst xmlns:p="http://schemas.openxmlformats.org/presentationml/2006/main">
  <p:tag name="AS_UNIQUEID" val="2942"/>
</p:tagLst>
</file>

<file path=ppt/tags/tag56.xml><?xml version="1.0" encoding="utf-8"?>
<p:tagLst xmlns:p="http://schemas.openxmlformats.org/presentationml/2006/main">
  <p:tag name="AS_UNIQUEID" val="2943"/>
</p:tagLst>
</file>

<file path=ppt/tags/tag57.xml><?xml version="1.0" encoding="utf-8"?>
<p:tagLst xmlns:p="http://schemas.openxmlformats.org/presentationml/2006/main">
  <p:tag name="AS_UNIQUEID" val="2945"/>
</p:tagLst>
</file>

<file path=ppt/tags/tag58.xml><?xml version="1.0" encoding="utf-8"?>
<p:tagLst xmlns:p="http://schemas.openxmlformats.org/presentationml/2006/main">
  <p:tag name="AS_UNIQUEID" val="2947"/>
</p:tagLst>
</file>

<file path=ppt/tags/tag59.xml><?xml version="1.0" encoding="utf-8"?>
<p:tagLst xmlns:p="http://schemas.openxmlformats.org/presentationml/2006/main">
  <p:tag name="AS_UNIQUEID" val="2948"/>
</p:tagLst>
</file>

<file path=ppt/tags/tag6.xml><?xml version="1.0" encoding="utf-8"?>
<p:tagLst xmlns:p="http://schemas.openxmlformats.org/presentationml/2006/main">
  <p:tag name="AS_UNIQUEID" val="2729"/>
</p:tagLst>
</file>

<file path=ppt/tags/tag60.xml><?xml version="1.0" encoding="utf-8"?>
<p:tagLst xmlns:p="http://schemas.openxmlformats.org/presentationml/2006/main">
  <p:tag name="AS_UNIQUEID" val="2950"/>
</p:tagLst>
</file>

<file path=ppt/tags/tag61.xml><?xml version="1.0" encoding="utf-8"?>
<p:tagLst xmlns:p="http://schemas.openxmlformats.org/presentationml/2006/main">
  <p:tag name="AS_UNIQUEID" val="2952"/>
</p:tagLst>
</file>

<file path=ppt/tags/tag62.xml><?xml version="1.0" encoding="utf-8"?>
<p:tagLst xmlns:p="http://schemas.openxmlformats.org/presentationml/2006/main">
  <p:tag name="AS_UNIQUEID" val="2955"/>
</p:tagLst>
</file>

<file path=ppt/tags/tag63.xml><?xml version="1.0" encoding="utf-8"?>
<p:tagLst xmlns:p="http://schemas.openxmlformats.org/presentationml/2006/main">
  <p:tag name="AS_UNIQUEID" val="2956"/>
</p:tagLst>
</file>

<file path=ppt/tags/tag64.xml><?xml version="1.0" encoding="utf-8"?>
<p:tagLst xmlns:p="http://schemas.openxmlformats.org/presentationml/2006/main">
  <p:tag name="AS_UNIQUEID" val="2958"/>
</p:tagLst>
</file>

<file path=ppt/tags/tag65.xml><?xml version="1.0" encoding="utf-8"?>
<p:tagLst xmlns:p="http://schemas.openxmlformats.org/presentationml/2006/main">
  <p:tag name="AS_UNIQUEID" val="2959"/>
</p:tagLst>
</file>

<file path=ppt/tags/tag66.xml><?xml version="1.0" encoding="utf-8"?>
<p:tagLst xmlns:p="http://schemas.openxmlformats.org/presentationml/2006/main">
  <p:tag name="AS_UNIQUEID" val="2961"/>
</p:tagLst>
</file>

<file path=ppt/tags/tag67.xml><?xml version="1.0" encoding="utf-8"?>
<p:tagLst xmlns:p="http://schemas.openxmlformats.org/presentationml/2006/main">
  <p:tag name="AS_UNIQUEID" val="2962"/>
</p:tagLst>
</file>

<file path=ppt/tags/tag68.xml><?xml version="1.0" encoding="utf-8"?>
<p:tagLst xmlns:p="http://schemas.openxmlformats.org/presentationml/2006/main">
  <p:tag name="AS_UNIQUEID" val="2963"/>
</p:tagLst>
</file>

<file path=ppt/tags/tag69.xml><?xml version="1.0" encoding="utf-8"?>
<p:tagLst xmlns:p="http://schemas.openxmlformats.org/presentationml/2006/main">
  <p:tag name="AS_UNIQUEID" val="2965"/>
</p:tagLst>
</file>

<file path=ppt/tags/tag7.xml><?xml version="1.0" encoding="utf-8"?>
<p:tagLst xmlns:p="http://schemas.openxmlformats.org/presentationml/2006/main">
  <p:tag name="AS_UNIQUEID" val="2879"/>
</p:tagLst>
</file>

<file path=ppt/tags/tag70.xml><?xml version="1.0" encoding="utf-8"?>
<p:tagLst xmlns:p="http://schemas.openxmlformats.org/presentationml/2006/main">
  <p:tag name="AS_UNIQUEID" val="2966"/>
</p:tagLst>
</file>

<file path=ppt/tags/tag71.xml><?xml version="1.0" encoding="utf-8"?>
<p:tagLst xmlns:p="http://schemas.openxmlformats.org/presentationml/2006/main">
  <p:tag name="AS_UNIQUEID" val="2967"/>
</p:tagLst>
</file>

<file path=ppt/tags/tag72.xml><?xml version="1.0" encoding="utf-8"?>
<p:tagLst xmlns:p="http://schemas.openxmlformats.org/presentationml/2006/main">
  <p:tag name="AS_UNIQUEID" val="2968"/>
</p:tagLst>
</file>

<file path=ppt/tags/tag73.xml><?xml version="1.0" encoding="utf-8"?>
<p:tagLst xmlns:p="http://schemas.openxmlformats.org/presentationml/2006/main">
  <p:tag name="AS_UNIQUEID" val="2969"/>
</p:tagLst>
</file>

<file path=ppt/tags/tag74.xml><?xml version="1.0" encoding="utf-8"?>
<p:tagLst xmlns:p="http://schemas.openxmlformats.org/presentationml/2006/main">
  <p:tag name="AS_UNIQUEID" val="2971"/>
</p:tagLst>
</file>

<file path=ppt/tags/tag75.xml><?xml version="1.0" encoding="utf-8"?>
<p:tagLst xmlns:p="http://schemas.openxmlformats.org/presentationml/2006/main">
  <p:tag name="AS_UNIQUEID" val="2972"/>
</p:tagLst>
</file>

<file path=ppt/tags/tag76.xml><?xml version="1.0" encoding="utf-8"?>
<p:tagLst xmlns:p="http://schemas.openxmlformats.org/presentationml/2006/main">
  <p:tag name="AS_UNIQUEID" val="2973"/>
</p:tagLst>
</file>

<file path=ppt/tags/tag77.xml><?xml version="1.0" encoding="utf-8"?>
<p:tagLst xmlns:p="http://schemas.openxmlformats.org/presentationml/2006/main">
  <p:tag name="AS_UNIQUEID" val="2975"/>
</p:tagLst>
</file>

<file path=ppt/tags/tag78.xml><?xml version="1.0" encoding="utf-8"?>
<p:tagLst xmlns:p="http://schemas.openxmlformats.org/presentationml/2006/main">
  <p:tag name="AS_UNIQUEID" val="2976"/>
</p:tagLst>
</file>

<file path=ppt/tags/tag79.xml><?xml version="1.0" encoding="utf-8"?>
<p:tagLst xmlns:p="http://schemas.openxmlformats.org/presentationml/2006/main">
  <p:tag name="AS_UNIQUEID" val="2977"/>
</p:tagLst>
</file>

<file path=ppt/tags/tag8.xml><?xml version="1.0" encoding="utf-8"?>
<p:tagLst xmlns:p="http://schemas.openxmlformats.org/presentationml/2006/main">
  <p:tag name="AS_UNIQUEID" val="2880"/>
</p:tagLst>
</file>

<file path=ppt/tags/tag80.xml><?xml version="1.0" encoding="utf-8"?>
<p:tagLst xmlns:p="http://schemas.openxmlformats.org/presentationml/2006/main">
  <p:tag name="AS_UNIQUEID" val="2978"/>
</p:tagLst>
</file>

<file path=ppt/tags/tag81.xml><?xml version="1.0" encoding="utf-8"?>
<p:tagLst xmlns:p="http://schemas.openxmlformats.org/presentationml/2006/main">
  <p:tag name="AS_UNIQUEID" val="2980"/>
</p:tagLst>
</file>

<file path=ppt/tags/tag82.xml><?xml version="1.0" encoding="utf-8"?>
<p:tagLst xmlns:p="http://schemas.openxmlformats.org/presentationml/2006/main">
  <p:tag name="AS_UNIQUEID" val="2981"/>
</p:tagLst>
</file>

<file path=ppt/tags/tag83.xml><?xml version="1.0" encoding="utf-8"?>
<p:tagLst xmlns:p="http://schemas.openxmlformats.org/presentationml/2006/main">
  <p:tag name="AS_UNIQUEID" val="2982"/>
</p:tagLst>
</file>

<file path=ppt/tags/tag84.xml><?xml version="1.0" encoding="utf-8"?>
<p:tagLst xmlns:p="http://schemas.openxmlformats.org/presentationml/2006/main">
  <p:tag name="AS_UNIQUEID" val="2983"/>
</p:tagLst>
</file>

<file path=ppt/tags/tag85.xml><?xml version="1.0" encoding="utf-8"?>
<p:tagLst xmlns:p="http://schemas.openxmlformats.org/presentationml/2006/main">
  <p:tag name="AS_UNIQUEID" val="2985"/>
</p:tagLst>
</file>

<file path=ppt/tags/tag86.xml><?xml version="1.0" encoding="utf-8"?>
<p:tagLst xmlns:p="http://schemas.openxmlformats.org/presentationml/2006/main">
  <p:tag name="AS_UNIQUEID" val="2986"/>
</p:tagLst>
</file>

<file path=ppt/tags/tag87.xml><?xml version="1.0" encoding="utf-8"?>
<p:tagLst xmlns:p="http://schemas.openxmlformats.org/presentationml/2006/main">
  <p:tag name="AS_UNIQUEID" val="2987"/>
</p:tagLst>
</file>

<file path=ppt/tags/tag88.xml><?xml version="1.0" encoding="utf-8"?>
<p:tagLst xmlns:p="http://schemas.openxmlformats.org/presentationml/2006/main">
  <p:tag name="AS_UNIQUEID" val="2988"/>
</p:tagLst>
</file>

<file path=ppt/tags/tag89.xml><?xml version="1.0" encoding="utf-8"?>
<p:tagLst xmlns:p="http://schemas.openxmlformats.org/presentationml/2006/main">
  <p:tag name="AS_UNIQUEID" val="2990"/>
</p:tagLst>
</file>

<file path=ppt/tags/tag9.xml><?xml version="1.0" encoding="utf-8"?>
<p:tagLst xmlns:p="http://schemas.openxmlformats.org/presentationml/2006/main">
  <p:tag name="AS_UNIQUEID" val="2882"/>
</p:tagLst>
</file>

<file path=ppt/tags/tag90.xml><?xml version="1.0" encoding="utf-8"?>
<p:tagLst xmlns:p="http://schemas.openxmlformats.org/presentationml/2006/main">
  <p:tag name="AS_UNIQUEID" val="2991"/>
</p:tagLst>
</file>

<file path=ppt/tags/tag91.xml><?xml version="1.0" encoding="utf-8"?>
<p:tagLst xmlns:p="http://schemas.openxmlformats.org/presentationml/2006/main">
  <p:tag name="AS_UNIQUEID" val="2992"/>
</p:tagLst>
</file>

<file path=ppt/tags/tag92.xml><?xml version="1.0" encoding="utf-8"?>
<p:tagLst xmlns:p="http://schemas.openxmlformats.org/presentationml/2006/main">
  <p:tag name="AS_UNIQUEID" val="2993"/>
</p:tagLst>
</file>

<file path=ppt/tags/tag93.xml><?xml version="1.0" encoding="utf-8"?>
<p:tagLst xmlns:p="http://schemas.openxmlformats.org/presentationml/2006/main">
  <p:tag name="AS_UNIQUEID" val="2995"/>
</p:tagLst>
</file>

<file path=ppt/tags/tag94.xml><?xml version="1.0" encoding="utf-8"?>
<p:tagLst xmlns:p="http://schemas.openxmlformats.org/presentationml/2006/main">
  <p:tag name="AS_UNIQUEID" val="2996"/>
</p:tagLst>
</file>

<file path=ppt/tags/tag95.xml><?xml version="1.0" encoding="utf-8"?>
<p:tagLst xmlns:p="http://schemas.openxmlformats.org/presentationml/2006/main">
  <p:tag name="AS_UNIQUEID" val="2998"/>
</p:tagLst>
</file>

<file path=ppt/tags/tag96.xml><?xml version="1.0" encoding="utf-8"?>
<p:tagLst xmlns:p="http://schemas.openxmlformats.org/presentationml/2006/main">
  <p:tag name="AS_UNIQUEID" val="2999"/>
</p:tagLst>
</file>

<file path=ppt/tags/tag97.xml><?xml version="1.0" encoding="utf-8"?>
<p:tagLst xmlns:p="http://schemas.openxmlformats.org/presentationml/2006/main">
  <p:tag name="AS_UNIQUEID" val="3000"/>
</p:tagLst>
</file>

<file path=ppt/tags/tag98.xml><?xml version="1.0" encoding="utf-8"?>
<p:tagLst xmlns:p="http://schemas.openxmlformats.org/presentationml/2006/main">
  <p:tag name="AS_UNIQUEID" val="3001"/>
</p:tagLst>
</file>

<file path=ppt/tags/tag99.xml><?xml version="1.0" encoding="utf-8"?>
<p:tagLst xmlns:p="http://schemas.openxmlformats.org/presentationml/2006/main">
  <p:tag name="AS_UNIQUEID" val="3002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973BF"/>
      </a:accent1>
      <a:accent2>
        <a:srgbClr val="2EA2CF"/>
      </a:accent2>
      <a:accent3>
        <a:srgbClr val="30CED4"/>
      </a:accent3>
      <a:accent4>
        <a:srgbClr val="41CAA0"/>
      </a:accent4>
      <a:accent5>
        <a:srgbClr val="9BCD7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3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主题">
  <a:themeElements>
    <a:clrScheme name="自定义 1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973BF"/>
      </a:accent1>
      <a:accent2>
        <a:srgbClr val="2EA2CF"/>
      </a:accent2>
      <a:accent3>
        <a:srgbClr val="30CED4"/>
      </a:accent3>
      <a:accent4>
        <a:srgbClr val="41CAA0"/>
      </a:accent4>
      <a:accent5>
        <a:srgbClr val="9BCD7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0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主题">
  <a:themeElements>
    <a:clrScheme name="自定义 1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973BF"/>
      </a:accent1>
      <a:accent2>
        <a:srgbClr val="2EA2CF"/>
      </a:accent2>
      <a:accent3>
        <a:srgbClr val="30CED4"/>
      </a:accent3>
      <a:accent4>
        <a:srgbClr val="41CAA0"/>
      </a:accent4>
      <a:accent5>
        <a:srgbClr val="9BCD72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0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WPS 演示</Application>
  <PresentationFormat>自定义</PresentationFormat>
  <Paragraphs>206</Paragraphs>
  <Slides>20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Helvetica</vt:lpstr>
      <vt:lpstr>Segoe UI Light</vt:lpstr>
      <vt:lpstr>Calibri</vt:lpstr>
      <vt:lpstr>Arial Narrow</vt:lpstr>
      <vt:lpstr>楷体</vt:lpstr>
      <vt:lpstr>思源宋体 CN Heavy</vt:lpstr>
      <vt:lpstr>华文行楷</vt:lpstr>
      <vt:lpstr>Arial</vt:lpstr>
      <vt:lpstr>黑体</vt:lpstr>
      <vt:lpstr>Times New Roman</vt:lpstr>
      <vt:lpstr>Arial Unicode MS</vt:lpstr>
      <vt:lpstr>等线</vt:lpstr>
      <vt:lpstr>Verdana</vt:lpstr>
      <vt:lpstr>Times New Roman</vt:lpstr>
      <vt:lpstr>1_Office 主题​​</vt:lpstr>
      <vt:lpstr>Office 主题</vt:lpstr>
      <vt:lpstr>11_Office 主题</vt:lpstr>
      <vt:lpstr>Office 主题​​</vt:lpstr>
      <vt:lpstr>12_Office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夏</cp:lastModifiedBy>
  <cp:revision>20</cp:revision>
  <cp:lastPrinted>2022-07-06T20:54:00Z</cp:lastPrinted>
  <dcterms:created xsi:type="dcterms:W3CDTF">2022-07-06T20:54:00Z</dcterms:created>
  <dcterms:modified xsi:type="dcterms:W3CDTF">2023-11-22T12:27:36Z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9854C444FA8D40BA9759C0A00DA4E261_12</vt:lpwstr>
  </property>
  <property fmtid="{D5CDD505-2E9C-101B-9397-08002B2CF9AE}" pid="7" name="KSOProductBuildVer">
    <vt:lpwstr>2052-11.1.0.14309</vt:lpwstr>
  </property>
</Properties>
</file>