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psmdcp" ContentType="application/vnd.openxmlformats-package.core-properties+xml"/>
  <Default Extension="rels" ContentType="application/vnd.openxmlformats-package.relationship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0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24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a4f2a6ef494d4e69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ef613a78fcb84c6e" /><Relationship Type="http://schemas.openxmlformats.org/package/2006/relationships/metadata/core-properties" Target="/package/services/metadata/core-properties/6dd0a446045c44d78e981e278543ba36.psmdcp" Id="Rd571dbd655fe4c9f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8288000" cy="10287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Relationship Type="http://schemas.openxmlformats.org/officeDocument/2006/relationships/slide" Target="/ppt/slides/slide14.xml" Id="rId19" /><Relationship Type="http://schemas.openxmlformats.org/officeDocument/2006/relationships/slide" Target="/ppt/slides/slide15.xml" Id="rId20" /><Relationship Type="http://schemas.openxmlformats.org/officeDocument/2006/relationships/slide" Target="/ppt/slides/slide16.xml" Id="rId21" /><Relationship Type="http://schemas.openxmlformats.org/officeDocument/2006/relationships/slide" Target="/ppt/slides/slide17.xml" Id="rId22" /><Relationship Type="http://schemas.openxmlformats.org/officeDocument/2006/relationships/slide" Target="/ppt/slides/slide18.xml" Id="rId23" /><Relationship Type="http://schemas.openxmlformats.org/officeDocument/2006/relationships/slide" Target="/ppt/slides/slide19.xml" Id="rId24" /><Relationship Type="http://schemas.openxmlformats.org/officeDocument/2006/relationships/slide" Target="/ppt/slides/slide20.xml" Id="rId25" /><Relationship Type="http://schemas.openxmlformats.org/officeDocument/2006/relationships/slide" Target="/ppt/slides/slide21.xml" Id="rId26" /><Relationship Type="http://schemas.openxmlformats.org/officeDocument/2006/relationships/slide" Target="/ppt/slides/slide22.xml" Id="rId27" /><Relationship Type="http://schemas.openxmlformats.org/officeDocument/2006/relationships/slide" Target="/ppt/slides/slide23.xml" Id="rId28" /><Relationship Type="http://schemas.openxmlformats.org/officeDocument/2006/relationships/slide" Target="/ppt/slides/slide24.xml" Id="rId29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Relationship Type="http://schemas.openxmlformats.org/officeDocument/2006/relationships/slideLayout" Target="/ppt/slideLayouts/slideLayout13.xml" Id="rId14" /><Relationship Type="http://schemas.openxmlformats.org/officeDocument/2006/relationships/slideLayout" Target="/ppt/slideLayouts/slideLayout14.xml" Id="rId15" /><Relationship Type="http://schemas.openxmlformats.org/officeDocument/2006/relationships/slideLayout" Target="/ppt/slideLayouts/slideLayout15.xml" Id="rId16" /><Relationship Type="http://schemas.openxmlformats.org/officeDocument/2006/relationships/slideLayout" Target="/ppt/slideLayouts/slideLayout16.xml" Id="rId17" /><Relationship Type="http://schemas.openxmlformats.org/officeDocument/2006/relationships/slideLayout" Target="/ppt/slideLayouts/slideLayout17.xml" Id="rId18" /><Relationship Type="http://schemas.openxmlformats.org/officeDocument/2006/relationships/slideLayout" Target="/ppt/slideLayouts/slideLayout18.xml" Id="rId19" /><Relationship Type="http://schemas.openxmlformats.org/officeDocument/2006/relationships/slideLayout" Target="/ppt/slideLayouts/slideLayout19.xml" Id="rId20" /><Relationship Type="http://schemas.openxmlformats.org/officeDocument/2006/relationships/slideLayout" Target="/ppt/slideLayouts/slideLayout20.xml" Id="rId21" /><Relationship Type="http://schemas.openxmlformats.org/officeDocument/2006/relationships/slideLayout" Target="/ppt/slideLayouts/slideLayout21.xml" Id="rId22" /><Relationship Type="http://schemas.openxmlformats.org/officeDocument/2006/relationships/slideLayout" Target="/ppt/slideLayouts/slideLayout22.xml" Id="rId23" /><Relationship Type="http://schemas.openxmlformats.org/officeDocument/2006/relationships/slideLayout" Target="/ppt/slideLayouts/slideLayout23.xml" Id="rId24" /><Relationship Type="http://schemas.openxmlformats.org/officeDocument/2006/relationships/slideLayout" Target="/ppt/slideLayouts/slideLayout24.xml" Id="rId25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10.pn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11.pn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12.png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13.png" Id="rId2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Id1" /><Relationship Type="http://schemas.openxmlformats.org/officeDocument/2006/relationships/image" Target="/ppt/media/image14.png" Id="rId2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Relationship Type="http://schemas.openxmlformats.org/officeDocument/2006/relationships/image" Target="/ppt/media/image15.png" Id="rId2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6.xml" Id="rId1" /><Relationship Type="http://schemas.openxmlformats.org/officeDocument/2006/relationships/image" Target="/ppt/media/image16.png" Id="rId2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7.xml" Id="rId1" /><Relationship Type="http://schemas.openxmlformats.org/officeDocument/2006/relationships/image" Target="/ppt/media/image17.png" Id="rId2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8.xml" Id="rId1" /><Relationship Type="http://schemas.openxmlformats.org/officeDocument/2006/relationships/image" Target="/ppt/media/image18.png" Id="rId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9.xml" Id="rId1" /><Relationship Type="http://schemas.openxmlformats.org/officeDocument/2006/relationships/image" Target="/ppt/media/image19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0.xml" Id="rId1" /><Relationship Type="http://schemas.openxmlformats.org/officeDocument/2006/relationships/image" Target="/ppt/media/image20.png" Id="rId2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Relationship Type="http://schemas.openxmlformats.org/officeDocument/2006/relationships/image" Target="/ppt/media/image21.png" Id="rId2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2.xml" Id="rId1" /><Relationship Type="http://schemas.openxmlformats.org/officeDocument/2006/relationships/image" Target="/ppt/media/image22.png" Id="rId2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3.xml" Id="rId1" /><Relationship Type="http://schemas.openxmlformats.org/officeDocument/2006/relationships/image" Target="/ppt/media/image23.png" Id="rId2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4.xml" Id="rId1" /><Relationship Type="http://schemas.openxmlformats.org/officeDocument/2006/relationships/image" Target="/ppt/media/image24.png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4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6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7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8.png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9.png" Id="rId2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Cyclone2.0</vt:lpwstr>
  </op:property>
  <op:property fmtid="{D5CDD505-2E9C-101B-9397-08002B2CF9AE}" pid="3" name="ApplicationVersion">
    <vt:lpwstr>EN-PPT-5.1.19.9</vt:lpwstr>
  </op:property>
</op:Properties>
</file>