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4.xml" ContentType="application/vnd.openxmlformats-officedocument.presentationml.notesSlide+xml"/>
  <Override PartName="/ppt/tags/tag40.xml" ContentType="application/vnd.openxmlformats-officedocument.presentationml.tags+xml"/>
  <Override PartName="/ppt/notesSlides/notesSlide5.xml" ContentType="application/vnd.openxmlformats-officedocument.presentationml.notesSlide+xml"/>
  <Override PartName="/ppt/tags/tag41.xml" ContentType="application/vnd.openxmlformats-officedocument.presentationml.tags+xml"/>
  <Override PartName="/ppt/notesSlides/notesSlide6.xml" ContentType="application/vnd.openxmlformats-officedocument.presentationml.notesSlide+xml"/>
  <Override PartName="/ppt/tags/tag42.xml" ContentType="application/vnd.openxmlformats-officedocument.presentationml.tags+xml"/>
  <Override PartName="/ppt/notesSlides/notesSlide7.xml" ContentType="application/vnd.openxmlformats-officedocument.presentationml.notesSlide+xml"/>
  <Override PartName="/ppt/tags/tag43.xml" ContentType="application/vnd.openxmlformats-officedocument.presentationml.tags+xml"/>
  <Override PartName="/ppt/notesSlides/notesSlide8.xml" ContentType="application/vnd.openxmlformats-officedocument.presentationml.notesSlide+xml"/>
  <Override PartName="/ppt/tags/tag44.xml" ContentType="application/vnd.openxmlformats-officedocument.presentationml.tags+xml"/>
  <Override PartName="/ppt/notesSlides/notesSlide9.xml" ContentType="application/vnd.openxmlformats-officedocument.presentationml.notesSlide+xml"/>
  <Override PartName="/ppt/tags/tag45.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25"/>
  </p:notesMasterIdLst>
  <p:sldIdLst>
    <p:sldId id="485" r:id="rId2"/>
    <p:sldId id="484" r:id="rId3"/>
    <p:sldId id="486" r:id="rId4"/>
    <p:sldId id="487" r:id="rId5"/>
    <p:sldId id="483" r:id="rId6"/>
    <p:sldId id="493" r:id="rId7"/>
    <p:sldId id="488" r:id="rId8"/>
    <p:sldId id="494" r:id="rId9"/>
    <p:sldId id="495" r:id="rId10"/>
    <p:sldId id="499" r:id="rId11"/>
    <p:sldId id="498" r:id="rId12"/>
    <p:sldId id="500" r:id="rId13"/>
    <p:sldId id="527" r:id="rId14"/>
    <p:sldId id="474" r:id="rId15"/>
    <p:sldId id="502" r:id="rId16"/>
    <p:sldId id="501" r:id="rId17"/>
    <p:sldId id="503" r:id="rId18"/>
    <p:sldId id="505" r:id="rId19"/>
    <p:sldId id="506" r:id="rId20"/>
    <p:sldId id="508" r:id="rId21"/>
    <p:sldId id="509" r:id="rId22"/>
    <p:sldId id="510" r:id="rId23"/>
    <p:sldId id="528"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87B"/>
    <a:srgbClr val="FF99FF"/>
    <a:srgbClr val="EC8D60"/>
    <a:srgbClr val="66FF66"/>
    <a:srgbClr val="DEEFF6"/>
    <a:srgbClr val="1C4354"/>
    <a:srgbClr val="1D4757"/>
    <a:srgbClr val="5B9BD5"/>
    <a:srgbClr val="FCFDF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7" autoAdjust="0"/>
    <p:restoredTop sz="93826" autoAdjust="0"/>
  </p:normalViewPr>
  <p:slideViewPr>
    <p:cSldViewPr snapToGrid="0">
      <p:cViewPr varScale="1">
        <p:scale>
          <a:sx n="86" d="100"/>
          <a:sy n="86" d="100"/>
        </p:scale>
        <p:origin x="246"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74DE71-0F50-4034-B129-BCD68E01C0FD}" type="datetimeFigureOut">
              <a:rPr lang="zh-CN" altLang="en-US" smtClean="0"/>
              <a:t>2023/12/25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45258F-B9D6-44CA-B8E4-2B324CD463A2}" type="slidenum">
              <a:rPr lang="zh-CN" altLang="en-US" smtClean="0"/>
              <a:t>‹#›</a:t>
            </a:fld>
            <a:endParaRPr lang="zh-CN" altLang="en-US"/>
          </a:p>
        </p:txBody>
      </p:sp>
    </p:spTree>
    <p:extLst>
      <p:ext uri="{BB962C8B-B14F-4D97-AF65-F5344CB8AC3E}">
        <p14:creationId xmlns:p14="http://schemas.microsoft.com/office/powerpoint/2010/main" val="640024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t>1</a:t>
            </a:fld>
            <a:endParaRPr lang="zh-CN" altLang="en-US"/>
          </a:p>
        </p:txBody>
      </p:sp>
    </p:spTree>
    <p:extLst>
      <p:ext uri="{BB962C8B-B14F-4D97-AF65-F5344CB8AC3E}">
        <p14:creationId xmlns:p14="http://schemas.microsoft.com/office/powerpoint/2010/main" val="1260380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t>22</a:t>
            </a:fld>
            <a:endParaRPr lang="zh-CN" altLang="en-US"/>
          </a:p>
        </p:txBody>
      </p:sp>
    </p:spTree>
    <p:extLst>
      <p:ext uri="{BB962C8B-B14F-4D97-AF65-F5344CB8AC3E}">
        <p14:creationId xmlns:p14="http://schemas.microsoft.com/office/powerpoint/2010/main" val="6466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345258F-B9D6-44CA-B8E4-2B324CD463A2}" type="slidenum">
              <a:rPr lang="zh-CN" altLang="en-US" smtClean="0"/>
              <a:t>9</a:t>
            </a:fld>
            <a:endParaRPr lang="zh-CN" altLang="en-US"/>
          </a:p>
        </p:txBody>
      </p:sp>
    </p:spTree>
    <p:extLst>
      <p:ext uri="{BB962C8B-B14F-4D97-AF65-F5344CB8AC3E}">
        <p14:creationId xmlns:p14="http://schemas.microsoft.com/office/powerpoint/2010/main" val="3626385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zh-CN" altLang="en-US" sz="1200" kern="1200" dirty="0">
                <a:solidFill>
                  <a:schemeClr val="tx1"/>
                </a:solidFill>
                <a:effectLst/>
                <a:latin typeface="Calibri" panose="020F0502020204030204" charset="0"/>
                <a:ea typeface="+mn-ea"/>
                <a:cs typeface="+mn-cs"/>
              </a:rPr>
              <a:t>依</a:t>
            </a:r>
            <a:r>
              <a:rPr lang="zh-CN" altLang="zh-CN" sz="1200" kern="1200" dirty="0">
                <a:solidFill>
                  <a:schemeClr val="tx1"/>
                </a:solidFill>
                <a:effectLst/>
                <a:latin typeface="Calibri" panose="020F0502020204030204" charset="0"/>
                <a:ea typeface="+mn-ea"/>
                <a:cs typeface="+mn-cs"/>
              </a:rPr>
              <a:t>此方法，学生就φ和</a:t>
            </a:r>
            <a:r>
              <a:rPr lang="en-US" altLang="zh-CN" sz="1200" kern="1200" dirty="0">
                <a:solidFill>
                  <a:schemeClr val="tx1"/>
                </a:solidFill>
                <a:effectLst/>
                <a:latin typeface="Calibri" panose="020F0502020204030204" charset="0"/>
                <a:ea typeface="+mn-ea"/>
                <a:cs typeface="+mn-cs"/>
              </a:rPr>
              <a:t>A</a:t>
            </a:r>
            <a:r>
              <a:rPr lang="zh-CN" altLang="zh-CN" sz="1200" kern="1200" dirty="0">
                <a:solidFill>
                  <a:schemeClr val="tx1"/>
                </a:solidFill>
                <a:effectLst/>
                <a:latin typeface="Calibri" panose="020F0502020204030204" charset="0"/>
                <a:ea typeface="+mn-ea"/>
                <a:cs typeface="+mn-cs"/>
              </a:rPr>
              <a:t>对曲线的影响作用进行分析，</a:t>
            </a:r>
            <a:r>
              <a:rPr lang="zh-CN" altLang="en-US" sz="1200" kern="1200" dirty="0">
                <a:solidFill>
                  <a:schemeClr val="tx1"/>
                </a:solidFill>
                <a:effectLst/>
                <a:latin typeface="Calibri" panose="020F0502020204030204" charset="0"/>
                <a:ea typeface="+mn-ea"/>
                <a:cs typeface="+mn-cs"/>
              </a:rPr>
              <a:t>操作互动课件</a:t>
            </a:r>
            <a:r>
              <a:rPr lang="zh-CN" altLang="en-US" sz="1200" kern="1200" dirty="0">
                <a:solidFill>
                  <a:schemeClr val="tx1"/>
                </a:solidFill>
                <a:effectLst/>
                <a:latin typeface="+mn-lt"/>
                <a:ea typeface="+mn-ea"/>
                <a:cs typeface="+mn-cs"/>
              </a:rPr>
              <a:t>将图像连续变化和对比的情况直观展现于出来，借助感官帮助思维</a:t>
            </a:r>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t>14</a:t>
            </a:fld>
            <a:endParaRPr lang="zh-CN" altLang="en-US"/>
          </a:p>
        </p:txBody>
      </p:sp>
    </p:spTree>
    <p:extLst>
      <p:ext uri="{BB962C8B-B14F-4D97-AF65-F5344CB8AC3E}">
        <p14:creationId xmlns:p14="http://schemas.microsoft.com/office/powerpoint/2010/main" val="2021300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t>16</a:t>
            </a:fld>
            <a:endParaRPr lang="zh-CN" altLang="en-US"/>
          </a:p>
        </p:txBody>
      </p:sp>
    </p:spTree>
    <p:extLst>
      <p:ext uri="{BB962C8B-B14F-4D97-AF65-F5344CB8AC3E}">
        <p14:creationId xmlns:p14="http://schemas.microsoft.com/office/powerpoint/2010/main" val="2282215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t>17</a:t>
            </a:fld>
            <a:endParaRPr lang="zh-CN" altLang="en-US"/>
          </a:p>
        </p:txBody>
      </p:sp>
    </p:spTree>
    <p:extLst>
      <p:ext uri="{BB962C8B-B14F-4D97-AF65-F5344CB8AC3E}">
        <p14:creationId xmlns:p14="http://schemas.microsoft.com/office/powerpoint/2010/main" val="2128878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t>18</a:t>
            </a:fld>
            <a:endParaRPr lang="zh-CN" altLang="en-US"/>
          </a:p>
        </p:txBody>
      </p:sp>
    </p:spTree>
    <p:extLst>
      <p:ext uri="{BB962C8B-B14F-4D97-AF65-F5344CB8AC3E}">
        <p14:creationId xmlns:p14="http://schemas.microsoft.com/office/powerpoint/2010/main" val="279952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t>19</a:t>
            </a:fld>
            <a:endParaRPr lang="zh-CN" altLang="en-US"/>
          </a:p>
        </p:txBody>
      </p:sp>
    </p:spTree>
    <p:extLst>
      <p:ext uri="{BB962C8B-B14F-4D97-AF65-F5344CB8AC3E}">
        <p14:creationId xmlns:p14="http://schemas.microsoft.com/office/powerpoint/2010/main" val="211757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t>20</a:t>
            </a:fld>
            <a:endParaRPr lang="zh-CN" altLang="en-US"/>
          </a:p>
        </p:txBody>
      </p:sp>
    </p:spTree>
    <p:extLst>
      <p:ext uri="{BB962C8B-B14F-4D97-AF65-F5344CB8AC3E}">
        <p14:creationId xmlns:p14="http://schemas.microsoft.com/office/powerpoint/2010/main" val="3702367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t>21</a:t>
            </a:fld>
            <a:endParaRPr lang="zh-CN" altLang="en-US"/>
          </a:p>
        </p:txBody>
      </p:sp>
    </p:spTree>
    <p:extLst>
      <p:ext uri="{BB962C8B-B14F-4D97-AF65-F5344CB8AC3E}">
        <p14:creationId xmlns:p14="http://schemas.microsoft.com/office/powerpoint/2010/main" val="2705220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ACBEEB3-B746-4D7C-A28A-09A12ACA8629}" type="datetimeFigureOut">
              <a:rPr lang="zh-CN" altLang="en-US" smtClean="0"/>
              <a:t>2023/12/25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4E530-9967-4E61-8B69-C236B2F77869}" type="slidenum">
              <a:rPr lang="zh-CN" altLang="en-US" smtClean="0"/>
              <a:t>‹#›</a:t>
            </a:fld>
            <a:endParaRPr lang="zh-CN" altLang="en-US"/>
          </a:p>
        </p:txBody>
      </p:sp>
      <p:pic>
        <p:nvPicPr>
          <p:cNvPr id="7" name="图片 6"/>
          <p:cNvPicPr>
            <a:picLocks noChangeAspect="1"/>
          </p:cNvPicPr>
          <p:nvPr userDrawn="1"/>
        </p:nvPicPr>
        <p:blipFill rotWithShape="1">
          <a:blip r:embed="rId2"/>
          <a:srcRect b="3704"/>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ACBEEB3-B746-4D7C-A28A-09A12ACA8629}" type="datetimeFigureOut">
              <a:rPr lang="zh-CN" altLang="en-US" smtClean="0"/>
              <a:t>2023/12/25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A4E530-9967-4E61-8B69-C236B2F7786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ACBEEB3-B746-4D7C-A28A-09A12ACA8629}" type="datetimeFigureOut">
              <a:rPr lang="zh-CN" altLang="en-US" smtClean="0"/>
              <a:t>2023/12/25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4E530-9967-4E61-8B69-C236B2F7786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ACBEEB3-B746-4D7C-A28A-09A12ACA8629}" type="datetimeFigureOut">
              <a:rPr lang="zh-CN" altLang="en-US" smtClean="0"/>
              <a:t>2023/12/25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4E530-9967-4E61-8B69-C236B2F7786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ACBEEB3-B746-4D7C-A28A-09A12ACA8629}" type="datetimeFigureOut">
              <a:rPr lang="zh-CN" altLang="en-US" smtClean="0"/>
              <a:t>2023/12/25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8A4E530-9967-4E61-8B69-C236B2F7786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ACBEEB3-B746-4D7C-A28A-09A12ACA8629}" type="datetimeFigureOut">
              <a:rPr lang="zh-CN" altLang="en-US" smtClean="0"/>
              <a:t>2023/12/25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4E530-9967-4E61-8B69-C236B2F77869}" type="slidenum">
              <a:rPr lang="zh-CN" altLang="en-US" smtClean="0"/>
              <a:t>‹#›</a:t>
            </a:fld>
            <a:endParaRPr lang="zh-CN" altLang="en-US"/>
          </a:p>
        </p:txBody>
      </p:sp>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4800" b="87259"/>
          <a:stretch>
            <a:fillRect/>
          </a:stretch>
        </p:blipFill>
        <p:spPr>
          <a:xfrm>
            <a:off x="0" y="162258"/>
            <a:ext cx="12192000" cy="655320"/>
          </a:xfrm>
          <a:prstGeom prst="rect">
            <a:avLst/>
          </a:prstGeom>
        </p:spPr>
      </p:pic>
      <p:pic>
        <p:nvPicPr>
          <p:cNvPr id="8" name="图片 7" descr="图片包含 徽标&#10;&#10;描述已自动生成"/>
          <p:cNvPicPr>
            <a:picLocks noChangeAspect="1"/>
          </p:cNvPicPr>
          <p:nvPr userDrawn="1"/>
        </p:nvPicPr>
        <p:blipFill rotWithShape="1">
          <a:blip r:embed="rId3" cstate="print">
            <a:extLst>
              <a:ext uri="{28A0092B-C50C-407E-A947-70E740481C1C}">
                <a14:useLocalDpi xmlns:a14="http://schemas.microsoft.com/office/drawing/2010/main" val="0"/>
              </a:ext>
            </a:extLst>
          </a:blip>
          <a:srcRect l="8307" t="28187" r="72713" b="28153"/>
          <a:stretch>
            <a:fillRect/>
          </a:stretch>
        </p:blipFill>
        <p:spPr>
          <a:xfrm>
            <a:off x="0" y="162258"/>
            <a:ext cx="695113" cy="7014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ACBEEB3-B746-4D7C-A28A-09A12ACA8629}" type="datetimeFigureOut">
              <a:rPr lang="zh-CN" altLang="en-US" smtClean="0"/>
              <a:t>2023/12/25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4E530-9967-4E61-8B69-C236B2F77869}" type="slidenum">
              <a:rPr lang="zh-CN" altLang="en-US" smtClean="0"/>
              <a:t>‹#›</a:t>
            </a:fld>
            <a:endParaRPr lang="zh-CN" altLang="en-US"/>
          </a:p>
        </p:txBody>
      </p:sp>
      <p:pic>
        <p:nvPicPr>
          <p:cNvPr id="7" name="图片 6"/>
          <p:cNvPicPr>
            <a:picLocks noChangeAspect="1"/>
          </p:cNvPicPr>
          <p:nvPr userDrawn="1"/>
        </p:nvPicPr>
        <p:blipFill rotWithShape="1">
          <a:blip r:embed="rId2"/>
          <a:srcRect b="3704"/>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ACBEEB3-B746-4D7C-A28A-09A12ACA8629}" type="datetimeFigureOut">
              <a:rPr lang="zh-CN" altLang="en-US" smtClean="0"/>
              <a:t>2023/12/25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A4E530-9967-4E61-8B69-C236B2F7786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ACBEEB3-B746-4D7C-A28A-09A12ACA8629}" type="datetimeFigureOut">
              <a:rPr lang="zh-CN" altLang="en-US" smtClean="0"/>
              <a:t>2023/12/25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8A4E530-9967-4E61-8B69-C236B2F7786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ACBEEB3-B746-4D7C-A28A-09A12ACA8629}" type="datetimeFigureOut">
              <a:rPr lang="zh-CN" altLang="en-US" smtClean="0"/>
              <a:t>2023/12/25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8A4E530-9967-4E61-8B69-C236B2F7786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ACBEEB3-B746-4D7C-A28A-09A12ACA8629}" type="datetimeFigureOut">
              <a:rPr lang="zh-CN" altLang="en-US" smtClean="0"/>
              <a:t>2023/12/25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8A4E530-9967-4E61-8B69-C236B2F7786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ACBEEB3-B746-4D7C-A28A-09A12ACA8629}" type="datetimeFigureOut">
              <a:rPr lang="zh-CN" altLang="en-US" smtClean="0"/>
              <a:t>2023/12/25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A4E530-9967-4E61-8B69-C236B2F7786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BEEB3-B746-4D7C-A28A-09A12ACA8629}" type="datetimeFigureOut">
              <a:rPr lang="zh-CN" altLang="en-US" smtClean="0"/>
              <a:t>2023/12/25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4E530-9967-4E61-8B69-C236B2F77869}" type="slidenum">
              <a:rPr lang="zh-CN" altLang="en-US" smtClean="0"/>
              <a:t>‹#›</a:t>
            </a:fld>
            <a:endParaRPr lang="zh-CN" altLang="en-US"/>
          </a:p>
        </p:txBody>
      </p:sp>
      <p:pic>
        <p:nvPicPr>
          <p:cNvPr id="7" name="图片 6"/>
          <p:cNvPicPr>
            <a:picLocks noChangeAspect="1"/>
          </p:cNvPicPr>
          <p:nvPr userDrawn="1"/>
        </p:nvPicPr>
        <p:blipFill>
          <a:blip r:embed="rId14"/>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18.xm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slideLayout" Target="../slideLayouts/slideLayout3.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image" Target="../media/image21.wmf"/><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tags" Target="../tags/tag34.xml"/><Relationship Id="rId10" Type="http://schemas.openxmlformats.org/officeDocument/2006/relationships/tags" Target="../tags/tag29.xml"/><Relationship Id="rId19" Type="http://schemas.openxmlformats.org/officeDocument/2006/relationships/image" Target="../media/image20.GIF"/><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7.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9.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40.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41.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4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43.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44.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45.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9"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7" y="4414592"/>
            <a:ext cx="12194936" cy="2440730"/>
          </a:xfrm>
          <a:prstGeom prst="rect">
            <a:avLst/>
          </a:prstGeom>
        </p:spPr>
      </p:pic>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17224" b="19738"/>
          <a:stretch>
            <a:fillRect/>
          </a:stretch>
        </p:blipFill>
        <p:spPr>
          <a:xfrm>
            <a:off x="-4800" y="-40760"/>
            <a:ext cx="12196800" cy="4373832"/>
          </a:xfrm>
          <a:prstGeom prst="rect">
            <a:avLst/>
          </a:prstGeom>
        </p:spPr>
      </p:pic>
      <p:sp>
        <p:nvSpPr>
          <p:cNvPr id="35" name="Rectangle 3"/>
          <p:cNvSpPr txBox="1">
            <a:spLocks noChangeArrowheads="1"/>
          </p:cNvSpPr>
          <p:nvPr/>
        </p:nvSpPr>
        <p:spPr bwMode="auto">
          <a:xfrm>
            <a:off x="1377026" y="4775355"/>
            <a:ext cx="9316709" cy="1334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dist"/>
            <a:r>
              <a:rPr lang="en-US" altLang="zh-CN" sz="7200" b="1" dirty="0">
                <a:solidFill>
                  <a:srgbClr val="294A5A"/>
                </a:solidFill>
                <a:latin typeface="微软雅黑" panose="020B0503020204020204" pitchFamily="34" charset="-122"/>
                <a:ea typeface="微软雅黑" panose="020B0503020204020204" pitchFamily="34" charset="-122"/>
              </a:rPr>
              <a:t>4.1 </a:t>
            </a:r>
            <a:r>
              <a:rPr lang="zh-CN" altLang="en-US" sz="7200" b="1" dirty="0">
                <a:solidFill>
                  <a:srgbClr val="294A5A"/>
                </a:solidFill>
                <a:latin typeface="微软雅黑" panose="020B0503020204020204" pitchFamily="34" charset="-122"/>
                <a:ea typeface="微软雅黑" panose="020B0503020204020204" pitchFamily="34" charset="-122"/>
              </a:rPr>
              <a:t>角的概念的推广</a:t>
            </a:r>
            <a:endParaRPr lang="zh-CN" altLang="zh-CN" sz="7200" b="1" dirty="0">
              <a:solidFill>
                <a:srgbClr val="294A5A"/>
              </a:solidFill>
              <a:latin typeface="微软雅黑" panose="020B0503020204020204" pitchFamily="34" charset="-122"/>
              <a:ea typeface="微软雅黑" panose="020B0503020204020204" pitchFamily="34" charset="-122"/>
            </a:endParaRPr>
          </a:p>
        </p:txBody>
      </p:sp>
      <p:sp>
        <p:nvSpPr>
          <p:cNvPr id="38" name="Rectangle 5"/>
          <p:cNvSpPr>
            <a:spLocks noChangeArrowheads="1"/>
          </p:cNvSpPr>
          <p:nvPr/>
        </p:nvSpPr>
        <p:spPr bwMode="auto">
          <a:xfrm>
            <a:off x="0" y="4333072"/>
            <a:ext cx="7145631" cy="81520"/>
          </a:xfrm>
          <a:prstGeom prst="rect">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64" name="Rectangle 6"/>
          <p:cNvSpPr>
            <a:spLocks noChangeArrowheads="1"/>
          </p:cNvSpPr>
          <p:nvPr/>
        </p:nvSpPr>
        <p:spPr bwMode="auto">
          <a:xfrm>
            <a:off x="7133089" y="4333072"/>
            <a:ext cx="1266711" cy="81520"/>
          </a:xfrm>
          <a:prstGeom prst="rect">
            <a:avLst/>
          </a:prstGeom>
          <a:solidFill>
            <a:schemeClr val="accent5"/>
          </a:solidFill>
          <a:ln>
            <a:noFill/>
          </a:ln>
        </p:spPr>
        <p:txBody>
          <a:bodyPr vert="horz" wrap="square" lIns="91440" tIns="45720" rIns="91440" bIns="45720" numCol="1" anchor="t" anchorCtr="0" compatLnSpc="1"/>
          <a:lstStyle/>
          <a:p>
            <a:endParaRPr lang="zh-CN" altLang="en-US"/>
          </a:p>
        </p:txBody>
      </p:sp>
      <p:sp>
        <p:nvSpPr>
          <p:cNvPr id="65" name="Rectangle 7"/>
          <p:cNvSpPr>
            <a:spLocks noChangeArrowheads="1"/>
          </p:cNvSpPr>
          <p:nvPr/>
        </p:nvSpPr>
        <p:spPr bwMode="auto">
          <a:xfrm>
            <a:off x="8399801" y="4333072"/>
            <a:ext cx="1265144" cy="81520"/>
          </a:xfrm>
          <a:prstGeom prst="rect">
            <a:avLst/>
          </a:prstGeom>
          <a:solidFill>
            <a:schemeClr val="tx2"/>
          </a:solidFill>
          <a:ln>
            <a:noFill/>
          </a:ln>
        </p:spPr>
        <p:txBody>
          <a:bodyPr vert="horz" wrap="square" lIns="91440" tIns="45720" rIns="91440" bIns="45720" numCol="1" anchor="t" anchorCtr="0" compatLnSpc="1"/>
          <a:lstStyle/>
          <a:p>
            <a:endParaRPr lang="zh-CN" altLang="en-US"/>
          </a:p>
        </p:txBody>
      </p:sp>
      <p:sp>
        <p:nvSpPr>
          <p:cNvPr id="66" name="Rectangle 8"/>
          <p:cNvSpPr>
            <a:spLocks noChangeArrowheads="1"/>
          </p:cNvSpPr>
          <p:nvPr/>
        </p:nvSpPr>
        <p:spPr bwMode="auto">
          <a:xfrm>
            <a:off x="9664945" y="4333072"/>
            <a:ext cx="1266711" cy="81520"/>
          </a:xfrm>
          <a:prstGeom prst="rect">
            <a:avLst/>
          </a:prstGeom>
          <a:solidFill>
            <a:schemeClr val="bg2"/>
          </a:solidFill>
          <a:ln>
            <a:noFill/>
          </a:ln>
        </p:spPr>
        <p:txBody>
          <a:bodyPr vert="horz" wrap="square" lIns="91440" tIns="45720" rIns="91440" bIns="45720" numCol="1" anchor="t" anchorCtr="0" compatLnSpc="1"/>
          <a:lstStyle/>
          <a:p>
            <a:endParaRPr lang="zh-CN" altLang="en-US"/>
          </a:p>
        </p:txBody>
      </p:sp>
      <p:sp>
        <p:nvSpPr>
          <p:cNvPr id="67" name="Rectangle 9"/>
          <p:cNvSpPr>
            <a:spLocks noChangeArrowheads="1"/>
          </p:cNvSpPr>
          <p:nvPr/>
        </p:nvSpPr>
        <p:spPr bwMode="auto">
          <a:xfrm>
            <a:off x="10931656" y="4333072"/>
            <a:ext cx="1265144" cy="81520"/>
          </a:xfrm>
          <a:prstGeom prst="rect">
            <a:avLst/>
          </a:prstGeom>
          <a:solidFill>
            <a:schemeClr val="tx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20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20000">
                                          <p:cBhvr additive="base">
                                            <p:cTn id="7" dur="1000" fill="hold"/>
                                            <p:tgtEl>
                                              <p:spTgt spid="38"/>
                                            </p:tgtEl>
                                            <p:attrNameLst>
                                              <p:attrName>ppt_x</p:attrName>
                                            </p:attrNameLst>
                                          </p:cBhvr>
                                          <p:tavLst>
                                            <p:tav tm="0">
                                              <p:val>
                                                <p:strVal val="0-#ppt_w/2"/>
                                              </p:val>
                                            </p:tav>
                                            <p:tav tm="100000">
                                              <p:val>
                                                <p:strVal val="#ppt_x"/>
                                              </p:val>
                                            </p:tav>
                                          </p:tavLst>
                                        </p:anim>
                                        <p:anim calcmode="lin" valueType="num" p14:bounceEnd="20000">
                                          <p:cBhvr additive="base">
                                            <p:cTn id="8" dur="10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1" presetClass="entr" presetSubtype="0" fill="hold" grpId="0" nodeType="after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 calcmode="lin" valueType="num">
                                          <p:cBhvr>
                                            <p:cTn id="14" dur="500" fill="hold"/>
                                            <p:tgtEl>
                                              <p:spTgt spid="64"/>
                                            </p:tgtEl>
                                            <p:attrNameLst>
                                              <p:attrName>style.rotation</p:attrName>
                                            </p:attrNameLst>
                                          </p:cBhvr>
                                          <p:tavLst>
                                            <p:tav tm="0">
                                              <p:val>
                                                <p:fltVal val="90"/>
                                              </p:val>
                                            </p:tav>
                                            <p:tav tm="100000">
                                              <p:val>
                                                <p:fltVal val="0"/>
                                              </p:val>
                                            </p:tav>
                                          </p:tavLst>
                                        </p:anim>
                                        <p:animEffect transition="in" filter="fade">
                                          <p:cBhvr>
                                            <p:cTn id="15" dur="500"/>
                                            <p:tgtEl>
                                              <p:spTgt spid="64"/>
                                            </p:tgtEl>
                                          </p:cBhvr>
                                        </p:animEffect>
                                      </p:childTnLst>
                                    </p:cTn>
                                  </p:par>
                                  <p:par>
                                    <p:cTn id="16" presetID="31" presetClass="entr" presetSubtype="0" fill="hold" grpId="0" nodeType="withEffect">
                                      <p:stCondLst>
                                        <p:cond delay="100"/>
                                      </p:stCondLst>
                                      <p:childTnLst>
                                        <p:set>
                                          <p:cBhvr>
                                            <p:cTn id="17" dur="1" fill="hold">
                                              <p:stCondLst>
                                                <p:cond delay="0"/>
                                              </p:stCondLst>
                                            </p:cTn>
                                            <p:tgtEl>
                                              <p:spTgt spid="65"/>
                                            </p:tgtEl>
                                            <p:attrNameLst>
                                              <p:attrName>style.visibility</p:attrName>
                                            </p:attrNameLst>
                                          </p:cBhvr>
                                          <p:to>
                                            <p:strVal val="visible"/>
                                          </p:to>
                                        </p:set>
                                        <p:anim calcmode="lin" valueType="num">
                                          <p:cBhvr>
                                            <p:cTn id="18" dur="500" fill="hold"/>
                                            <p:tgtEl>
                                              <p:spTgt spid="65"/>
                                            </p:tgtEl>
                                            <p:attrNameLst>
                                              <p:attrName>ppt_w</p:attrName>
                                            </p:attrNameLst>
                                          </p:cBhvr>
                                          <p:tavLst>
                                            <p:tav tm="0">
                                              <p:val>
                                                <p:fltVal val="0"/>
                                              </p:val>
                                            </p:tav>
                                            <p:tav tm="100000">
                                              <p:val>
                                                <p:strVal val="#ppt_w"/>
                                              </p:val>
                                            </p:tav>
                                          </p:tavLst>
                                        </p:anim>
                                        <p:anim calcmode="lin" valueType="num">
                                          <p:cBhvr>
                                            <p:cTn id="19" dur="500" fill="hold"/>
                                            <p:tgtEl>
                                              <p:spTgt spid="65"/>
                                            </p:tgtEl>
                                            <p:attrNameLst>
                                              <p:attrName>ppt_h</p:attrName>
                                            </p:attrNameLst>
                                          </p:cBhvr>
                                          <p:tavLst>
                                            <p:tav tm="0">
                                              <p:val>
                                                <p:fltVal val="0"/>
                                              </p:val>
                                            </p:tav>
                                            <p:tav tm="100000">
                                              <p:val>
                                                <p:strVal val="#ppt_h"/>
                                              </p:val>
                                            </p:tav>
                                          </p:tavLst>
                                        </p:anim>
                                        <p:anim calcmode="lin" valueType="num">
                                          <p:cBhvr>
                                            <p:cTn id="20" dur="500" fill="hold"/>
                                            <p:tgtEl>
                                              <p:spTgt spid="65"/>
                                            </p:tgtEl>
                                            <p:attrNameLst>
                                              <p:attrName>style.rotation</p:attrName>
                                            </p:attrNameLst>
                                          </p:cBhvr>
                                          <p:tavLst>
                                            <p:tav tm="0">
                                              <p:val>
                                                <p:fltVal val="90"/>
                                              </p:val>
                                            </p:tav>
                                            <p:tav tm="100000">
                                              <p:val>
                                                <p:fltVal val="0"/>
                                              </p:val>
                                            </p:tav>
                                          </p:tavLst>
                                        </p:anim>
                                        <p:animEffect transition="in" filter="fade">
                                          <p:cBhvr>
                                            <p:cTn id="21" dur="500"/>
                                            <p:tgtEl>
                                              <p:spTgt spid="65"/>
                                            </p:tgtEl>
                                          </p:cBhvr>
                                        </p:animEffect>
                                      </p:childTnLst>
                                    </p:cTn>
                                  </p:par>
                                  <p:par>
                                    <p:cTn id="22" presetID="31" presetClass="entr" presetSubtype="0" fill="hold" grpId="0" nodeType="withEffect">
                                      <p:stCondLst>
                                        <p:cond delay="200"/>
                                      </p:stCondLst>
                                      <p:childTnLst>
                                        <p:set>
                                          <p:cBhvr>
                                            <p:cTn id="23" dur="1" fill="hold">
                                              <p:stCondLst>
                                                <p:cond delay="0"/>
                                              </p:stCondLst>
                                            </p:cTn>
                                            <p:tgtEl>
                                              <p:spTgt spid="66"/>
                                            </p:tgtEl>
                                            <p:attrNameLst>
                                              <p:attrName>style.visibility</p:attrName>
                                            </p:attrNameLst>
                                          </p:cBhvr>
                                          <p:to>
                                            <p:strVal val="visible"/>
                                          </p:to>
                                        </p:set>
                                        <p:anim calcmode="lin" valueType="num">
                                          <p:cBhvr>
                                            <p:cTn id="24" dur="500" fill="hold"/>
                                            <p:tgtEl>
                                              <p:spTgt spid="66"/>
                                            </p:tgtEl>
                                            <p:attrNameLst>
                                              <p:attrName>ppt_w</p:attrName>
                                            </p:attrNameLst>
                                          </p:cBhvr>
                                          <p:tavLst>
                                            <p:tav tm="0">
                                              <p:val>
                                                <p:fltVal val="0"/>
                                              </p:val>
                                            </p:tav>
                                            <p:tav tm="100000">
                                              <p:val>
                                                <p:strVal val="#ppt_w"/>
                                              </p:val>
                                            </p:tav>
                                          </p:tavLst>
                                        </p:anim>
                                        <p:anim calcmode="lin" valueType="num">
                                          <p:cBhvr>
                                            <p:cTn id="25" dur="500" fill="hold"/>
                                            <p:tgtEl>
                                              <p:spTgt spid="66"/>
                                            </p:tgtEl>
                                            <p:attrNameLst>
                                              <p:attrName>ppt_h</p:attrName>
                                            </p:attrNameLst>
                                          </p:cBhvr>
                                          <p:tavLst>
                                            <p:tav tm="0">
                                              <p:val>
                                                <p:fltVal val="0"/>
                                              </p:val>
                                            </p:tav>
                                            <p:tav tm="100000">
                                              <p:val>
                                                <p:strVal val="#ppt_h"/>
                                              </p:val>
                                            </p:tav>
                                          </p:tavLst>
                                        </p:anim>
                                        <p:anim calcmode="lin" valueType="num">
                                          <p:cBhvr>
                                            <p:cTn id="26" dur="500" fill="hold"/>
                                            <p:tgtEl>
                                              <p:spTgt spid="66"/>
                                            </p:tgtEl>
                                            <p:attrNameLst>
                                              <p:attrName>style.rotation</p:attrName>
                                            </p:attrNameLst>
                                          </p:cBhvr>
                                          <p:tavLst>
                                            <p:tav tm="0">
                                              <p:val>
                                                <p:fltVal val="90"/>
                                              </p:val>
                                            </p:tav>
                                            <p:tav tm="100000">
                                              <p:val>
                                                <p:fltVal val="0"/>
                                              </p:val>
                                            </p:tav>
                                          </p:tavLst>
                                        </p:anim>
                                        <p:animEffect transition="in" filter="fade">
                                          <p:cBhvr>
                                            <p:cTn id="27" dur="500"/>
                                            <p:tgtEl>
                                              <p:spTgt spid="66"/>
                                            </p:tgtEl>
                                          </p:cBhvr>
                                        </p:animEffect>
                                      </p:childTnLst>
                                    </p:cTn>
                                  </p:par>
                                  <p:par>
                                    <p:cTn id="28" presetID="31" presetClass="entr" presetSubtype="0" fill="hold" grpId="0" nodeType="withEffect">
                                      <p:stCondLst>
                                        <p:cond delay="30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ppt_w</p:attrName>
                                            </p:attrNameLst>
                                          </p:cBhvr>
                                          <p:tavLst>
                                            <p:tav tm="0">
                                              <p:val>
                                                <p:fltVal val="0"/>
                                              </p:val>
                                            </p:tav>
                                            <p:tav tm="100000">
                                              <p:val>
                                                <p:strVal val="#ppt_w"/>
                                              </p:val>
                                            </p:tav>
                                          </p:tavLst>
                                        </p:anim>
                                        <p:anim calcmode="lin" valueType="num">
                                          <p:cBhvr>
                                            <p:cTn id="31" dur="500" fill="hold"/>
                                            <p:tgtEl>
                                              <p:spTgt spid="67"/>
                                            </p:tgtEl>
                                            <p:attrNameLst>
                                              <p:attrName>ppt_h</p:attrName>
                                            </p:attrNameLst>
                                          </p:cBhvr>
                                          <p:tavLst>
                                            <p:tav tm="0">
                                              <p:val>
                                                <p:fltVal val="0"/>
                                              </p:val>
                                            </p:tav>
                                            <p:tav tm="100000">
                                              <p:val>
                                                <p:strVal val="#ppt_h"/>
                                              </p:val>
                                            </p:tav>
                                          </p:tavLst>
                                        </p:anim>
                                        <p:anim calcmode="lin" valueType="num">
                                          <p:cBhvr>
                                            <p:cTn id="32" dur="500" fill="hold"/>
                                            <p:tgtEl>
                                              <p:spTgt spid="67"/>
                                            </p:tgtEl>
                                            <p:attrNameLst>
                                              <p:attrName>style.rotation</p:attrName>
                                            </p:attrNameLst>
                                          </p:cBhvr>
                                          <p:tavLst>
                                            <p:tav tm="0">
                                              <p:val>
                                                <p:fltVal val="90"/>
                                              </p:val>
                                            </p:tav>
                                            <p:tav tm="100000">
                                              <p:val>
                                                <p:fltVal val="0"/>
                                              </p:val>
                                            </p:tav>
                                          </p:tavLst>
                                        </p:anim>
                                        <p:animEffect transition="in" filter="fade">
                                          <p:cBhvr>
                                            <p:cTn id="33" dur="500"/>
                                            <p:tgtEl>
                                              <p:spTgt spid="67"/>
                                            </p:tgtEl>
                                          </p:cBhvr>
                                        </p:animEffect>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1000"/>
                                            <p:tgtEl>
                                              <p:spTgt spid="34"/>
                                            </p:tgtEl>
                                          </p:cBhvr>
                                        </p:animEffect>
                                      </p:childTnLst>
                                    </p:cTn>
                                  </p:par>
                                </p:childTnLst>
                              </p:cTn>
                            </p:par>
                            <p:par>
                              <p:cTn id="38" fill="hold">
                                <p:stCondLst>
                                  <p:cond delay="2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35"/>
                                            </p:tgtEl>
                                            <p:attrNameLst>
                                              <p:attrName>style.visibility</p:attrName>
                                            </p:attrNameLst>
                                          </p:cBhvr>
                                          <p:to>
                                            <p:strVal val="visible"/>
                                          </p:to>
                                        </p:set>
                                        <p:anim by="(-#ppt_w*2)" calcmode="lin" valueType="num">
                                          <p:cBhvr rctx="PPT">
                                            <p:cTn id="41" dur="500" autoRev="1" fill="hold">
                                              <p:stCondLst>
                                                <p:cond delay="0"/>
                                              </p:stCondLst>
                                            </p:cTn>
                                            <p:tgtEl>
                                              <p:spTgt spid="35"/>
                                            </p:tgtEl>
                                            <p:attrNameLst>
                                              <p:attrName>ppt_w</p:attrName>
                                            </p:attrNameLst>
                                          </p:cBhvr>
                                        </p:anim>
                                        <p:anim by="(#ppt_w*0.50)" calcmode="lin" valueType="num">
                                          <p:cBhvr>
                                            <p:cTn id="42" dur="500" decel="50000" autoRev="1" fill="hold">
                                              <p:stCondLst>
                                                <p:cond delay="0"/>
                                              </p:stCondLst>
                                            </p:cTn>
                                            <p:tgtEl>
                                              <p:spTgt spid="35"/>
                                            </p:tgtEl>
                                            <p:attrNameLst>
                                              <p:attrName>ppt_x</p:attrName>
                                            </p:attrNameLst>
                                          </p:cBhvr>
                                        </p:anim>
                                        <p:anim from="(-#ppt_h/2)" to="(#ppt_y)" calcmode="lin" valueType="num">
                                          <p:cBhvr>
                                            <p:cTn id="43" dur="1000" fill="hold">
                                              <p:stCondLst>
                                                <p:cond delay="0"/>
                                              </p:stCondLst>
                                            </p:cTn>
                                            <p:tgtEl>
                                              <p:spTgt spid="35"/>
                                            </p:tgtEl>
                                            <p:attrNameLst>
                                              <p:attrName>ppt_y</p:attrName>
                                            </p:attrNameLst>
                                          </p:cBhvr>
                                        </p:anim>
                                        <p:animRot by="21600000">
                                          <p:cBhvr>
                                            <p:cTn id="44" dur="1000" fill="hold">
                                              <p:stCondLst>
                                                <p:cond delay="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animBg="1"/>
          <p:bldP spid="64" grpId="0" animBg="1"/>
          <p:bldP spid="65" grpId="0" animBg="1"/>
          <p:bldP spid="66" grpId="0" animBg="1"/>
          <p:bldP spid="6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000" fill="hold"/>
                                            <p:tgtEl>
                                              <p:spTgt spid="38"/>
                                            </p:tgtEl>
                                            <p:attrNameLst>
                                              <p:attrName>ppt_x</p:attrName>
                                            </p:attrNameLst>
                                          </p:cBhvr>
                                          <p:tavLst>
                                            <p:tav tm="0">
                                              <p:val>
                                                <p:strVal val="0-#ppt_w/2"/>
                                              </p:val>
                                            </p:tav>
                                            <p:tav tm="100000">
                                              <p:val>
                                                <p:strVal val="#ppt_x"/>
                                              </p:val>
                                            </p:tav>
                                          </p:tavLst>
                                        </p:anim>
                                        <p:anim calcmode="lin" valueType="num">
                                          <p:cBhvr additive="base">
                                            <p:cTn id="8" dur="10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1" presetClass="entr" presetSubtype="0" fill="hold" grpId="0" nodeType="after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 calcmode="lin" valueType="num">
                                          <p:cBhvr>
                                            <p:cTn id="14" dur="500" fill="hold"/>
                                            <p:tgtEl>
                                              <p:spTgt spid="64"/>
                                            </p:tgtEl>
                                            <p:attrNameLst>
                                              <p:attrName>style.rotation</p:attrName>
                                            </p:attrNameLst>
                                          </p:cBhvr>
                                          <p:tavLst>
                                            <p:tav tm="0">
                                              <p:val>
                                                <p:fltVal val="90"/>
                                              </p:val>
                                            </p:tav>
                                            <p:tav tm="100000">
                                              <p:val>
                                                <p:fltVal val="0"/>
                                              </p:val>
                                            </p:tav>
                                          </p:tavLst>
                                        </p:anim>
                                        <p:animEffect transition="in" filter="fade">
                                          <p:cBhvr>
                                            <p:cTn id="15" dur="500"/>
                                            <p:tgtEl>
                                              <p:spTgt spid="64"/>
                                            </p:tgtEl>
                                          </p:cBhvr>
                                        </p:animEffect>
                                      </p:childTnLst>
                                    </p:cTn>
                                  </p:par>
                                  <p:par>
                                    <p:cTn id="16" presetID="31" presetClass="entr" presetSubtype="0" fill="hold" grpId="0" nodeType="withEffect">
                                      <p:stCondLst>
                                        <p:cond delay="100"/>
                                      </p:stCondLst>
                                      <p:childTnLst>
                                        <p:set>
                                          <p:cBhvr>
                                            <p:cTn id="17" dur="1" fill="hold">
                                              <p:stCondLst>
                                                <p:cond delay="0"/>
                                              </p:stCondLst>
                                            </p:cTn>
                                            <p:tgtEl>
                                              <p:spTgt spid="65"/>
                                            </p:tgtEl>
                                            <p:attrNameLst>
                                              <p:attrName>style.visibility</p:attrName>
                                            </p:attrNameLst>
                                          </p:cBhvr>
                                          <p:to>
                                            <p:strVal val="visible"/>
                                          </p:to>
                                        </p:set>
                                        <p:anim calcmode="lin" valueType="num">
                                          <p:cBhvr>
                                            <p:cTn id="18" dur="500" fill="hold"/>
                                            <p:tgtEl>
                                              <p:spTgt spid="65"/>
                                            </p:tgtEl>
                                            <p:attrNameLst>
                                              <p:attrName>ppt_w</p:attrName>
                                            </p:attrNameLst>
                                          </p:cBhvr>
                                          <p:tavLst>
                                            <p:tav tm="0">
                                              <p:val>
                                                <p:fltVal val="0"/>
                                              </p:val>
                                            </p:tav>
                                            <p:tav tm="100000">
                                              <p:val>
                                                <p:strVal val="#ppt_w"/>
                                              </p:val>
                                            </p:tav>
                                          </p:tavLst>
                                        </p:anim>
                                        <p:anim calcmode="lin" valueType="num">
                                          <p:cBhvr>
                                            <p:cTn id="19" dur="500" fill="hold"/>
                                            <p:tgtEl>
                                              <p:spTgt spid="65"/>
                                            </p:tgtEl>
                                            <p:attrNameLst>
                                              <p:attrName>ppt_h</p:attrName>
                                            </p:attrNameLst>
                                          </p:cBhvr>
                                          <p:tavLst>
                                            <p:tav tm="0">
                                              <p:val>
                                                <p:fltVal val="0"/>
                                              </p:val>
                                            </p:tav>
                                            <p:tav tm="100000">
                                              <p:val>
                                                <p:strVal val="#ppt_h"/>
                                              </p:val>
                                            </p:tav>
                                          </p:tavLst>
                                        </p:anim>
                                        <p:anim calcmode="lin" valueType="num">
                                          <p:cBhvr>
                                            <p:cTn id="20" dur="500" fill="hold"/>
                                            <p:tgtEl>
                                              <p:spTgt spid="65"/>
                                            </p:tgtEl>
                                            <p:attrNameLst>
                                              <p:attrName>style.rotation</p:attrName>
                                            </p:attrNameLst>
                                          </p:cBhvr>
                                          <p:tavLst>
                                            <p:tav tm="0">
                                              <p:val>
                                                <p:fltVal val="90"/>
                                              </p:val>
                                            </p:tav>
                                            <p:tav tm="100000">
                                              <p:val>
                                                <p:fltVal val="0"/>
                                              </p:val>
                                            </p:tav>
                                          </p:tavLst>
                                        </p:anim>
                                        <p:animEffect transition="in" filter="fade">
                                          <p:cBhvr>
                                            <p:cTn id="21" dur="500"/>
                                            <p:tgtEl>
                                              <p:spTgt spid="65"/>
                                            </p:tgtEl>
                                          </p:cBhvr>
                                        </p:animEffect>
                                      </p:childTnLst>
                                    </p:cTn>
                                  </p:par>
                                  <p:par>
                                    <p:cTn id="22" presetID="31" presetClass="entr" presetSubtype="0" fill="hold" grpId="0" nodeType="withEffect">
                                      <p:stCondLst>
                                        <p:cond delay="200"/>
                                      </p:stCondLst>
                                      <p:childTnLst>
                                        <p:set>
                                          <p:cBhvr>
                                            <p:cTn id="23" dur="1" fill="hold">
                                              <p:stCondLst>
                                                <p:cond delay="0"/>
                                              </p:stCondLst>
                                            </p:cTn>
                                            <p:tgtEl>
                                              <p:spTgt spid="66"/>
                                            </p:tgtEl>
                                            <p:attrNameLst>
                                              <p:attrName>style.visibility</p:attrName>
                                            </p:attrNameLst>
                                          </p:cBhvr>
                                          <p:to>
                                            <p:strVal val="visible"/>
                                          </p:to>
                                        </p:set>
                                        <p:anim calcmode="lin" valueType="num">
                                          <p:cBhvr>
                                            <p:cTn id="24" dur="500" fill="hold"/>
                                            <p:tgtEl>
                                              <p:spTgt spid="66"/>
                                            </p:tgtEl>
                                            <p:attrNameLst>
                                              <p:attrName>ppt_w</p:attrName>
                                            </p:attrNameLst>
                                          </p:cBhvr>
                                          <p:tavLst>
                                            <p:tav tm="0">
                                              <p:val>
                                                <p:fltVal val="0"/>
                                              </p:val>
                                            </p:tav>
                                            <p:tav tm="100000">
                                              <p:val>
                                                <p:strVal val="#ppt_w"/>
                                              </p:val>
                                            </p:tav>
                                          </p:tavLst>
                                        </p:anim>
                                        <p:anim calcmode="lin" valueType="num">
                                          <p:cBhvr>
                                            <p:cTn id="25" dur="500" fill="hold"/>
                                            <p:tgtEl>
                                              <p:spTgt spid="66"/>
                                            </p:tgtEl>
                                            <p:attrNameLst>
                                              <p:attrName>ppt_h</p:attrName>
                                            </p:attrNameLst>
                                          </p:cBhvr>
                                          <p:tavLst>
                                            <p:tav tm="0">
                                              <p:val>
                                                <p:fltVal val="0"/>
                                              </p:val>
                                            </p:tav>
                                            <p:tav tm="100000">
                                              <p:val>
                                                <p:strVal val="#ppt_h"/>
                                              </p:val>
                                            </p:tav>
                                          </p:tavLst>
                                        </p:anim>
                                        <p:anim calcmode="lin" valueType="num">
                                          <p:cBhvr>
                                            <p:cTn id="26" dur="500" fill="hold"/>
                                            <p:tgtEl>
                                              <p:spTgt spid="66"/>
                                            </p:tgtEl>
                                            <p:attrNameLst>
                                              <p:attrName>style.rotation</p:attrName>
                                            </p:attrNameLst>
                                          </p:cBhvr>
                                          <p:tavLst>
                                            <p:tav tm="0">
                                              <p:val>
                                                <p:fltVal val="90"/>
                                              </p:val>
                                            </p:tav>
                                            <p:tav tm="100000">
                                              <p:val>
                                                <p:fltVal val="0"/>
                                              </p:val>
                                            </p:tav>
                                          </p:tavLst>
                                        </p:anim>
                                        <p:animEffect transition="in" filter="fade">
                                          <p:cBhvr>
                                            <p:cTn id="27" dur="500"/>
                                            <p:tgtEl>
                                              <p:spTgt spid="66"/>
                                            </p:tgtEl>
                                          </p:cBhvr>
                                        </p:animEffect>
                                      </p:childTnLst>
                                    </p:cTn>
                                  </p:par>
                                  <p:par>
                                    <p:cTn id="28" presetID="31" presetClass="entr" presetSubtype="0" fill="hold" grpId="0" nodeType="withEffect">
                                      <p:stCondLst>
                                        <p:cond delay="30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ppt_w</p:attrName>
                                            </p:attrNameLst>
                                          </p:cBhvr>
                                          <p:tavLst>
                                            <p:tav tm="0">
                                              <p:val>
                                                <p:fltVal val="0"/>
                                              </p:val>
                                            </p:tav>
                                            <p:tav tm="100000">
                                              <p:val>
                                                <p:strVal val="#ppt_w"/>
                                              </p:val>
                                            </p:tav>
                                          </p:tavLst>
                                        </p:anim>
                                        <p:anim calcmode="lin" valueType="num">
                                          <p:cBhvr>
                                            <p:cTn id="31" dur="500" fill="hold"/>
                                            <p:tgtEl>
                                              <p:spTgt spid="67"/>
                                            </p:tgtEl>
                                            <p:attrNameLst>
                                              <p:attrName>ppt_h</p:attrName>
                                            </p:attrNameLst>
                                          </p:cBhvr>
                                          <p:tavLst>
                                            <p:tav tm="0">
                                              <p:val>
                                                <p:fltVal val="0"/>
                                              </p:val>
                                            </p:tav>
                                            <p:tav tm="100000">
                                              <p:val>
                                                <p:strVal val="#ppt_h"/>
                                              </p:val>
                                            </p:tav>
                                          </p:tavLst>
                                        </p:anim>
                                        <p:anim calcmode="lin" valueType="num">
                                          <p:cBhvr>
                                            <p:cTn id="32" dur="500" fill="hold"/>
                                            <p:tgtEl>
                                              <p:spTgt spid="67"/>
                                            </p:tgtEl>
                                            <p:attrNameLst>
                                              <p:attrName>style.rotation</p:attrName>
                                            </p:attrNameLst>
                                          </p:cBhvr>
                                          <p:tavLst>
                                            <p:tav tm="0">
                                              <p:val>
                                                <p:fltVal val="90"/>
                                              </p:val>
                                            </p:tav>
                                            <p:tav tm="100000">
                                              <p:val>
                                                <p:fltVal val="0"/>
                                              </p:val>
                                            </p:tav>
                                          </p:tavLst>
                                        </p:anim>
                                        <p:animEffect transition="in" filter="fade">
                                          <p:cBhvr>
                                            <p:cTn id="33" dur="500"/>
                                            <p:tgtEl>
                                              <p:spTgt spid="67"/>
                                            </p:tgtEl>
                                          </p:cBhvr>
                                        </p:animEffect>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1000"/>
                                            <p:tgtEl>
                                              <p:spTgt spid="34"/>
                                            </p:tgtEl>
                                          </p:cBhvr>
                                        </p:animEffect>
                                      </p:childTnLst>
                                    </p:cTn>
                                  </p:par>
                                </p:childTnLst>
                              </p:cTn>
                            </p:par>
                            <p:par>
                              <p:cTn id="38" fill="hold">
                                <p:stCondLst>
                                  <p:cond delay="2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35"/>
                                            </p:tgtEl>
                                            <p:attrNameLst>
                                              <p:attrName>style.visibility</p:attrName>
                                            </p:attrNameLst>
                                          </p:cBhvr>
                                          <p:to>
                                            <p:strVal val="visible"/>
                                          </p:to>
                                        </p:set>
                                        <p:anim by="(-#ppt_w*2)" calcmode="lin" valueType="num">
                                          <p:cBhvr rctx="PPT">
                                            <p:cTn id="41" dur="500" autoRev="1" fill="hold">
                                              <p:stCondLst>
                                                <p:cond delay="0"/>
                                              </p:stCondLst>
                                            </p:cTn>
                                            <p:tgtEl>
                                              <p:spTgt spid="35"/>
                                            </p:tgtEl>
                                            <p:attrNameLst>
                                              <p:attrName>ppt_w</p:attrName>
                                            </p:attrNameLst>
                                          </p:cBhvr>
                                        </p:anim>
                                        <p:anim by="(#ppt_w*0.50)" calcmode="lin" valueType="num">
                                          <p:cBhvr>
                                            <p:cTn id="42" dur="500" decel="50000" autoRev="1" fill="hold">
                                              <p:stCondLst>
                                                <p:cond delay="0"/>
                                              </p:stCondLst>
                                            </p:cTn>
                                            <p:tgtEl>
                                              <p:spTgt spid="35"/>
                                            </p:tgtEl>
                                            <p:attrNameLst>
                                              <p:attrName>ppt_x</p:attrName>
                                            </p:attrNameLst>
                                          </p:cBhvr>
                                        </p:anim>
                                        <p:anim from="(-#ppt_h/2)" to="(#ppt_y)" calcmode="lin" valueType="num">
                                          <p:cBhvr>
                                            <p:cTn id="43" dur="1000" fill="hold">
                                              <p:stCondLst>
                                                <p:cond delay="0"/>
                                              </p:stCondLst>
                                            </p:cTn>
                                            <p:tgtEl>
                                              <p:spTgt spid="35"/>
                                            </p:tgtEl>
                                            <p:attrNameLst>
                                              <p:attrName>ppt_y</p:attrName>
                                            </p:attrNameLst>
                                          </p:cBhvr>
                                        </p:anim>
                                        <p:animRot by="21600000">
                                          <p:cBhvr>
                                            <p:cTn id="44" dur="1000" fill="hold">
                                              <p:stCondLst>
                                                <p:cond delay="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animBg="1"/>
          <p:bldP spid="64" grpId="0" animBg="1"/>
          <p:bldP spid="65" grpId="0" animBg="1"/>
          <p:bldP spid="66" grpId="0" animBg="1"/>
          <p:bldP spid="67"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25525" y="1588135"/>
            <a:ext cx="6250305" cy="2676525"/>
          </a:xfrm>
          <a:prstGeom prst="rect">
            <a:avLst/>
          </a:prstGeom>
          <a:noFill/>
        </p:spPr>
        <p:txBody>
          <a:bodyPr wrap="square" rtlCol="0">
            <a:spAutoFit/>
          </a:bodyPr>
          <a:lstStyle/>
          <a:p>
            <a:pPr>
              <a:lnSpc>
                <a:spcPct val="150000"/>
              </a:lnSpc>
            </a:pP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规定：一条射线绕其端点按</a:t>
            </a:r>
            <a:r>
              <a:rPr lang="zh-CN" altLang="en-US" sz="2800" b="1" i="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逆时针方向</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旋转形成的角称为</a:t>
            </a:r>
            <a:r>
              <a:rPr lang="zh-CN" altLang="en-US" sz="2800" b="1" dirty="0">
                <a:solidFill>
                  <a:srgbClr val="0B4EA2"/>
                </a:solidFill>
                <a:latin typeface="Times New Roman" panose="02020603050405020304" pitchFamily="18" charset="0"/>
                <a:ea typeface="微软雅黑" panose="020B0503020204020204" pitchFamily="34" charset="-122"/>
                <a:cs typeface="Times New Roman" panose="02020603050405020304" pitchFamily="18" charset="0"/>
              </a:rPr>
              <a:t>正角</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如图</a:t>
            </a:r>
            <a:r>
              <a:rPr lang="en-US" altLang="zh-CN"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所示；按</a:t>
            </a:r>
            <a:r>
              <a:rPr lang="zh-CN" altLang="en-US" sz="2800" b="1" i="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顺时针方向</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旋转形成的角称为</a:t>
            </a:r>
            <a:r>
              <a:rPr lang="zh-CN" altLang="en-US" sz="2800" b="1" dirty="0">
                <a:solidFill>
                  <a:srgbClr val="0B4EA2"/>
                </a:solidFill>
                <a:latin typeface="Times New Roman" panose="02020603050405020304" pitchFamily="18" charset="0"/>
                <a:ea typeface="微软雅黑" panose="020B0503020204020204" pitchFamily="34" charset="-122"/>
                <a:cs typeface="Times New Roman" panose="02020603050405020304" pitchFamily="18" charset="0"/>
              </a:rPr>
              <a:t>负角</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如图</a:t>
            </a:r>
            <a:r>
              <a:rPr lang="en-US" altLang="zh-CN"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所示．</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 </a:t>
            </a:r>
          </a:p>
        </p:txBody>
      </p:sp>
      <p:pic>
        <p:nvPicPr>
          <p:cNvPr id="4" name="图片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46342" y="1564532"/>
            <a:ext cx="4093303" cy="2603854"/>
          </a:xfrm>
          <a:prstGeom prst="rect">
            <a:avLst/>
          </a:prstGeom>
        </p:spPr>
      </p:pic>
      <p:pic>
        <p:nvPicPr>
          <p:cNvPr id="16" name="图片 1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0805" y="3913282"/>
            <a:ext cx="3648840" cy="2627591"/>
          </a:xfrm>
          <a:prstGeom prst="rect">
            <a:avLst/>
          </a:prstGeom>
        </p:spPr>
      </p:pic>
      <p:sp>
        <p:nvSpPr>
          <p:cNvPr id="19" name="文本框 18"/>
          <p:cNvSpPr txBox="1"/>
          <p:nvPr/>
        </p:nvSpPr>
        <p:spPr>
          <a:xfrm>
            <a:off x="1141830" y="4248315"/>
            <a:ext cx="6288232" cy="1383665"/>
          </a:xfrm>
          <a:prstGeom prst="rect">
            <a:avLst/>
          </a:prstGeom>
          <a:noFill/>
        </p:spPr>
        <p:txBody>
          <a:bodyPr wrap="square" rtlCol="0">
            <a:spAutoFit/>
          </a:bodyPr>
          <a:lstStyle/>
          <a:p>
            <a:pPr>
              <a:lnSpc>
                <a:spcPct val="150000"/>
              </a:lnSpc>
            </a:pP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如果一条射线</a:t>
            </a:r>
            <a:r>
              <a:rPr lang="zh-CN" altLang="en-US" sz="2800" b="1" i="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没有做任何旋转</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也认为形成了一个角</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这个角称为</a:t>
            </a:r>
            <a:r>
              <a:rPr lang="zh-CN" altLang="en-US" sz="2800" b="1" dirty="0">
                <a:solidFill>
                  <a:srgbClr val="0B4EA2"/>
                </a:solidFill>
                <a:latin typeface="Times New Roman" panose="02020603050405020304" pitchFamily="18" charset="0"/>
                <a:ea typeface="微软雅黑" panose="020B0503020204020204" pitchFamily="34" charset="-122"/>
                <a:cs typeface="Times New Roman" panose="02020603050405020304" pitchFamily="18" charset="0"/>
              </a:rPr>
              <a:t>零角</a:t>
            </a:r>
            <a:r>
              <a:rPr lang="en-US" altLang="zh-CN" sz="2800" b="0" i="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 </a:t>
            </a:r>
          </a:p>
        </p:txBody>
      </p:sp>
      <p:sp>
        <p:nvSpPr>
          <p:cNvPr id="8" name="Freeform 2519"/>
          <p:cNvSpPr>
            <a:spLocks noEditPoints="1"/>
          </p:cNvSpPr>
          <p:nvPr/>
        </p:nvSpPr>
        <p:spPr bwMode="auto">
          <a:xfrm>
            <a:off x="386281" y="1119327"/>
            <a:ext cx="560388" cy="1065213"/>
          </a:xfrm>
          <a:custGeom>
            <a:avLst/>
            <a:gdLst/>
            <a:ahLst/>
            <a:cxnLst>
              <a:cxn ang="0">
                <a:pos x="212" y="635"/>
              </a:cxn>
              <a:cxn ang="0">
                <a:pos x="232" y="671"/>
              </a:cxn>
              <a:cxn ang="0">
                <a:pos x="349" y="633"/>
              </a:cxn>
              <a:cxn ang="0">
                <a:pos x="297" y="473"/>
              </a:cxn>
              <a:cxn ang="0">
                <a:pos x="185" y="163"/>
              </a:cxn>
              <a:cxn ang="0">
                <a:pos x="61" y="24"/>
              </a:cxn>
              <a:cxn ang="0">
                <a:pos x="0" y="56"/>
              </a:cxn>
              <a:cxn ang="0">
                <a:pos x="47" y="75"/>
              </a:cxn>
              <a:cxn ang="0">
                <a:pos x="66" y="55"/>
              </a:cxn>
              <a:cxn ang="0">
                <a:pos x="63" y="32"/>
              </a:cxn>
              <a:cxn ang="0">
                <a:pos x="227" y="318"/>
              </a:cxn>
              <a:cxn ang="0">
                <a:pos x="344" y="627"/>
              </a:cxn>
              <a:cxn ang="0">
                <a:pos x="228" y="651"/>
              </a:cxn>
              <a:cxn ang="0">
                <a:pos x="273" y="633"/>
              </a:cxn>
              <a:cxn ang="0">
                <a:pos x="236" y="639"/>
              </a:cxn>
              <a:cxn ang="0">
                <a:pos x="222" y="629"/>
              </a:cxn>
              <a:cxn ang="0">
                <a:pos x="273" y="598"/>
              </a:cxn>
              <a:cxn ang="0">
                <a:pos x="217" y="622"/>
              </a:cxn>
              <a:cxn ang="0">
                <a:pos x="258" y="586"/>
              </a:cxn>
              <a:cxn ang="0">
                <a:pos x="206" y="595"/>
              </a:cxn>
              <a:cxn ang="0">
                <a:pos x="256" y="557"/>
              </a:cxn>
              <a:cxn ang="0">
                <a:pos x="225" y="561"/>
              </a:cxn>
              <a:cxn ang="0">
                <a:pos x="187" y="537"/>
              </a:cxn>
              <a:cxn ang="0">
                <a:pos x="240" y="508"/>
              </a:cxn>
              <a:cxn ang="0">
                <a:pos x="182" y="531"/>
              </a:cxn>
              <a:cxn ang="0">
                <a:pos x="218" y="494"/>
              </a:cxn>
              <a:cxn ang="0">
                <a:pos x="203" y="491"/>
              </a:cxn>
              <a:cxn ang="0">
                <a:pos x="169" y="490"/>
              </a:cxn>
              <a:cxn ang="0">
                <a:pos x="225" y="458"/>
              </a:cxn>
              <a:cxn ang="0">
                <a:pos x="165" y="483"/>
              </a:cxn>
              <a:cxn ang="0">
                <a:pos x="209" y="440"/>
              </a:cxn>
              <a:cxn ang="0">
                <a:pos x="178" y="444"/>
              </a:cxn>
              <a:cxn ang="0">
                <a:pos x="158" y="437"/>
              </a:cxn>
              <a:cxn ang="0">
                <a:pos x="210" y="409"/>
              </a:cxn>
              <a:cxn ang="0">
                <a:pos x="147" y="434"/>
              </a:cxn>
              <a:cxn ang="0">
                <a:pos x="189" y="395"/>
              </a:cxn>
              <a:cxn ang="0">
                <a:pos x="138" y="390"/>
              </a:cxn>
              <a:cxn ang="0">
                <a:pos x="190" y="372"/>
              </a:cxn>
              <a:cxn ang="0">
                <a:pos x="144" y="380"/>
              </a:cxn>
              <a:cxn ang="0">
                <a:pos x="133" y="351"/>
              </a:cxn>
              <a:cxn ang="0">
                <a:pos x="171" y="335"/>
              </a:cxn>
              <a:cxn ang="0">
                <a:pos x="116" y="349"/>
              </a:cxn>
              <a:cxn ang="0">
                <a:pos x="174" y="313"/>
              </a:cxn>
              <a:cxn ang="0">
                <a:pos x="139" y="314"/>
              </a:cxn>
              <a:cxn ang="0">
                <a:pos x="128" y="303"/>
              </a:cxn>
              <a:cxn ang="0">
                <a:pos x="146" y="285"/>
              </a:cxn>
              <a:cxn ang="0">
                <a:pos x="92" y="280"/>
              </a:cxn>
              <a:cxn ang="0">
                <a:pos x="151" y="259"/>
              </a:cxn>
              <a:cxn ang="0">
                <a:pos x="90" y="271"/>
              </a:cxn>
              <a:cxn ang="0">
                <a:pos x="136" y="242"/>
              </a:cxn>
              <a:cxn ang="0">
                <a:pos x="82" y="252"/>
              </a:cxn>
              <a:cxn ang="0">
                <a:pos x="124" y="214"/>
              </a:cxn>
              <a:cxn ang="0">
                <a:pos x="87" y="218"/>
              </a:cxn>
              <a:cxn ang="0">
                <a:pos x="63" y="203"/>
              </a:cxn>
              <a:cxn ang="0">
                <a:pos x="126" y="175"/>
              </a:cxn>
              <a:cxn ang="0">
                <a:pos x="53" y="174"/>
              </a:cxn>
              <a:cxn ang="0">
                <a:pos x="106" y="152"/>
              </a:cxn>
              <a:cxn ang="0">
                <a:pos x="63" y="162"/>
              </a:cxn>
              <a:cxn ang="0">
                <a:pos x="80" y="128"/>
              </a:cxn>
              <a:cxn ang="0">
                <a:pos x="92" y="116"/>
              </a:cxn>
              <a:cxn ang="0">
                <a:pos x="78" y="96"/>
              </a:cxn>
              <a:cxn ang="0">
                <a:pos x="29" y="106"/>
              </a:cxn>
            </a:cxnLst>
            <a:rect l="0" t="0" r="r" b="b"/>
            <a:pathLst>
              <a:path w="353" h="671">
                <a:moveTo>
                  <a:pt x="48" y="185"/>
                </a:moveTo>
                <a:lnTo>
                  <a:pt x="48" y="185"/>
                </a:lnTo>
                <a:lnTo>
                  <a:pt x="98" y="323"/>
                </a:lnTo>
                <a:lnTo>
                  <a:pt x="98" y="323"/>
                </a:lnTo>
                <a:lnTo>
                  <a:pt x="140" y="443"/>
                </a:lnTo>
                <a:lnTo>
                  <a:pt x="185" y="564"/>
                </a:lnTo>
                <a:lnTo>
                  <a:pt x="185" y="564"/>
                </a:lnTo>
                <a:lnTo>
                  <a:pt x="198" y="599"/>
                </a:lnTo>
                <a:lnTo>
                  <a:pt x="212" y="635"/>
                </a:lnTo>
                <a:lnTo>
                  <a:pt x="212" y="635"/>
                </a:lnTo>
                <a:lnTo>
                  <a:pt x="219" y="651"/>
                </a:lnTo>
                <a:lnTo>
                  <a:pt x="222" y="659"/>
                </a:lnTo>
                <a:lnTo>
                  <a:pt x="227" y="666"/>
                </a:lnTo>
                <a:lnTo>
                  <a:pt x="227" y="666"/>
                </a:lnTo>
                <a:lnTo>
                  <a:pt x="227" y="669"/>
                </a:lnTo>
                <a:lnTo>
                  <a:pt x="228" y="670"/>
                </a:lnTo>
                <a:lnTo>
                  <a:pt x="230" y="671"/>
                </a:lnTo>
                <a:lnTo>
                  <a:pt x="232" y="671"/>
                </a:lnTo>
                <a:lnTo>
                  <a:pt x="232" y="671"/>
                </a:lnTo>
                <a:lnTo>
                  <a:pt x="261" y="662"/>
                </a:lnTo>
                <a:lnTo>
                  <a:pt x="289" y="653"/>
                </a:lnTo>
                <a:lnTo>
                  <a:pt x="318" y="645"/>
                </a:lnTo>
                <a:lnTo>
                  <a:pt x="346" y="635"/>
                </a:lnTo>
                <a:lnTo>
                  <a:pt x="346" y="635"/>
                </a:lnTo>
                <a:lnTo>
                  <a:pt x="348" y="634"/>
                </a:lnTo>
                <a:lnTo>
                  <a:pt x="349" y="633"/>
                </a:lnTo>
                <a:lnTo>
                  <a:pt x="349" y="633"/>
                </a:lnTo>
                <a:lnTo>
                  <a:pt x="351" y="632"/>
                </a:lnTo>
                <a:lnTo>
                  <a:pt x="352" y="631"/>
                </a:lnTo>
                <a:lnTo>
                  <a:pt x="353" y="629"/>
                </a:lnTo>
                <a:lnTo>
                  <a:pt x="353" y="627"/>
                </a:lnTo>
                <a:lnTo>
                  <a:pt x="353" y="627"/>
                </a:lnTo>
                <a:lnTo>
                  <a:pt x="326" y="550"/>
                </a:lnTo>
                <a:lnTo>
                  <a:pt x="311" y="511"/>
                </a:lnTo>
                <a:lnTo>
                  <a:pt x="297" y="473"/>
                </a:lnTo>
                <a:lnTo>
                  <a:pt x="297" y="473"/>
                </a:lnTo>
                <a:lnTo>
                  <a:pt x="282" y="434"/>
                </a:lnTo>
                <a:lnTo>
                  <a:pt x="266" y="397"/>
                </a:lnTo>
                <a:lnTo>
                  <a:pt x="252" y="359"/>
                </a:lnTo>
                <a:lnTo>
                  <a:pt x="237" y="321"/>
                </a:lnTo>
                <a:lnTo>
                  <a:pt x="237" y="321"/>
                </a:lnTo>
                <a:lnTo>
                  <a:pt x="212" y="242"/>
                </a:lnTo>
                <a:lnTo>
                  <a:pt x="199" y="203"/>
                </a:lnTo>
                <a:lnTo>
                  <a:pt x="185" y="163"/>
                </a:lnTo>
                <a:lnTo>
                  <a:pt x="185" y="163"/>
                </a:lnTo>
                <a:lnTo>
                  <a:pt x="154" y="83"/>
                </a:lnTo>
                <a:lnTo>
                  <a:pt x="124" y="3"/>
                </a:lnTo>
                <a:lnTo>
                  <a:pt x="124" y="3"/>
                </a:lnTo>
                <a:lnTo>
                  <a:pt x="123" y="1"/>
                </a:lnTo>
                <a:lnTo>
                  <a:pt x="123" y="1"/>
                </a:lnTo>
                <a:lnTo>
                  <a:pt x="121" y="0"/>
                </a:lnTo>
                <a:lnTo>
                  <a:pt x="119" y="0"/>
                </a:lnTo>
                <a:lnTo>
                  <a:pt x="119" y="0"/>
                </a:lnTo>
                <a:lnTo>
                  <a:pt x="61" y="24"/>
                </a:lnTo>
                <a:lnTo>
                  <a:pt x="32" y="35"/>
                </a:lnTo>
                <a:lnTo>
                  <a:pt x="3" y="47"/>
                </a:lnTo>
                <a:lnTo>
                  <a:pt x="3" y="47"/>
                </a:lnTo>
                <a:lnTo>
                  <a:pt x="2" y="48"/>
                </a:lnTo>
                <a:lnTo>
                  <a:pt x="1" y="49"/>
                </a:lnTo>
                <a:lnTo>
                  <a:pt x="0" y="52"/>
                </a:lnTo>
                <a:lnTo>
                  <a:pt x="0" y="52"/>
                </a:lnTo>
                <a:lnTo>
                  <a:pt x="0" y="54"/>
                </a:lnTo>
                <a:lnTo>
                  <a:pt x="0" y="56"/>
                </a:lnTo>
                <a:lnTo>
                  <a:pt x="0" y="56"/>
                </a:lnTo>
                <a:lnTo>
                  <a:pt x="7" y="71"/>
                </a:lnTo>
                <a:lnTo>
                  <a:pt x="14" y="87"/>
                </a:lnTo>
                <a:lnTo>
                  <a:pt x="26" y="119"/>
                </a:lnTo>
                <a:lnTo>
                  <a:pt x="48" y="185"/>
                </a:lnTo>
                <a:lnTo>
                  <a:pt x="48" y="185"/>
                </a:lnTo>
                <a:close/>
                <a:moveTo>
                  <a:pt x="22" y="85"/>
                </a:moveTo>
                <a:lnTo>
                  <a:pt x="22" y="85"/>
                </a:lnTo>
                <a:lnTo>
                  <a:pt x="47" y="75"/>
                </a:lnTo>
                <a:lnTo>
                  <a:pt x="60" y="70"/>
                </a:lnTo>
                <a:lnTo>
                  <a:pt x="71" y="63"/>
                </a:lnTo>
                <a:lnTo>
                  <a:pt x="71" y="63"/>
                </a:lnTo>
                <a:lnTo>
                  <a:pt x="73" y="61"/>
                </a:lnTo>
                <a:lnTo>
                  <a:pt x="73" y="60"/>
                </a:lnTo>
                <a:lnTo>
                  <a:pt x="72" y="57"/>
                </a:lnTo>
                <a:lnTo>
                  <a:pt x="70" y="55"/>
                </a:lnTo>
                <a:lnTo>
                  <a:pt x="68" y="55"/>
                </a:lnTo>
                <a:lnTo>
                  <a:pt x="66" y="55"/>
                </a:lnTo>
                <a:lnTo>
                  <a:pt x="66" y="55"/>
                </a:lnTo>
                <a:lnTo>
                  <a:pt x="55" y="62"/>
                </a:lnTo>
                <a:lnTo>
                  <a:pt x="43" y="68"/>
                </a:lnTo>
                <a:lnTo>
                  <a:pt x="19" y="77"/>
                </a:lnTo>
                <a:lnTo>
                  <a:pt x="19" y="77"/>
                </a:lnTo>
                <a:lnTo>
                  <a:pt x="9" y="54"/>
                </a:lnTo>
                <a:lnTo>
                  <a:pt x="9" y="54"/>
                </a:lnTo>
                <a:lnTo>
                  <a:pt x="36" y="44"/>
                </a:lnTo>
                <a:lnTo>
                  <a:pt x="63" y="32"/>
                </a:lnTo>
                <a:lnTo>
                  <a:pt x="118" y="10"/>
                </a:lnTo>
                <a:lnTo>
                  <a:pt x="118" y="10"/>
                </a:lnTo>
                <a:lnTo>
                  <a:pt x="146" y="86"/>
                </a:lnTo>
                <a:lnTo>
                  <a:pt x="175" y="161"/>
                </a:lnTo>
                <a:lnTo>
                  <a:pt x="175" y="161"/>
                </a:lnTo>
                <a:lnTo>
                  <a:pt x="189" y="199"/>
                </a:lnTo>
                <a:lnTo>
                  <a:pt x="202" y="239"/>
                </a:lnTo>
                <a:lnTo>
                  <a:pt x="227" y="318"/>
                </a:lnTo>
                <a:lnTo>
                  <a:pt x="227" y="318"/>
                </a:lnTo>
                <a:lnTo>
                  <a:pt x="240" y="356"/>
                </a:lnTo>
                <a:lnTo>
                  <a:pt x="256" y="395"/>
                </a:lnTo>
                <a:lnTo>
                  <a:pt x="286" y="471"/>
                </a:lnTo>
                <a:lnTo>
                  <a:pt x="286" y="471"/>
                </a:lnTo>
                <a:lnTo>
                  <a:pt x="301" y="509"/>
                </a:lnTo>
                <a:lnTo>
                  <a:pt x="315" y="549"/>
                </a:lnTo>
                <a:lnTo>
                  <a:pt x="344" y="627"/>
                </a:lnTo>
                <a:lnTo>
                  <a:pt x="344" y="627"/>
                </a:lnTo>
                <a:lnTo>
                  <a:pt x="344" y="627"/>
                </a:lnTo>
                <a:lnTo>
                  <a:pt x="344" y="627"/>
                </a:lnTo>
                <a:lnTo>
                  <a:pt x="316" y="636"/>
                </a:lnTo>
                <a:lnTo>
                  <a:pt x="289" y="644"/>
                </a:lnTo>
                <a:lnTo>
                  <a:pt x="262" y="653"/>
                </a:lnTo>
                <a:lnTo>
                  <a:pt x="234" y="662"/>
                </a:lnTo>
                <a:lnTo>
                  <a:pt x="234" y="662"/>
                </a:lnTo>
                <a:lnTo>
                  <a:pt x="231" y="656"/>
                </a:lnTo>
                <a:lnTo>
                  <a:pt x="228" y="651"/>
                </a:lnTo>
                <a:lnTo>
                  <a:pt x="228" y="651"/>
                </a:lnTo>
                <a:lnTo>
                  <a:pt x="230" y="651"/>
                </a:lnTo>
                <a:lnTo>
                  <a:pt x="230" y="651"/>
                </a:lnTo>
                <a:lnTo>
                  <a:pt x="240" y="647"/>
                </a:lnTo>
                <a:lnTo>
                  <a:pt x="251" y="644"/>
                </a:lnTo>
                <a:lnTo>
                  <a:pt x="261" y="640"/>
                </a:lnTo>
                <a:lnTo>
                  <a:pt x="271" y="636"/>
                </a:lnTo>
                <a:lnTo>
                  <a:pt x="271" y="636"/>
                </a:lnTo>
                <a:lnTo>
                  <a:pt x="273" y="635"/>
                </a:lnTo>
                <a:lnTo>
                  <a:pt x="273" y="633"/>
                </a:lnTo>
                <a:lnTo>
                  <a:pt x="273" y="632"/>
                </a:lnTo>
                <a:lnTo>
                  <a:pt x="272" y="630"/>
                </a:lnTo>
                <a:lnTo>
                  <a:pt x="270" y="628"/>
                </a:lnTo>
                <a:lnTo>
                  <a:pt x="268" y="628"/>
                </a:lnTo>
                <a:lnTo>
                  <a:pt x="266" y="629"/>
                </a:lnTo>
                <a:lnTo>
                  <a:pt x="266" y="629"/>
                </a:lnTo>
                <a:lnTo>
                  <a:pt x="257" y="633"/>
                </a:lnTo>
                <a:lnTo>
                  <a:pt x="247" y="636"/>
                </a:lnTo>
                <a:lnTo>
                  <a:pt x="236" y="639"/>
                </a:lnTo>
                <a:lnTo>
                  <a:pt x="227" y="642"/>
                </a:lnTo>
                <a:lnTo>
                  <a:pt x="227" y="642"/>
                </a:lnTo>
                <a:lnTo>
                  <a:pt x="225" y="643"/>
                </a:lnTo>
                <a:lnTo>
                  <a:pt x="225" y="643"/>
                </a:lnTo>
                <a:lnTo>
                  <a:pt x="223" y="637"/>
                </a:lnTo>
                <a:lnTo>
                  <a:pt x="223" y="637"/>
                </a:lnTo>
                <a:lnTo>
                  <a:pt x="219" y="629"/>
                </a:lnTo>
                <a:lnTo>
                  <a:pt x="219" y="629"/>
                </a:lnTo>
                <a:lnTo>
                  <a:pt x="222" y="629"/>
                </a:lnTo>
                <a:lnTo>
                  <a:pt x="222" y="629"/>
                </a:lnTo>
                <a:lnTo>
                  <a:pt x="249" y="619"/>
                </a:lnTo>
                <a:lnTo>
                  <a:pt x="262" y="614"/>
                </a:lnTo>
                <a:lnTo>
                  <a:pt x="275" y="606"/>
                </a:lnTo>
                <a:lnTo>
                  <a:pt x="275" y="606"/>
                </a:lnTo>
                <a:lnTo>
                  <a:pt x="276" y="605"/>
                </a:lnTo>
                <a:lnTo>
                  <a:pt x="277" y="603"/>
                </a:lnTo>
                <a:lnTo>
                  <a:pt x="276" y="600"/>
                </a:lnTo>
                <a:lnTo>
                  <a:pt x="273" y="598"/>
                </a:lnTo>
                <a:lnTo>
                  <a:pt x="271" y="598"/>
                </a:lnTo>
                <a:lnTo>
                  <a:pt x="270" y="599"/>
                </a:lnTo>
                <a:lnTo>
                  <a:pt x="270" y="599"/>
                </a:lnTo>
                <a:lnTo>
                  <a:pt x="258" y="605"/>
                </a:lnTo>
                <a:lnTo>
                  <a:pt x="245" y="611"/>
                </a:lnTo>
                <a:lnTo>
                  <a:pt x="219" y="621"/>
                </a:lnTo>
                <a:lnTo>
                  <a:pt x="219" y="621"/>
                </a:lnTo>
                <a:lnTo>
                  <a:pt x="217" y="622"/>
                </a:lnTo>
                <a:lnTo>
                  <a:pt x="217" y="622"/>
                </a:lnTo>
                <a:lnTo>
                  <a:pt x="209" y="603"/>
                </a:lnTo>
                <a:lnTo>
                  <a:pt x="209" y="603"/>
                </a:lnTo>
                <a:lnTo>
                  <a:pt x="233" y="598"/>
                </a:lnTo>
                <a:lnTo>
                  <a:pt x="246" y="595"/>
                </a:lnTo>
                <a:lnTo>
                  <a:pt x="251" y="592"/>
                </a:lnTo>
                <a:lnTo>
                  <a:pt x="256" y="589"/>
                </a:lnTo>
                <a:lnTo>
                  <a:pt x="256" y="589"/>
                </a:lnTo>
                <a:lnTo>
                  <a:pt x="258" y="588"/>
                </a:lnTo>
                <a:lnTo>
                  <a:pt x="258" y="586"/>
                </a:lnTo>
                <a:lnTo>
                  <a:pt x="257" y="583"/>
                </a:lnTo>
                <a:lnTo>
                  <a:pt x="255" y="582"/>
                </a:lnTo>
                <a:lnTo>
                  <a:pt x="253" y="581"/>
                </a:lnTo>
                <a:lnTo>
                  <a:pt x="251" y="582"/>
                </a:lnTo>
                <a:lnTo>
                  <a:pt x="251" y="582"/>
                </a:lnTo>
                <a:lnTo>
                  <a:pt x="246" y="585"/>
                </a:lnTo>
                <a:lnTo>
                  <a:pt x="240" y="587"/>
                </a:lnTo>
                <a:lnTo>
                  <a:pt x="229" y="591"/>
                </a:lnTo>
                <a:lnTo>
                  <a:pt x="206" y="595"/>
                </a:lnTo>
                <a:lnTo>
                  <a:pt x="206" y="595"/>
                </a:lnTo>
                <a:lnTo>
                  <a:pt x="201" y="582"/>
                </a:lnTo>
                <a:lnTo>
                  <a:pt x="201" y="582"/>
                </a:lnTo>
                <a:lnTo>
                  <a:pt x="199" y="577"/>
                </a:lnTo>
                <a:lnTo>
                  <a:pt x="199" y="577"/>
                </a:lnTo>
                <a:lnTo>
                  <a:pt x="206" y="575"/>
                </a:lnTo>
                <a:lnTo>
                  <a:pt x="214" y="574"/>
                </a:lnTo>
                <a:lnTo>
                  <a:pt x="228" y="569"/>
                </a:lnTo>
                <a:lnTo>
                  <a:pt x="256" y="557"/>
                </a:lnTo>
                <a:lnTo>
                  <a:pt x="256" y="557"/>
                </a:lnTo>
                <a:lnTo>
                  <a:pt x="257" y="556"/>
                </a:lnTo>
                <a:lnTo>
                  <a:pt x="258" y="555"/>
                </a:lnTo>
                <a:lnTo>
                  <a:pt x="258" y="552"/>
                </a:lnTo>
                <a:lnTo>
                  <a:pt x="256" y="549"/>
                </a:lnTo>
                <a:lnTo>
                  <a:pt x="255" y="549"/>
                </a:lnTo>
                <a:lnTo>
                  <a:pt x="253" y="549"/>
                </a:lnTo>
                <a:lnTo>
                  <a:pt x="253" y="549"/>
                </a:lnTo>
                <a:lnTo>
                  <a:pt x="225" y="561"/>
                </a:lnTo>
                <a:lnTo>
                  <a:pt x="210" y="565"/>
                </a:lnTo>
                <a:lnTo>
                  <a:pt x="203" y="567"/>
                </a:lnTo>
                <a:lnTo>
                  <a:pt x="196" y="568"/>
                </a:lnTo>
                <a:lnTo>
                  <a:pt x="196" y="568"/>
                </a:lnTo>
                <a:lnTo>
                  <a:pt x="184" y="537"/>
                </a:lnTo>
                <a:lnTo>
                  <a:pt x="184" y="537"/>
                </a:lnTo>
                <a:lnTo>
                  <a:pt x="186" y="537"/>
                </a:lnTo>
                <a:lnTo>
                  <a:pt x="187" y="537"/>
                </a:lnTo>
                <a:lnTo>
                  <a:pt x="187" y="537"/>
                </a:lnTo>
                <a:lnTo>
                  <a:pt x="214" y="527"/>
                </a:lnTo>
                <a:lnTo>
                  <a:pt x="227" y="521"/>
                </a:lnTo>
                <a:lnTo>
                  <a:pt x="242" y="517"/>
                </a:lnTo>
                <a:lnTo>
                  <a:pt x="242" y="517"/>
                </a:lnTo>
                <a:lnTo>
                  <a:pt x="243" y="516"/>
                </a:lnTo>
                <a:lnTo>
                  <a:pt x="244" y="514"/>
                </a:lnTo>
                <a:lnTo>
                  <a:pt x="244" y="511"/>
                </a:lnTo>
                <a:lnTo>
                  <a:pt x="242" y="509"/>
                </a:lnTo>
                <a:lnTo>
                  <a:pt x="240" y="508"/>
                </a:lnTo>
                <a:lnTo>
                  <a:pt x="238" y="508"/>
                </a:lnTo>
                <a:lnTo>
                  <a:pt x="238" y="508"/>
                </a:lnTo>
                <a:lnTo>
                  <a:pt x="224" y="513"/>
                </a:lnTo>
                <a:lnTo>
                  <a:pt x="211" y="518"/>
                </a:lnTo>
                <a:lnTo>
                  <a:pt x="184" y="529"/>
                </a:lnTo>
                <a:lnTo>
                  <a:pt x="184" y="529"/>
                </a:lnTo>
                <a:lnTo>
                  <a:pt x="183" y="530"/>
                </a:lnTo>
                <a:lnTo>
                  <a:pt x="182" y="531"/>
                </a:lnTo>
                <a:lnTo>
                  <a:pt x="182" y="531"/>
                </a:lnTo>
                <a:lnTo>
                  <a:pt x="174" y="510"/>
                </a:lnTo>
                <a:lnTo>
                  <a:pt x="174" y="510"/>
                </a:lnTo>
                <a:lnTo>
                  <a:pt x="175" y="510"/>
                </a:lnTo>
                <a:lnTo>
                  <a:pt x="175" y="510"/>
                </a:lnTo>
                <a:lnTo>
                  <a:pt x="186" y="505"/>
                </a:lnTo>
                <a:lnTo>
                  <a:pt x="197" y="502"/>
                </a:lnTo>
                <a:lnTo>
                  <a:pt x="208" y="499"/>
                </a:lnTo>
                <a:lnTo>
                  <a:pt x="218" y="494"/>
                </a:lnTo>
                <a:lnTo>
                  <a:pt x="218" y="494"/>
                </a:lnTo>
                <a:lnTo>
                  <a:pt x="220" y="493"/>
                </a:lnTo>
                <a:lnTo>
                  <a:pt x="220" y="491"/>
                </a:lnTo>
                <a:lnTo>
                  <a:pt x="220" y="490"/>
                </a:lnTo>
                <a:lnTo>
                  <a:pt x="219" y="488"/>
                </a:lnTo>
                <a:lnTo>
                  <a:pt x="217" y="486"/>
                </a:lnTo>
                <a:lnTo>
                  <a:pt x="215" y="486"/>
                </a:lnTo>
                <a:lnTo>
                  <a:pt x="213" y="487"/>
                </a:lnTo>
                <a:lnTo>
                  <a:pt x="213" y="487"/>
                </a:lnTo>
                <a:lnTo>
                  <a:pt x="203" y="491"/>
                </a:lnTo>
                <a:lnTo>
                  <a:pt x="193" y="494"/>
                </a:lnTo>
                <a:lnTo>
                  <a:pt x="182" y="498"/>
                </a:lnTo>
                <a:lnTo>
                  <a:pt x="172" y="501"/>
                </a:lnTo>
                <a:lnTo>
                  <a:pt x="172" y="501"/>
                </a:lnTo>
                <a:lnTo>
                  <a:pt x="172" y="502"/>
                </a:lnTo>
                <a:lnTo>
                  <a:pt x="172" y="502"/>
                </a:lnTo>
                <a:lnTo>
                  <a:pt x="167" y="490"/>
                </a:lnTo>
                <a:lnTo>
                  <a:pt x="167" y="490"/>
                </a:lnTo>
                <a:lnTo>
                  <a:pt x="169" y="490"/>
                </a:lnTo>
                <a:lnTo>
                  <a:pt x="169" y="490"/>
                </a:lnTo>
                <a:lnTo>
                  <a:pt x="199" y="479"/>
                </a:lnTo>
                <a:lnTo>
                  <a:pt x="213" y="473"/>
                </a:lnTo>
                <a:lnTo>
                  <a:pt x="227" y="466"/>
                </a:lnTo>
                <a:lnTo>
                  <a:pt x="227" y="466"/>
                </a:lnTo>
                <a:lnTo>
                  <a:pt x="228" y="465"/>
                </a:lnTo>
                <a:lnTo>
                  <a:pt x="229" y="463"/>
                </a:lnTo>
                <a:lnTo>
                  <a:pt x="228" y="460"/>
                </a:lnTo>
                <a:lnTo>
                  <a:pt x="225" y="458"/>
                </a:lnTo>
                <a:lnTo>
                  <a:pt x="223" y="458"/>
                </a:lnTo>
                <a:lnTo>
                  <a:pt x="222" y="459"/>
                </a:lnTo>
                <a:lnTo>
                  <a:pt x="222" y="459"/>
                </a:lnTo>
                <a:lnTo>
                  <a:pt x="208" y="466"/>
                </a:lnTo>
                <a:lnTo>
                  <a:pt x="195" y="472"/>
                </a:lnTo>
                <a:lnTo>
                  <a:pt x="166" y="482"/>
                </a:lnTo>
                <a:lnTo>
                  <a:pt x="166" y="482"/>
                </a:lnTo>
                <a:lnTo>
                  <a:pt x="165" y="483"/>
                </a:lnTo>
                <a:lnTo>
                  <a:pt x="165" y="483"/>
                </a:lnTo>
                <a:lnTo>
                  <a:pt x="155" y="459"/>
                </a:lnTo>
                <a:lnTo>
                  <a:pt x="155" y="459"/>
                </a:lnTo>
                <a:lnTo>
                  <a:pt x="169" y="456"/>
                </a:lnTo>
                <a:lnTo>
                  <a:pt x="182" y="452"/>
                </a:lnTo>
                <a:lnTo>
                  <a:pt x="195" y="448"/>
                </a:lnTo>
                <a:lnTo>
                  <a:pt x="201" y="444"/>
                </a:lnTo>
                <a:lnTo>
                  <a:pt x="207" y="441"/>
                </a:lnTo>
                <a:lnTo>
                  <a:pt x="207" y="441"/>
                </a:lnTo>
                <a:lnTo>
                  <a:pt x="209" y="440"/>
                </a:lnTo>
                <a:lnTo>
                  <a:pt x="209" y="438"/>
                </a:lnTo>
                <a:lnTo>
                  <a:pt x="208" y="435"/>
                </a:lnTo>
                <a:lnTo>
                  <a:pt x="206" y="433"/>
                </a:lnTo>
                <a:lnTo>
                  <a:pt x="204" y="433"/>
                </a:lnTo>
                <a:lnTo>
                  <a:pt x="202" y="434"/>
                </a:lnTo>
                <a:lnTo>
                  <a:pt x="202" y="434"/>
                </a:lnTo>
                <a:lnTo>
                  <a:pt x="196" y="437"/>
                </a:lnTo>
                <a:lnTo>
                  <a:pt x="191" y="440"/>
                </a:lnTo>
                <a:lnTo>
                  <a:pt x="178" y="444"/>
                </a:lnTo>
                <a:lnTo>
                  <a:pt x="166" y="448"/>
                </a:lnTo>
                <a:lnTo>
                  <a:pt x="152" y="451"/>
                </a:lnTo>
                <a:lnTo>
                  <a:pt x="152" y="451"/>
                </a:lnTo>
                <a:lnTo>
                  <a:pt x="149" y="441"/>
                </a:lnTo>
                <a:lnTo>
                  <a:pt x="149" y="441"/>
                </a:lnTo>
                <a:lnTo>
                  <a:pt x="150" y="441"/>
                </a:lnTo>
                <a:lnTo>
                  <a:pt x="152" y="441"/>
                </a:lnTo>
                <a:lnTo>
                  <a:pt x="152" y="441"/>
                </a:lnTo>
                <a:lnTo>
                  <a:pt x="158" y="437"/>
                </a:lnTo>
                <a:lnTo>
                  <a:pt x="166" y="434"/>
                </a:lnTo>
                <a:lnTo>
                  <a:pt x="179" y="430"/>
                </a:lnTo>
                <a:lnTo>
                  <a:pt x="179" y="430"/>
                </a:lnTo>
                <a:lnTo>
                  <a:pt x="210" y="417"/>
                </a:lnTo>
                <a:lnTo>
                  <a:pt x="210" y="417"/>
                </a:lnTo>
                <a:lnTo>
                  <a:pt x="211" y="416"/>
                </a:lnTo>
                <a:lnTo>
                  <a:pt x="212" y="415"/>
                </a:lnTo>
                <a:lnTo>
                  <a:pt x="212" y="412"/>
                </a:lnTo>
                <a:lnTo>
                  <a:pt x="210" y="409"/>
                </a:lnTo>
                <a:lnTo>
                  <a:pt x="209" y="409"/>
                </a:lnTo>
                <a:lnTo>
                  <a:pt x="207" y="409"/>
                </a:lnTo>
                <a:lnTo>
                  <a:pt x="207" y="409"/>
                </a:lnTo>
                <a:lnTo>
                  <a:pt x="176" y="422"/>
                </a:lnTo>
                <a:lnTo>
                  <a:pt x="176" y="422"/>
                </a:lnTo>
                <a:lnTo>
                  <a:pt x="162" y="427"/>
                </a:lnTo>
                <a:lnTo>
                  <a:pt x="154" y="430"/>
                </a:lnTo>
                <a:lnTo>
                  <a:pt x="147" y="434"/>
                </a:lnTo>
                <a:lnTo>
                  <a:pt x="147" y="434"/>
                </a:lnTo>
                <a:lnTo>
                  <a:pt x="146" y="434"/>
                </a:lnTo>
                <a:lnTo>
                  <a:pt x="146" y="434"/>
                </a:lnTo>
                <a:lnTo>
                  <a:pt x="140" y="416"/>
                </a:lnTo>
                <a:lnTo>
                  <a:pt x="140" y="416"/>
                </a:lnTo>
                <a:lnTo>
                  <a:pt x="187" y="401"/>
                </a:lnTo>
                <a:lnTo>
                  <a:pt x="187" y="401"/>
                </a:lnTo>
                <a:lnTo>
                  <a:pt x="188" y="400"/>
                </a:lnTo>
                <a:lnTo>
                  <a:pt x="189" y="398"/>
                </a:lnTo>
                <a:lnTo>
                  <a:pt x="189" y="395"/>
                </a:lnTo>
                <a:lnTo>
                  <a:pt x="187" y="393"/>
                </a:lnTo>
                <a:lnTo>
                  <a:pt x="186" y="392"/>
                </a:lnTo>
                <a:lnTo>
                  <a:pt x="184" y="393"/>
                </a:lnTo>
                <a:lnTo>
                  <a:pt x="184" y="393"/>
                </a:lnTo>
                <a:lnTo>
                  <a:pt x="137" y="408"/>
                </a:lnTo>
                <a:lnTo>
                  <a:pt x="137" y="408"/>
                </a:lnTo>
                <a:lnTo>
                  <a:pt x="131" y="393"/>
                </a:lnTo>
                <a:lnTo>
                  <a:pt x="131" y="393"/>
                </a:lnTo>
                <a:lnTo>
                  <a:pt x="138" y="390"/>
                </a:lnTo>
                <a:lnTo>
                  <a:pt x="144" y="389"/>
                </a:lnTo>
                <a:lnTo>
                  <a:pt x="158" y="386"/>
                </a:lnTo>
                <a:lnTo>
                  <a:pt x="158" y="386"/>
                </a:lnTo>
                <a:lnTo>
                  <a:pt x="166" y="384"/>
                </a:lnTo>
                <a:lnTo>
                  <a:pt x="174" y="381"/>
                </a:lnTo>
                <a:lnTo>
                  <a:pt x="188" y="374"/>
                </a:lnTo>
                <a:lnTo>
                  <a:pt x="188" y="374"/>
                </a:lnTo>
                <a:lnTo>
                  <a:pt x="190" y="373"/>
                </a:lnTo>
                <a:lnTo>
                  <a:pt x="190" y="372"/>
                </a:lnTo>
                <a:lnTo>
                  <a:pt x="190" y="369"/>
                </a:lnTo>
                <a:lnTo>
                  <a:pt x="188" y="366"/>
                </a:lnTo>
                <a:lnTo>
                  <a:pt x="187" y="366"/>
                </a:lnTo>
                <a:lnTo>
                  <a:pt x="185" y="366"/>
                </a:lnTo>
                <a:lnTo>
                  <a:pt x="185" y="366"/>
                </a:lnTo>
                <a:lnTo>
                  <a:pt x="159" y="377"/>
                </a:lnTo>
                <a:lnTo>
                  <a:pt x="159" y="377"/>
                </a:lnTo>
                <a:lnTo>
                  <a:pt x="151" y="379"/>
                </a:lnTo>
                <a:lnTo>
                  <a:pt x="144" y="380"/>
                </a:lnTo>
                <a:lnTo>
                  <a:pt x="136" y="382"/>
                </a:lnTo>
                <a:lnTo>
                  <a:pt x="128" y="384"/>
                </a:lnTo>
                <a:lnTo>
                  <a:pt x="128" y="384"/>
                </a:lnTo>
                <a:lnTo>
                  <a:pt x="118" y="355"/>
                </a:lnTo>
                <a:lnTo>
                  <a:pt x="118" y="355"/>
                </a:lnTo>
                <a:lnTo>
                  <a:pt x="120" y="355"/>
                </a:lnTo>
                <a:lnTo>
                  <a:pt x="122" y="355"/>
                </a:lnTo>
                <a:lnTo>
                  <a:pt x="122" y="355"/>
                </a:lnTo>
                <a:lnTo>
                  <a:pt x="133" y="351"/>
                </a:lnTo>
                <a:lnTo>
                  <a:pt x="145" y="349"/>
                </a:lnTo>
                <a:lnTo>
                  <a:pt x="170" y="344"/>
                </a:lnTo>
                <a:lnTo>
                  <a:pt x="170" y="344"/>
                </a:lnTo>
                <a:lnTo>
                  <a:pt x="172" y="343"/>
                </a:lnTo>
                <a:lnTo>
                  <a:pt x="173" y="342"/>
                </a:lnTo>
                <a:lnTo>
                  <a:pt x="174" y="339"/>
                </a:lnTo>
                <a:lnTo>
                  <a:pt x="173" y="337"/>
                </a:lnTo>
                <a:lnTo>
                  <a:pt x="173" y="336"/>
                </a:lnTo>
                <a:lnTo>
                  <a:pt x="171" y="335"/>
                </a:lnTo>
                <a:lnTo>
                  <a:pt x="169" y="335"/>
                </a:lnTo>
                <a:lnTo>
                  <a:pt x="169" y="335"/>
                </a:lnTo>
                <a:lnTo>
                  <a:pt x="143" y="340"/>
                </a:lnTo>
                <a:lnTo>
                  <a:pt x="131" y="343"/>
                </a:lnTo>
                <a:lnTo>
                  <a:pt x="119" y="347"/>
                </a:lnTo>
                <a:lnTo>
                  <a:pt x="119" y="347"/>
                </a:lnTo>
                <a:lnTo>
                  <a:pt x="117" y="348"/>
                </a:lnTo>
                <a:lnTo>
                  <a:pt x="116" y="349"/>
                </a:lnTo>
                <a:lnTo>
                  <a:pt x="116" y="349"/>
                </a:lnTo>
                <a:lnTo>
                  <a:pt x="110" y="333"/>
                </a:lnTo>
                <a:lnTo>
                  <a:pt x="110" y="333"/>
                </a:lnTo>
                <a:lnTo>
                  <a:pt x="112" y="332"/>
                </a:lnTo>
                <a:lnTo>
                  <a:pt x="112" y="332"/>
                </a:lnTo>
                <a:lnTo>
                  <a:pt x="142" y="322"/>
                </a:lnTo>
                <a:lnTo>
                  <a:pt x="157" y="318"/>
                </a:lnTo>
                <a:lnTo>
                  <a:pt x="173" y="314"/>
                </a:lnTo>
                <a:lnTo>
                  <a:pt x="173" y="314"/>
                </a:lnTo>
                <a:lnTo>
                  <a:pt x="174" y="313"/>
                </a:lnTo>
                <a:lnTo>
                  <a:pt x="175" y="312"/>
                </a:lnTo>
                <a:lnTo>
                  <a:pt x="176" y="310"/>
                </a:lnTo>
                <a:lnTo>
                  <a:pt x="175" y="309"/>
                </a:lnTo>
                <a:lnTo>
                  <a:pt x="173" y="306"/>
                </a:lnTo>
                <a:lnTo>
                  <a:pt x="172" y="306"/>
                </a:lnTo>
                <a:lnTo>
                  <a:pt x="170" y="306"/>
                </a:lnTo>
                <a:lnTo>
                  <a:pt x="170" y="306"/>
                </a:lnTo>
                <a:lnTo>
                  <a:pt x="154" y="309"/>
                </a:lnTo>
                <a:lnTo>
                  <a:pt x="139" y="314"/>
                </a:lnTo>
                <a:lnTo>
                  <a:pt x="109" y="324"/>
                </a:lnTo>
                <a:lnTo>
                  <a:pt x="109" y="324"/>
                </a:lnTo>
                <a:lnTo>
                  <a:pt x="107" y="325"/>
                </a:lnTo>
                <a:lnTo>
                  <a:pt x="107" y="325"/>
                </a:lnTo>
                <a:lnTo>
                  <a:pt x="102" y="311"/>
                </a:lnTo>
                <a:lnTo>
                  <a:pt x="102" y="311"/>
                </a:lnTo>
                <a:lnTo>
                  <a:pt x="103" y="311"/>
                </a:lnTo>
                <a:lnTo>
                  <a:pt x="103" y="311"/>
                </a:lnTo>
                <a:lnTo>
                  <a:pt x="128" y="303"/>
                </a:lnTo>
                <a:lnTo>
                  <a:pt x="140" y="298"/>
                </a:lnTo>
                <a:lnTo>
                  <a:pt x="151" y="292"/>
                </a:lnTo>
                <a:lnTo>
                  <a:pt x="151" y="292"/>
                </a:lnTo>
                <a:lnTo>
                  <a:pt x="152" y="290"/>
                </a:lnTo>
                <a:lnTo>
                  <a:pt x="153" y="289"/>
                </a:lnTo>
                <a:lnTo>
                  <a:pt x="152" y="286"/>
                </a:lnTo>
                <a:lnTo>
                  <a:pt x="149" y="284"/>
                </a:lnTo>
                <a:lnTo>
                  <a:pt x="148" y="284"/>
                </a:lnTo>
                <a:lnTo>
                  <a:pt x="146" y="285"/>
                </a:lnTo>
                <a:lnTo>
                  <a:pt x="146" y="285"/>
                </a:lnTo>
                <a:lnTo>
                  <a:pt x="135" y="291"/>
                </a:lnTo>
                <a:lnTo>
                  <a:pt x="124" y="295"/>
                </a:lnTo>
                <a:lnTo>
                  <a:pt x="100" y="303"/>
                </a:lnTo>
                <a:lnTo>
                  <a:pt x="100" y="303"/>
                </a:lnTo>
                <a:lnTo>
                  <a:pt x="100" y="303"/>
                </a:lnTo>
                <a:lnTo>
                  <a:pt x="100" y="303"/>
                </a:lnTo>
                <a:lnTo>
                  <a:pt x="92" y="280"/>
                </a:lnTo>
                <a:lnTo>
                  <a:pt x="92" y="280"/>
                </a:lnTo>
                <a:lnTo>
                  <a:pt x="93" y="279"/>
                </a:lnTo>
                <a:lnTo>
                  <a:pt x="93" y="279"/>
                </a:lnTo>
                <a:lnTo>
                  <a:pt x="120" y="271"/>
                </a:lnTo>
                <a:lnTo>
                  <a:pt x="133" y="267"/>
                </a:lnTo>
                <a:lnTo>
                  <a:pt x="147" y="265"/>
                </a:lnTo>
                <a:lnTo>
                  <a:pt x="147" y="265"/>
                </a:lnTo>
                <a:lnTo>
                  <a:pt x="149" y="264"/>
                </a:lnTo>
                <a:lnTo>
                  <a:pt x="150" y="263"/>
                </a:lnTo>
                <a:lnTo>
                  <a:pt x="151" y="259"/>
                </a:lnTo>
                <a:lnTo>
                  <a:pt x="150" y="258"/>
                </a:lnTo>
                <a:lnTo>
                  <a:pt x="149" y="257"/>
                </a:lnTo>
                <a:lnTo>
                  <a:pt x="148" y="256"/>
                </a:lnTo>
                <a:lnTo>
                  <a:pt x="146" y="256"/>
                </a:lnTo>
                <a:lnTo>
                  <a:pt x="146" y="256"/>
                </a:lnTo>
                <a:lnTo>
                  <a:pt x="132" y="259"/>
                </a:lnTo>
                <a:lnTo>
                  <a:pt x="118" y="262"/>
                </a:lnTo>
                <a:lnTo>
                  <a:pt x="90" y="271"/>
                </a:lnTo>
                <a:lnTo>
                  <a:pt x="90" y="271"/>
                </a:lnTo>
                <a:lnTo>
                  <a:pt x="89" y="272"/>
                </a:lnTo>
                <a:lnTo>
                  <a:pt x="89" y="272"/>
                </a:lnTo>
                <a:lnTo>
                  <a:pt x="84" y="259"/>
                </a:lnTo>
                <a:lnTo>
                  <a:pt x="84" y="259"/>
                </a:lnTo>
                <a:lnTo>
                  <a:pt x="86" y="259"/>
                </a:lnTo>
                <a:lnTo>
                  <a:pt x="86" y="259"/>
                </a:lnTo>
                <a:lnTo>
                  <a:pt x="134" y="243"/>
                </a:lnTo>
                <a:lnTo>
                  <a:pt x="134" y="243"/>
                </a:lnTo>
                <a:lnTo>
                  <a:pt x="136" y="242"/>
                </a:lnTo>
                <a:lnTo>
                  <a:pt x="137" y="241"/>
                </a:lnTo>
                <a:lnTo>
                  <a:pt x="137" y="238"/>
                </a:lnTo>
                <a:lnTo>
                  <a:pt x="135" y="235"/>
                </a:lnTo>
                <a:lnTo>
                  <a:pt x="133" y="235"/>
                </a:lnTo>
                <a:lnTo>
                  <a:pt x="131" y="235"/>
                </a:lnTo>
                <a:lnTo>
                  <a:pt x="131" y="235"/>
                </a:lnTo>
                <a:lnTo>
                  <a:pt x="83" y="251"/>
                </a:lnTo>
                <a:lnTo>
                  <a:pt x="83" y="251"/>
                </a:lnTo>
                <a:lnTo>
                  <a:pt x="82" y="252"/>
                </a:lnTo>
                <a:lnTo>
                  <a:pt x="82" y="252"/>
                </a:lnTo>
                <a:lnTo>
                  <a:pt x="73" y="230"/>
                </a:lnTo>
                <a:lnTo>
                  <a:pt x="73" y="230"/>
                </a:lnTo>
                <a:lnTo>
                  <a:pt x="75" y="230"/>
                </a:lnTo>
                <a:lnTo>
                  <a:pt x="75" y="230"/>
                </a:lnTo>
                <a:lnTo>
                  <a:pt x="88" y="227"/>
                </a:lnTo>
                <a:lnTo>
                  <a:pt x="100" y="223"/>
                </a:lnTo>
                <a:lnTo>
                  <a:pt x="124" y="214"/>
                </a:lnTo>
                <a:lnTo>
                  <a:pt x="124" y="214"/>
                </a:lnTo>
                <a:lnTo>
                  <a:pt x="125" y="213"/>
                </a:lnTo>
                <a:lnTo>
                  <a:pt x="126" y="212"/>
                </a:lnTo>
                <a:lnTo>
                  <a:pt x="126" y="209"/>
                </a:lnTo>
                <a:lnTo>
                  <a:pt x="124" y="206"/>
                </a:lnTo>
                <a:lnTo>
                  <a:pt x="123" y="206"/>
                </a:lnTo>
                <a:lnTo>
                  <a:pt x="121" y="206"/>
                </a:lnTo>
                <a:lnTo>
                  <a:pt x="121" y="206"/>
                </a:lnTo>
                <a:lnTo>
                  <a:pt x="98" y="215"/>
                </a:lnTo>
                <a:lnTo>
                  <a:pt x="87" y="218"/>
                </a:lnTo>
                <a:lnTo>
                  <a:pt x="74" y="221"/>
                </a:lnTo>
                <a:lnTo>
                  <a:pt x="74" y="221"/>
                </a:lnTo>
                <a:lnTo>
                  <a:pt x="72" y="222"/>
                </a:lnTo>
                <a:lnTo>
                  <a:pt x="71" y="224"/>
                </a:lnTo>
                <a:lnTo>
                  <a:pt x="71" y="224"/>
                </a:lnTo>
                <a:lnTo>
                  <a:pt x="66" y="210"/>
                </a:lnTo>
                <a:lnTo>
                  <a:pt x="66" y="210"/>
                </a:lnTo>
                <a:lnTo>
                  <a:pt x="63" y="203"/>
                </a:lnTo>
                <a:lnTo>
                  <a:pt x="63" y="203"/>
                </a:lnTo>
                <a:lnTo>
                  <a:pt x="80" y="198"/>
                </a:lnTo>
                <a:lnTo>
                  <a:pt x="95" y="193"/>
                </a:lnTo>
                <a:lnTo>
                  <a:pt x="110" y="189"/>
                </a:lnTo>
                <a:lnTo>
                  <a:pt x="125" y="184"/>
                </a:lnTo>
                <a:lnTo>
                  <a:pt x="125" y="184"/>
                </a:lnTo>
                <a:lnTo>
                  <a:pt x="127" y="182"/>
                </a:lnTo>
                <a:lnTo>
                  <a:pt x="128" y="181"/>
                </a:lnTo>
                <a:lnTo>
                  <a:pt x="128" y="178"/>
                </a:lnTo>
                <a:lnTo>
                  <a:pt x="126" y="175"/>
                </a:lnTo>
                <a:lnTo>
                  <a:pt x="124" y="175"/>
                </a:lnTo>
                <a:lnTo>
                  <a:pt x="122" y="175"/>
                </a:lnTo>
                <a:lnTo>
                  <a:pt x="122" y="175"/>
                </a:lnTo>
                <a:lnTo>
                  <a:pt x="107" y="181"/>
                </a:lnTo>
                <a:lnTo>
                  <a:pt x="92" y="185"/>
                </a:lnTo>
                <a:lnTo>
                  <a:pt x="76" y="190"/>
                </a:lnTo>
                <a:lnTo>
                  <a:pt x="61" y="194"/>
                </a:lnTo>
                <a:lnTo>
                  <a:pt x="61" y="194"/>
                </a:lnTo>
                <a:lnTo>
                  <a:pt x="53" y="174"/>
                </a:lnTo>
                <a:lnTo>
                  <a:pt x="53" y="174"/>
                </a:lnTo>
                <a:lnTo>
                  <a:pt x="66" y="170"/>
                </a:lnTo>
                <a:lnTo>
                  <a:pt x="80" y="167"/>
                </a:lnTo>
                <a:lnTo>
                  <a:pt x="93" y="162"/>
                </a:lnTo>
                <a:lnTo>
                  <a:pt x="99" y="159"/>
                </a:lnTo>
                <a:lnTo>
                  <a:pt x="104" y="156"/>
                </a:lnTo>
                <a:lnTo>
                  <a:pt x="104" y="156"/>
                </a:lnTo>
                <a:lnTo>
                  <a:pt x="105" y="154"/>
                </a:lnTo>
                <a:lnTo>
                  <a:pt x="106" y="152"/>
                </a:lnTo>
                <a:lnTo>
                  <a:pt x="105" y="149"/>
                </a:lnTo>
                <a:lnTo>
                  <a:pt x="102" y="148"/>
                </a:lnTo>
                <a:lnTo>
                  <a:pt x="101" y="148"/>
                </a:lnTo>
                <a:lnTo>
                  <a:pt x="99" y="148"/>
                </a:lnTo>
                <a:lnTo>
                  <a:pt x="99" y="148"/>
                </a:lnTo>
                <a:lnTo>
                  <a:pt x="94" y="152"/>
                </a:lnTo>
                <a:lnTo>
                  <a:pt x="88" y="155"/>
                </a:lnTo>
                <a:lnTo>
                  <a:pt x="75" y="159"/>
                </a:lnTo>
                <a:lnTo>
                  <a:pt x="63" y="162"/>
                </a:lnTo>
                <a:lnTo>
                  <a:pt x="50" y="166"/>
                </a:lnTo>
                <a:lnTo>
                  <a:pt x="50" y="166"/>
                </a:lnTo>
                <a:lnTo>
                  <a:pt x="42" y="142"/>
                </a:lnTo>
                <a:lnTo>
                  <a:pt x="42" y="142"/>
                </a:lnTo>
                <a:lnTo>
                  <a:pt x="43" y="142"/>
                </a:lnTo>
                <a:lnTo>
                  <a:pt x="43" y="142"/>
                </a:lnTo>
                <a:lnTo>
                  <a:pt x="54" y="136"/>
                </a:lnTo>
                <a:lnTo>
                  <a:pt x="66" y="132"/>
                </a:lnTo>
                <a:lnTo>
                  <a:pt x="80" y="128"/>
                </a:lnTo>
                <a:lnTo>
                  <a:pt x="92" y="126"/>
                </a:lnTo>
                <a:lnTo>
                  <a:pt x="92" y="126"/>
                </a:lnTo>
                <a:lnTo>
                  <a:pt x="94" y="125"/>
                </a:lnTo>
                <a:lnTo>
                  <a:pt x="95" y="124"/>
                </a:lnTo>
                <a:lnTo>
                  <a:pt x="96" y="120"/>
                </a:lnTo>
                <a:lnTo>
                  <a:pt x="96" y="118"/>
                </a:lnTo>
                <a:lnTo>
                  <a:pt x="95" y="117"/>
                </a:lnTo>
                <a:lnTo>
                  <a:pt x="94" y="116"/>
                </a:lnTo>
                <a:lnTo>
                  <a:pt x="92" y="116"/>
                </a:lnTo>
                <a:lnTo>
                  <a:pt x="92" y="116"/>
                </a:lnTo>
                <a:lnTo>
                  <a:pt x="77" y="119"/>
                </a:lnTo>
                <a:lnTo>
                  <a:pt x="64" y="124"/>
                </a:lnTo>
                <a:lnTo>
                  <a:pt x="51" y="128"/>
                </a:lnTo>
                <a:lnTo>
                  <a:pt x="39" y="134"/>
                </a:lnTo>
                <a:lnTo>
                  <a:pt x="39" y="134"/>
                </a:lnTo>
                <a:lnTo>
                  <a:pt x="32" y="114"/>
                </a:lnTo>
                <a:lnTo>
                  <a:pt x="32" y="114"/>
                </a:lnTo>
                <a:lnTo>
                  <a:pt x="78" y="96"/>
                </a:lnTo>
                <a:lnTo>
                  <a:pt x="78" y="96"/>
                </a:lnTo>
                <a:lnTo>
                  <a:pt x="80" y="95"/>
                </a:lnTo>
                <a:lnTo>
                  <a:pt x="81" y="94"/>
                </a:lnTo>
                <a:lnTo>
                  <a:pt x="81" y="90"/>
                </a:lnTo>
                <a:lnTo>
                  <a:pt x="78" y="88"/>
                </a:lnTo>
                <a:lnTo>
                  <a:pt x="77" y="88"/>
                </a:lnTo>
                <a:lnTo>
                  <a:pt x="75" y="88"/>
                </a:lnTo>
                <a:lnTo>
                  <a:pt x="75" y="88"/>
                </a:lnTo>
                <a:lnTo>
                  <a:pt x="29" y="106"/>
                </a:lnTo>
                <a:lnTo>
                  <a:pt x="29" y="106"/>
                </a:lnTo>
                <a:lnTo>
                  <a:pt x="22" y="85"/>
                </a:lnTo>
                <a:lnTo>
                  <a:pt x="22" y="85"/>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9" name="Freeform 2520"/>
          <p:cNvSpPr/>
          <p:nvPr/>
        </p:nvSpPr>
        <p:spPr bwMode="auto">
          <a:xfrm>
            <a:off x="687910" y="1963879"/>
            <a:ext cx="79375" cy="34925"/>
          </a:xfrm>
          <a:custGeom>
            <a:avLst/>
            <a:gdLst/>
            <a:ahLst/>
            <a:cxnLst>
              <a:cxn ang="0">
                <a:pos x="5" y="22"/>
              </a:cxn>
              <a:cxn ang="0">
                <a:pos x="5" y="22"/>
              </a:cxn>
              <a:cxn ang="0">
                <a:pos x="48" y="8"/>
              </a:cxn>
              <a:cxn ang="0">
                <a:pos x="48" y="8"/>
              </a:cxn>
              <a:cxn ang="0">
                <a:pos x="50" y="7"/>
              </a:cxn>
              <a:cxn ang="0">
                <a:pos x="50" y="6"/>
              </a:cxn>
              <a:cxn ang="0">
                <a:pos x="50" y="3"/>
              </a:cxn>
              <a:cxn ang="0">
                <a:pos x="48" y="0"/>
              </a:cxn>
              <a:cxn ang="0">
                <a:pos x="47" y="0"/>
              </a:cxn>
              <a:cxn ang="0">
                <a:pos x="45" y="0"/>
              </a:cxn>
              <a:cxn ang="0">
                <a:pos x="45" y="0"/>
              </a:cxn>
              <a:cxn ang="0">
                <a:pos x="2" y="14"/>
              </a:cxn>
              <a:cxn ang="0">
                <a:pos x="2" y="14"/>
              </a:cxn>
              <a:cxn ang="0">
                <a:pos x="1" y="15"/>
              </a:cxn>
              <a:cxn ang="0">
                <a:pos x="0" y="16"/>
              </a:cxn>
              <a:cxn ang="0">
                <a:pos x="0" y="19"/>
              </a:cxn>
              <a:cxn ang="0">
                <a:pos x="2" y="22"/>
              </a:cxn>
              <a:cxn ang="0">
                <a:pos x="3" y="22"/>
              </a:cxn>
              <a:cxn ang="0">
                <a:pos x="5" y="22"/>
              </a:cxn>
              <a:cxn ang="0">
                <a:pos x="5" y="22"/>
              </a:cxn>
            </a:cxnLst>
            <a:rect l="0" t="0" r="r" b="b"/>
            <a:pathLst>
              <a:path w="50" h="22">
                <a:moveTo>
                  <a:pt x="5" y="22"/>
                </a:moveTo>
                <a:lnTo>
                  <a:pt x="5" y="22"/>
                </a:lnTo>
                <a:lnTo>
                  <a:pt x="48" y="8"/>
                </a:lnTo>
                <a:lnTo>
                  <a:pt x="48" y="8"/>
                </a:lnTo>
                <a:lnTo>
                  <a:pt x="50" y="7"/>
                </a:lnTo>
                <a:lnTo>
                  <a:pt x="50" y="6"/>
                </a:lnTo>
                <a:lnTo>
                  <a:pt x="50" y="3"/>
                </a:lnTo>
                <a:lnTo>
                  <a:pt x="48" y="0"/>
                </a:lnTo>
                <a:lnTo>
                  <a:pt x="47" y="0"/>
                </a:lnTo>
                <a:lnTo>
                  <a:pt x="45" y="0"/>
                </a:lnTo>
                <a:lnTo>
                  <a:pt x="45" y="0"/>
                </a:lnTo>
                <a:lnTo>
                  <a:pt x="2" y="14"/>
                </a:lnTo>
                <a:lnTo>
                  <a:pt x="2" y="14"/>
                </a:lnTo>
                <a:lnTo>
                  <a:pt x="1" y="15"/>
                </a:lnTo>
                <a:lnTo>
                  <a:pt x="0" y="16"/>
                </a:lnTo>
                <a:lnTo>
                  <a:pt x="0" y="19"/>
                </a:lnTo>
                <a:lnTo>
                  <a:pt x="2" y="22"/>
                </a:lnTo>
                <a:lnTo>
                  <a:pt x="3" y="22"/>
                </a:lnTo>
                <a:lnTo>
                  <a:pt x="5" y="22"/>
                </a:lnTo>
                <a:lnTo>
                  <a:pt x="5" y="22"/>
                </a:lnTo>
                <a:close/>
              </a:path>
            </a:pathLst>
          </a:custGeom>
          <a:solidFill>
            <a:srgbClr val="00687B"/>
          </a:solidFill>
          <a:ln w="9525">
            <a:noFill/>
            <a:round/>
          </a:ln>
        </p:spPr>
        <p:txBody>
          <a:bodyPr vert="horz" wrap="square" lIns="91440" tIns="45720" rIns="91440" bIns="45720" numCol="1" anchor="t" anchorCtr="0" compatLnSpc="1"/>
          <a:lstStyle/>
          <a:p>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Freeform 2531"/>
          <p:cNvSpPr>
            <a:spLocks noEditPoints="1"/>
          </p:cNvSpPr>
          <p:nvPr/>
        </p:nvSpPr>
        <p:spPr bwMode="auto">
          <a:xfrm>
            <a:off x="822848" y="1079642"/>
            <a:ext cx="282575" cy="1025525"/>
          </a:xfrm>
          <a:custGeom>
            <a:avLst/>
            <a:gdLst/>
            <a:ahLst/>
            <a:cxnLst>
              <a:cxn ang="0">
                <a:pos x="95" y="523"/>
              </a:cxn>
              <a:cxn ang="0">
                <a:pos x="161" y="642"/>
              </a:cxn>
              <a:cxn ang="0">
                <a:pos x="129" y="373"/>
              </a:cxn>
              <a:cxn ang="0">
                <a:pos x="26" y="11"/>
              </a:cxn>
              <a:cxn ang="0">
                <a:pos x="114" y="100"/>
              </a:cxn>
              <a:cxn ang="0">
                <a:pos x="95" y="495"/>
              </a:cxn>
              <a:cxn ang="0">
                <a:pos x="99" y="510"/>
              </a:cxn>
              <a:cxn ang="0">
                <a:pos x="83" y="466"/>
              </a:cxn>
              <a:cxn ang="0">
                <a:pos x="100" y="425"/>
              </a:cxn>
              <a:cxn ang="0">
                <a:pos x="84" y="393"/>
              </a:cxn>
              <a:cxn ang="0">
                <a:pos x="63" y="402"/>
              </a:cxn>
              <a:cxn ang="0">
                <a:pos x="21" y="215"/>
              </a:cxn>
              <a:cxn ang="0">
                <a:pos x="10" y="121"/>
              </a:cxn>
              <a:cxn ang="0">
                <a:pos x="16" y="179"/>
              </a:cxn>
              <a:cxn ang="0">
                <a:pos x="28" y="154"/>
              </a:cxn>
              <a:cxn ang="0">
                <a:pos x="17" y="147"/>
              </a:cxn>
              <a:cxn ang="0">
                <a:pos x="19" y="199"/>
              </a:cxn>
              <a:cxn ang="0">
                <a:pos x="96" y="272"/>
              </a:cxn>
              <a:cxn ang="0">
                <a:pos x="33" y="279"/>
              </a:cxn>
              <a:cxn ang="0">
                <a:pos x="43" y="284"/>
              </a:cxn>
              <a:cxn ang="0">
                <a:pos x="92" y="257"/>
              </a:cxn>
              <a:cxn ang="0">
                <a:pos x="104" y="191"/>
              </a:cxn>
              <a:cxn ang="0">
                <a:pos x="95" y="238"/>
              </a:cxn>
              <a:cxn ang="0">
                <a:pos x="115" y="197"/>
              </a:cxn>
              <a:cxn ang="0">
                <a:pos x="92" y="261"/>
              </a:cxn>
              <a:cxn ang="0">
                <a:pos x="113" y="149"/>
              </a:cxn>
              <a:cxn ang="0">
                <a:pos x="92" y="185"/>
              </a:cxn>
              <a:cxn ang="0">
                <a:pos x="94" y="165"/>
              </a:cxn>
              <a:cxn ang="0">
                <a:pos x="24" y="233"/>
              </a:cxn>
              <a:cxn ang="0">
                <a:pos x="64" y="244"/>
              </a:cxn>
              <a:cxn ang="0">
                <a:pos x="98" y="298"/>
              </a:cxn>
              <a:cxn ang="0">
                <a:pos x="113" y="422"/>
              </a:cxn>
              <a:cxn ang="0">
                <a:pos x="75" y="409"/>
              </a:cxn>
              <a:cxn ang="0">
                <a:pos x="120" y="398"/>
              </a:cxn>
              <a:cxn ang="0">
                <a:pos x="117" y="351"/>
              </a:cxn>
              <a:cxn ang="0">
                <a:pos x="119" y="345"/>
              </a:cxn>
              <a:cxn ang="0">
                <a:pos x="77" y="331"/>
              </a:cxn>
              <a:cxn ang="0">
                <a:pos x="103" y="309"/>
              </a:cxn>
              <a:cxn ang="0">
                <a:pos x="48" y="340"/>
              </a:cxn>
              <a:cxn ang="0">
                <a:pos x="50" y="349"/>
              </a:cxn>
              <a:cxn ang="0">
                <a:pos x="100" y="344"/>
              </a:cxn>
              <a:cxn ang="0">
                <a:pos x="60" y="390"/>
              </a:cxn>
              <a:cxn ang="0">
                <a:pos x="124" y="458"/>
              </a:cxn>
              <a:cxn ang="0">
                <a:pos x="122" y="436"/>
              </a:cxn>
              <a:cxn ang="0">
                <a:pos x="111" y="256"/>
              </a:cxn>
              <a:cxn ang="0">
                <a:pos x="113" y="281"/>
              </a:cxn>
              <a:cxn ang="0">
                <a:pos x="49" y="186"/>
              </a:cxn>
              <a:cxn ang="0">
                <a:pos x="89" y="107"/>
              </a:cxn>
              <a:cxn ang="0">
                <a:pos x="62" y="118"/>
              </a:cxn>
              <a:cxn ang="0">
                <a:pos x="52" y="97"/>
              </a:cxn>
              <a:cxn ang="0">
                <a:pos x="57" y="81"/>
              </a:cxn>
              <a:cxn ang="0">
                <a:pos x="100" y="76"/>
              </a:cxn>
              <a:cxn ang="0">
                <a:pos x="21" y="87"/>
              </a:cxn>
              <a:cxn ang="0">
                <a:pos x="10" y="75"/>
              </a:cxn>
              <a:cxn ang="0">
                <a:pos x="16" y="45"/>
              </a:cxn>
              <a:cxn ang="0">
                <a:pos x="105" y="563"/>
              </a:cxn>
              <a:cxn ang="0">
                <a:pos x="117" y="510"/>
              </a:cxn>
              <a:cxn ang="0">
                <a:pos x="100" y="502"/>
              </a:cxn>
              <a:cxn ang="0">
                <a:pos x="96" y="37"/>
              </a:cxn>
              <a:cxn ang="0">
                <a:pos x="97" y="37"/>
              </a:cxn>
              <a:cxn ang="0">
                <a:pos x="78" y="23"/>
              </a:cxn>
              <a:cxn ang="0">
                <a:pos x="68" y="16"/>
              </a:cxn>
              <a:cxn ang="0">
                <a:pos x="18" y="40"/>
              </a:cxn>
            </a:cxnLst>
            <a:rect l="0" t="0" r="r" b="b"/>
            <a:pathLst>
              <a:path w="178" h="646">
                <a:moveTo>
                  <a:pt x="15" y="25"/>
                </a:moveTo>
                <a:lnTo>
                  <a:pt x="15" y="25"/>
                </a:lnTo>
                <a:lnTo>
                  <a:pt x="10" y="36"/>
                </a:lnTo>
                <a:lnTo>
                  <a:pt x="6" y="47"/>
                </a:lnTo>
                <a:lnTo>
                  <a:pt x="3" y="58"/>
                </a:lnTo>
                <a:lnTo>
                  <a:pt x="1" y="71"/>
                </a:lnTo>
                <a:lnTo>
                  <a:pt x="1" y="83"/>
                </a:lnTo>
                <a:lnTo>
                  <a:pt x="0" y="95"/>
                </a:lnTo>
                <a:lnTo>
                  <a:pt x="1" y="119"/>
                </a:lnTo>
                <a:lnTo>
                  <a:pt x="1" y="119"/>
                </a:lnTo>
                <a:lnTo>
                  <a:pt x="4" y="150"/>
                </a:lnTo>
                <a:lnTo>
                  <a:pt x="7" y="181"/>
                </a:lnTo>
                <a:lnTo>
                  <a:pt x="12" y="211"/>
                </a:lnTo>
                <a:lnTo>
                  <a:pt x="17" y="242"/>
                </a:lnTo>
                <a:lnTo>
                  <a:pt x="17" y="242"/>
                </a:lnTo>
                <a:lnTo>
                  <a:pt x="24" y="277"/>
                </a:lnTo>
                <a:lnTo>
                  <a:pt x="31" y="313"/>
                </a:lnTo>
                <a:lnTo>
                  <a:pt x="39" y="348"/>
                </a:lnTo>
                <a:lnTo>
                  <a:pt x="49" y="383"/>
                </a:lnTo>
                <a:lnTo>
                  <a:pt x="59" y="419"/>
                </a:lnTo>
                <a:lnTo>
                  <a:pt x="70" y="453"/>
                </a:lnTo>
                <a:lnTo>
                  <a:pt x="81" y="488"/>
                </a:lnTo>
                <a:lnTo>
                  <a:pt x="94" y="522"/>
                </a:lnTo>
                <a:lnTo>
                  <a:pt x="94" y="522"/>
                </a:lnTo>
                <a:lnTo>
                  <a:pt x="95" y="523"/>
                </a:lnTo>
                <a:lnTo>
                  <a:pt x="95" y="523"/>
                </a:lnTo>
                <a:lnTo>
                  <a:pt x="95" y="543"/>
                </a:lnTo>
                <a:lnTo>
                  <a:pt x="96" y="563"/>
                </a:lnTo>
                <a:lnTo>
                  <a:pt x="100" y="603"/>
                </a:lnTo>
                <a:lnTo>
                  <a:pt x="100" y="603"/>
                </a:lnTo>
                <a:lnTo>
                  <a:pt x="100" y="604"/>
                </a:lnTo>
                <a:lnTo>
                  <a:pt x="100" y="604"/>
                </a:lnTo>
                <a:lnTo>
                  <a:pt x="101" y="607"/>
                </a:lnTo>
                <a:lnTo>
                  <a:pt x="102" y="608"/>
                </a:lnTo>
                <a:lnTo>
                  <a:pt x="103" y="609"/>
                </a:lnTo>
                <a:lnTo>
                  <a:pt x="103" y="609"/>
                </a:lnTo>
                <a:lnTo>
                  <a:pt x="117" y="612"/>
                </a:lnTo>
                <a:lnTo>
                  <a:pt x="124" y="613"/>
                </a:lnTo>
                <a:lnTo>
                  <a:pt x="131" y="616"/>
                </a:lnTo>
                <a:lnTo>
                  <a:pt x="131" y="616"/>
                </a:lnTo>
                <a:lnTo>
                  <a:pt x="138" y="621"/>
                </a:lnTo>
                <a:lnTo>
                  <a:pt x="144" y="627"/>
                </a:lnTo>
                <a:lnTo>
                  <a:pt x="149" y="634"/>
                </a:lnTo>
                <a:lnTo>
                  <a:pt x="152" y="642"/>
                </a:lnTo>
                <a:lnTo>
                  <a:pt x="152" y="642"/>
                </a:lnTo>
                <a:lnTo>
                  <a:pt x="153" y="644"/>
                </a:lnTo>
                <a:lnTo>
                  <a:pt x="154" y="645"/>
                </a:lnTo>
                <a:lnTo>
                  <a:pt x="154" y="645"/>
                </a:lnTo>
                <a:lnTo>
                  <a:pt x="156" y="646"/>
                </a:lnTo>
                <a:lnTo>
                  <a:pt x="159" y="645"/>
                </a:lnTo>
                <a:lnTo>
                  <a:pt x="161" y="644"/>
                </a:lnTo>
                <a:lnTo>
                  <a:pt x="161" y="642"/>
                </a:lnTo>
                <a:lnTo>
                  <a:pt x="161" y="642"/>
                </a:lnTo>
                <a:lnTo>
                  <a:pt x="160" y="628"/>
                </a:lnTo>
                <a:lnTo>
                  <a:pt x="160" y="621"/>
                </a:lnTo>
                <a:lnTo>
                  <a:pt x="161" y="614"/>
                </a:lnTo>
                <a:lnTo>
                  <a:pt x="163" y="608"/>
                </a:lnTo>
                <a:lnTo>
                  <a:pt x="165" y="602"/>
                </a:lnTo>
                <a:lnTo>
                  <a:pt x="170" y="598"/>
                </a:lnTo>
                <a:lnTo>
                  <a:pt x="175" y="594"/>
                </a:lnTo>
                <a:lnTo>
                  <a:pt x="175" y="594"/>
                </a:lnTo>
                <a:lnTo>
                  <a:pt x="177" y="593"/>
                </a:lnTo>
                <a:lnTo>
                  <a:pt x="178" y="591"/>
                </a:lnTo>
                <a:lnTo>
                  <a:pt x="177" y="589"/>
                </a:lnTo>
                <a:lnTo>
                  <a:pt x="176" y="587"/>
                </a:lnTo>
                <a:lnTo>
                  <a:pt x="176" y="587"/>
                </a:lnTo>
                <a:lnTo>
                  <a:pt x="172" y="578"/>
                </a:lnTo>
                <a:lnTo>
                  <a:pt x="167" y="569"/>
                </a:lnTo>
                <a:lnTo>
                  <a:pt x="157" y="549"/>
                </a:lnTo>
                <a:lnTo>
                  <a:pt x="147" y="531"/>
                </a:lnTo>
                <a:lnTo>
                  <a:pt x="143" y="522"/>
                </a:lnTo>
                <a:lnTo>
                  <a:pt x="138" y="513"/>
                </a:lnTo>
                <a:lnTo>
                  <a:pt x="138" y="513"/>
                </a:lnTo>
                <a:lnTo>
                  <a:pt x="139" y="511"/>
                </a:lnTo>
                <a:lnTo>
                  <a:pt x="139" y="511"/>
                </a:lnTo>
                <a:lnTo>
                  <a:pt x="135" y="477"/>
                </a:lnTo>
                <a:lnTo>
                  <a:pt x="133" y="442"/>
                </a:lnTo>
                <a:lnTo>
                  <a:pt x="129" y="373"/>
                </a:lnTo>
                <a:lnTo>
                  <a:pt x="129" y="373"/>
                </a:lnTo>
                <a:lnTo>
                  <a:pt x="125" y="287"/>
                </a:lnTo>
                <a:lnTo>
                  <a:pt x="124" y="200"/>
                </a:lnTo>
                <a:lnTo>
                  <a:pt x="124" y="200"/>
                </a:lnTo>
                <a:lnTo>
                  <a:pt x="124" y="167"/>
                </a:lnTo>
                <a:lnTo>
                  <a:pt x="124" y="133"/>
                </a:lnTo>
                <a:lnTo>
                  <a:pt x="124" y="117"/>
                </a:lnTo>
                <a:lnTo>
                  <a:pt x="123" y="101"/>
                </a:lnTo>
                <a:lnTo>
                  <a:pt x="120" y="84"/>
                </a:lnTo>
                <a:lnTo>
                  <a:pt x="117" y="68"/>
                </a:lnTo>
                <a:lnTo>
                  <a:pt x="117" y="68"/>
                </a:lnTo>
                <a:lnTo>
                  <a:pt x="115" y="58"/>
                </a:lnTo>
                <a:lnTo>
                  <a:pt x="111" y="48"/>
                </a:lnTo>
                <a:lnTo>
                  <a:pt x="107" y="39"/>
                </a:lnTo>
                <a:lnTo>
                  <a:pt x="103" y="31"/>
                </a:lnTo>
                <a:lnTo>
                  <a:pt x="97" y="23"/>
                </a:lnTo>
                <a:lnTo>
                  <a:pt x="91" y="16"/>
                </a:lnTo>
                <a:lnTo>
                  <a:pt x="83" y="10"/>
                </a:lnTo>
                <a:lnTo>
                  <a:pt x="75" y="5"/>
                </a:lnTo>
                <a:lnTo>
                  <a:pt x="75" y="5"/>
                </a:lnTo>
                <a:lnTo>
                  <a:pt x="66" y="1"/>
                </a:lnTo>
                <a:lnTo>
                  <a:pt x="57" y="0"/>
                </a:lnTo>
                <a:lnTo>
                  <a:pt x="49" y="0"/>
                </a:lnTo>
                <a:lnTo>
                  <a:pt x="40" y="3"/>
                </a:lnTo>
                <a:lnTo>
                  <a:pt x="33" y="6"/>
                </a:lnTo>
                <a:lnTo>
                  <a:pt x="26" y="11"/>
                </a:lnTo>
                <a:lnTo>
                  <a:pt x="20" y="18"/>
                </a:lnTo>
                <a:lnTo>
                  <a:pt x="15" y="25"/>
                </a:lnTo>
                <a:lnTo>
                  <a:pt x="15" y="25"/>
                </a:lnTo>
                <a:close/>
                <a:moveTo>
                  <a:pt x="114" y="102"/>
                </a:moveTo>
                <a:lnTo>
                  <a:pt x="114" y="102"/>
                </a:lnTo>
                <a:lnTo>
                  <a:pt x="115" y="117"/>
                </a:lnTo>
                <a:lnTo>
                  <a:pt x="115" y="117"/>
                </a:lnTo>
                <a:lnTo>
                  <a:pt x="103" y="125"/>
                </a:lnTo>
                <a:lnTo>
                  <a:pt x="91" y="134"/>
                </a:lnTo>
                <a:lnTo>
                  <a:pt x="68" y="155"/>
                </a:lnTo>
                <a:lnTo>
                  <a:pt x="68" y="155"/>
                </a:lnTo>
                <a:lnTo>
                  <a:pt x="42" y="178"/>
                </a:lnTo>
                <a:lnTo>
                  <a:pt x="42" y="178"/>
                </a:lnTo>
                <a:lnTo>
                  <a:pt x="36" y="182"/>
                </a:lnTo>
                <a:lnTo>
                  <a:pt x="30" y="187"/>
                </a:lnTo>
                <a:lnTo>
                  <a:pt x="23" y="191"/>
                </a:lnTo>
                <a:lnTo>
                  <a:pt x="18" y="196"/>
                </a:lnTo>
                <a:lnTo>
                  <a:pt x="18" y="196"/>
                </a:lnTo>
                <a:lnTo>
                  <a:pt x="18" y="196"/>
                </a:lnTo>
                <a:lnTo>
                  <a:pt x="18" y="196"/>
                </a:lnTo>
                <a:lnTo>
                  <a:pt x="29" y="183"/>
                </a:lnTo>
                <a:lnTo>
                  <a:pt x="40" y="171"/>
                </a:lnTo>
                <a:lnTo>
                  <a:pt x="66" y="148"/>
                </a:lnTo>
                <a:lnTo>
                  <a:pt x="91" y="124"/>
                </a:lnTo>
                <a:lnTo>
                  <a:pt x="103" y="113"/>
                </a:lnTo>
                <a:lnTo>
                  <a:pt x="114" y="100"/>
                </a:lnTo>
                <a:lnTo>
                  <a:pt x="114" y="100"/>
                </a:lnTo>
                <a:lnTo>
                  <a:pt x="114" y="102"/>
                </a:lnTo>
                <a:lnTo>
                  <a:pt x="114" y="102"/>
                </a:lnTo>
                <a:close/>
                <a:moveTo>
                  <a:pt x="95" y="495"/>
                </a:moveTo>
                <a:lnTo>
                  <a:pt x="95" y="495"/>
                </a:lnTo>
                <a:lnTo>
                  <a:pt x="109" y="490"/>
                </a:lnTo>
                <a:lnTo>
                  <a:pt x="115" y="487"/>
                </a:lnTo>
                <a:lnTo>
                  <a:pt x="121" y="483"/>
                </a:lnTo>
                <a:lnTo>
                  <a:pt x="121" y="483"/>
                </a:lnTo>
                <a:lnTo>
                  <a:pt x="115" y="488"/>
                </a:lnTo>
                <a:lnTo>
                  <a:pt x="109" y="493"/>
                </a:lnTo>
                <a:lnTo>
                  <a:pt x="96" y="502"/>
                </a:lnTo>
                <a:lnTo>
                  <a:pt x="96" y="502"/>
                </a:lnTo>
                <a:lnTo>
                  <a:pt x="91" y="488"/>
                </a:lnTo>
                <a:lnTo>
                  <a:pt x="91" y="488"/>
                </a:lnTo>
                <a:lnTo>
                  <a:pt x="91" y="488"/>
                </a:lnTo>
                <a:lnTo>
                  <a:pt x="91" y="488"/>
                </a:lnTo>
                <a:lnTo>
                  <a:pt x="99" y="485"/>
                </a:lnTo>
                <a:lnTo>
                  <a:pt x="106" y="481"/>
                </a:lnTo>
                <a:lnTo>
                  <a:pt x="121" y="473"/>
                </a:lnTo>
                <a:lnTo>
                  <a:pt x="121" y="473"/>
                </a:lnTo>
                <a:lnTo>
                  <a:pt x="108" y="482"/>
                </a:lnTo>
                <a:lnTo>
                  <a:pt x="94" y="493"/>
                </a:lnTo>
                <a:lnTo>
                  <a:pt x="94" y="493"/>
                </a:lnTo>
                <a:lnTo>
                  <a:pt x="94" y="495"/>
                </a:lnTo>
                <a:lnTo>
                  <a:pt x="95" y="495"/>
                </a:lnTo>
                <a:lnTo>
                  <a:pt x="95" y="495"/>
                </a:lnTo>
                <a:close/>
                <a:moveTo>
                  <a:pt x="110" y="513"/>
                </a:moveTo>
                <a:lnTo>
                  <a:pt x="110" y="513"/>
                </a:lnTo>
                <a:lnTo>
                  <a:pt x="102" y="516"/>
                </a:lnTo>
                <a:lnTo>
                  <a:pt x="102" y="516"/>
                </a:lnTo>
                <a:lnTo>
                  <a:pt x="100" y="513"/>
                </a:lnTo>
                <a:lnTo>
                  <a:pt x="100" y="513"/>
                </a:lnTo>
                <a:lnTo>
                  <a:pt x="114" y="506"/>
                </a:lnTo>
                <a:lnTo>
                  <a:pt x="114" y="506"/>
                </a:lnTo>
                <a:lnTo>
                  <a:pt x="121" y="503"/>
                </a:lnTo>
                <a:lnTo>
                  <a:pt x="121" y="503"/>
                </a:lnTo>
                <a:lnTo>
                  <a:pt x="120" y="505"/>
                </a:lnTo>
                <a:lnTo>
                  <a:pt x="110" y="512"/>
                </a:lnTo>
                <a:lnTo>
                  <a:pt x="110" y="512"/>
                </a:lnTo>
                <a:lnTo>
                  <a:pt x="110" y="513"/>
                </a:lnTo>
                <a:lnTo>
                  <a:pt x="110" y="513"/>
                </a:lnTo>
                <a:close/>
                <a:moveTo>
                  <a:pt x="97" y="504"/>
                </a:moveTo>
                <a:lnTo>
                  <a:pt x="97" y="504"/>
                </a:lnTo>
                <a:lnTo>
                  <a:pt x="110" y="499"/>
                </a:lnTo>
                <a:lnTo>
                  <a:pt x="110" y="499"/>
                </a:lnTo>
                <a:lnTo>
                  <a:pt x="117" y="495"/>
                </a:lnTo>
                <a:lnTo>
                  <a:pt x="119" y="493"/>
                </a:lnTo>
                <a:lnTo>
                  <a:pt x="116" y="495"/>
                </a:lnTo>
                <a:lnTo>
                  <a:pt x="116" y="495"/>
                </a:lnTo>
                <a:lnTo>
                  <a:pt x="107" y="502"/>
                </a:lnTo>
                <a:lnTo>
                  <a:pt x="99" y="510"/>
                </a:lnTo>
                <a:lnTo>
                  <a:pt x="99" y="510"/>
                </a:lnTo>
                <a:lnTo>
                  <a:pt x="97" y="504"/>
                </a:lnTo>
                <a:lnTo>
                  <a:pt x="97" y="504"/>
                </a:lnTo>
                <a:close/>
                <a:moveTo>
                  <a:pt x="87" y="478"/>
                </a:moveTo>
                <a:lnTo>
                  <a:pt x="87" y="478"/>
                </a:lnTo>
                <a:lnTo>
                  <a:pt x="102" y="469"/>
                </a:lnTo>
                <a:lnTo>
                  <a:pt x="118" y="462"/>
                </a:lnTo>
                <a:lnTo>
                  <a:pt x="118" y="462"/>
                </a:lnTo>
                <a:lnTo>
                  <a:pt x="112" y="466"/>
                </a:lnTo>
                <a:lnTo>
                  <a:pt x="105" y="473"/>
                </a:lnTo>
                <a:lnTo>
                  <a:pt x="97" y="480"/>
                </a:lnTo>
                <a:lnTo>
                  <a:pt x="90" y="486"/>
                </a:lnTo>
                <a:lnTo>
                  <a:pt x="90" y="486"/>
                </a:lnTo>
                <a:lnTo>
                  <a:pt x="90" y="486"/>
                </a:lnTo>
                <a:lnTo>
                  <a:pt x="90" y="486"/>
                </a:lnTo>
                <a:lnTo>
                  <a:pt x="87" y="478"/>
                </a:lnTo>
                <a:lnTo>
                  <a:pt x="87" y="478"/>
                </a:lnTo>
                <a:close/>
                <a:moveTo>
                  <a:pt x="81" y="459"/>
                </a:moveTo>
                <a:lnTo>
                  <a:pt x="81" y="459"/>
                </a:lnTo>
                <a:lnTo>
                  <a:pt x="90" y="454"/>
                </a:lnTo>
                <a:lnTo>
                  <a:pt x="99" y="449"/>
                </a:lnTo>
                <a:lnTo>
                  <a:pt x="117" y="439"/>
                </a:lnTo>
                <a:lnTo>
                  <a:pt x="117" y="439"/>
                </a:lnTo>
                <a:lnTo>
                  <a:pt x="109" y="444"/>
                </a:lnTo>
                <a:lnTo>
                  <a:pt x="100" y="451"/>
                </a:lnTo>
                <a:lnTo>
                  <a:pt x="83" y="466"/>
                </a:lnTo>
                <a:lnTo>
                  <a:pt x="83" y="466"/>
                </a:lnTo>
                <a:lnTo>
                  <a:pt x="81" y="459"/>
                </a:lnTo>
                <a:lnTo>
                  <a:pt x="81" y="459"/>
                </a:lnTo>
                <a:close/>
                <a:moveTo>
                  <a:pt x="77" y="447"/>
                </a:moveTo>
                <a:lnTo>
                  <a:pt x="77" y="447"/>
                </a:lnTo>
                <a:lnTo>
                  <a:pt x="98" y="435"/>
                </a:lnTo>
                <a:lnTo>
                  <a:pt x="108" y="428"/>
                </a:lnTo>
                <a:lnTo>
                  <a:pt x="117" y="421"/>
                </a:lnTo>
                <a:lnTo>
                  <a:pt x="117" y="421"/>
                </a:lnTo>
                <a:lnTo>
                  <a:pt x="98" y="438"/>
                </a:lnTo>
                <a:lnTo>
                  <a:pt x="88" y="446"/>
                </a:lnTo>
                <a:lnTo>
                  <a:pt x="80" y="456"/>
                </a:lnTo>
                <a:lnTo>
                  <a:pt x="80" y="456"/>
                </a:lnTo>
                <a:lnTo>
                  <a:pt x="77" y="447"/>
                </a:lnTo>
                <a:lnTo>
                  <a:pt x="77" y="447"/>
                </a:lnTo>
                <a:close/>
                <a:moveTo>
                  <a:pt x="73" y="435"/>
                </a:moveTo>
                <a:lnTo>
                  <a:pt x="73" y="435"/>
                </a:lnTo>
                <a:lnTo>
                  <a:pt x="83" y="430"/>
                </a:lnTo>
                <a:lnTo>
                  <a:pt x="92" y="425"/>
                </a:lnTo>
                <a:lnTo>
                  <a:pt x="110" y="414"/>
                </a:lnTo>
                <a:lnTo>
                  <a:pt x="110" y="414"/>
                </a:lnTo>
                <a:lnTo>
                  <a:pt x="114" y="412"/>
                </a:lnTo>
                <a:lnTo>
                  <a:pt x="111" y="415"/>
                </a:lnTo>
                <a:lnTo>
                  <a:pt x="111" y="415"/>
                </a:lnTo>
                <a:lnTo>
                  <a:pt x="100" y="425"/>
                </a:lnTo>
                <a:lnTo>
                  <a:pt x="100" y="425"/>
                </a:lnTo>
                <a:lnTo>
                  <a:pt x="88" y="435"/>
                </a:lnTo>
                <a:lnTo>
                  <a:pt x="76" y="444"/>
                </a:lnTo>
                <a:lnTo>
                  <a:pt x="76" y="444"/>
                </a:lnTo>
                <a:lnTo>
                  <a:pt x="73" y="435"/>
                </a:lnTo>
                <a:lnTo>
                  <a:pt x="73" y="435"/>
                </a:lnTo>
                <a:close/>
                <a:moveTo>
                  <a:pt x="69" y="422"/>
                </a:moveTo>
                <a:lnTo>
                  <a:pt x="69" y="422"/>
                </a:lnTo>
                <a:lnTo>
                  <a:pt x="69" y="422"/>
                </a:lnTo>
                <a:lnTo>
                  <a:pt x="80" y="417"/>
                </a:lnTo>
                <a:lnTo>
                  <a:pt x="91" y="412"/>
                </a:lnTo>
                <a:lnTo>
                  <a:pt x="91" y="412"/>
                </a:lnTo>
                <a:lnTo>
                  <a:pt x="103" y="407"/>
                </a:lnTo>
                <a:lnTo>
                  <a:pt x="103" y="407"/>
                </a:lnTo>
                <a:lnTo>
                  <a:pt x="107" y="405"/>
                </a:lnTo>
                <a:lnTo>
                  <a:pt x="107" y="405"/>
                </a:lnTo>
                <a:lnTo>
                  <a:pt x="98" y="412"/>
                </a:lnTo>
                <a:lnTo>
                  <a:pt x="90" y="419"/>
                </a:lnTo>
                <a:lnTo>
                  <a:pt x="81" y="426"/>
                </a:lnTo>
                <a:lnTo>
                  <a:pt x="72" y="432"/>
                </a:lnTo>
                <a:lnTo>
                  <a:pt x="72" y="432"/>
                </a:lnTo>
                <a:lnTo>
                  <a:pt x="69" y="422"/>
                </a:lnTo>
                <a:lnTo>
                  <a:pt x="69" y="422"/>
                </a:lnTo>
                <a:close/>
                <a:moveTo>
                  <a:pt x="63" y="402"/>
                </a:moveTo>
                <a:lnTo>
                  <a:pt x="63" y="402"/>
                </a:lnTo>
                <a:lnTo>
                  <a:pt x="74" y="398"/>
                </a:lnTo>
                <a:lnTo>
                  <a:pt x="84" y="393"/>
                </a:lnTo>
                <a:lnTo>
                  <a:pt x="84" y="393"/>
                </a:lnTo>
                <a:lnTo>
                  <a:pt x="97" y="385"/>
                </a:lnTo>
                <a:lnTo>
                  <a:pt x="97" y="385"/>
                </a:lnTo>
                <a:lnTo>
                  <a:pt x="107" y="380"/>
                </a:lnTo>
                <a:lnTo>
                  <a:pt x="111" y="378"/>
                </a:lnTo>
                <a:lnTo>
                  <a:pt x="115" y="375"/>
                </a:lnTo>
                <a:lnTo>
                  <a:pt x="115" y="375"/>
                </a:lnTo>
                <a:lnTo>
                  <a:pt x="110" y="381"/>
                </a:lnTo>
                <a:lnTo>
                  <a:pt x="105" y="386"/>
                </a:lnTo>
                <a:lnTo>
                  <a:pt x="92" y="396"/>
                </a:lnTo>
                <a:lnTo>
                  <a:pt x="67" y="411"/>
                </a:lnTo>
                <a:lnTo>
                  <a:pt x="67" y="411"/>
                </a:lnTo>
                <a:lnTo>
                  <a:pt x="66" y="411"/>
                </a:lnTo>
                <a:lnTo>
                  <a:pt x="66" y="412"/>
                </a:lnTo>
                <a:lnTo>
                  <a:pt x="68" y="413"/>
                </a:lnTo>
                <a:lnTo>
                  <a:pt x="68" y="413"/>
                </a:lnTo>
                <a:lnTo>
                  <a:pt x="76" y="410"/>
                </a:lnTo>
                <a:lnTo>
                  <a:pt x="85" y="407"/>
                </a:lnTo>
                <a:lnTo>
                  <a:pt x="101" y="398"/>
                </a:lnTo>
                <a:lnTo>
                  <a:pt x="101" y="398"/>
                </a:lnTo>
                <a:lnTo>
                  <a:pt x="93" y="403"/>
                </a:lnTo>
                <a:lnTo>
                  <a:pt x="93" y="403"/>
                </a:lnTo>
                <a:lnTo>
                  <a:pt x="68" y="419"/>
                </a:lnTo>
                <a:lnTo>
                  <a:pt x="68" y="419"/>
                </a:lnTo>
                <a:lnTo>
                  <a:pt x="63" y="402"/>
                </a:lnTo>
                <a:lnTo>
                  <a:pt x="63" y="402"/>
                </a:lnTo>
                <a:close/>
                <a:moveTo>
                  <a:pt x="61" y="392"/>
                </a:moveTo>
                <a:lnTo>
                  <a:pt x="61" y="392"/>
                </a:lnTo>
                <a:lnTo>
                  <a:pt x="78" y="384"/>
                </a:lnTo>
                <a:lnTo>
                  <a:pt x="94" y="375"/>
                </a:lnTo>
                <a:lnTo>
                  <a:pt x="94" y="375"/>
                </a:lnTo>
                <a:lnTo>
                  <a:pt x="79" y="387"/>
                </a:lnTo>
                <a:lnTo>
                  <a:pt x="63" y="399"/>
                </a:lnTo>
                <a:lnTo>
                  <a:pt x="63" y="399"/>
                </a:lnTo>
                <a:lnTo>
                  <a:pt x="61" y="392"/>
                </a:lnTo>
                <a:lnTo>
                  <a:pt x="61" y="392"/>
                </a:lnTo>
                <a:close/>
                <a:moveTo>
                  <a:pt x="21" y="215"/>
                </a:moveTo>
                <a:lnTo>
                  <a:pt x="21" y="215"/>
                </a:lnTo>
                <a:lnTo>
                  <a:pt x="33" y="208"/>
                </a:lnTo>
                <a:lnTo>
                  <a:pt x="44" y="200"/>
                </a:lnTo>
                <a:lnTo>
                  <a:pt x="66" y="182"/>
                </a:lnTo>
                <a:lnTo>
                  <a:pt x="66" y="182"/>
                </a:lnTo>
                <a:lnTo>
                  <a:pt x="78" y="173"/>
                </a:lnTo>
                <a:lnTo>
                  <a:pt x="91" y="165"/>
                </a:lnTo>
                <a:lnTo>
                  <a:pt x="91" y="165"/>
                </a:lnTo>
                <a:lnTo>
                  <a:pt x="73" y="180"/>
                </a:lnTo>
                <a:lnTo>
                  <a:pt x="56" y="196"/>
                </a:lnTo>
                <a:lnTo>
                  <a:pt x="39" y="212"/>
                </a:lnTo>
                <a:lnTo>
                  <a:pt x="23" y="230"/>
                </a:lnTo>
                <a:lnTo>
                  <a:pt x="23" y="230"/>
                </a:lnTo>
                <a:lnTo>
                  <a:pt x="21" y="215"/>
                </a:lnTo>
                <a:lnTo>
                  <a:pt x="21" y="215"/>
                </a:lnTo>
                <a:close/>
                <a:moveTo>
                  <a:pt x="10" y="121"/>
                </a:moveTo>
                <a:lnTo>
                  <a:pt x="10" y="121"/>
                </a:lnTo>
                <a:lnTo>
                  <a:pt x="21" y="113"/>
                </a:lnTo>
                <a:lnTo>
                  <a:pt x="32" y="104"/>
                </a:lnTo>
                <a:lnTo>
                  <a:pt x="54" y="85"/>
                </a:lnTo>
                <a:lnTo>
                  <a:pt x="54" y="85"/>
                </a:lnTo>
                <a:lnTo>
                  <a:pt x="67" y="76"/>
                </a:lnTo>
                <a:lnTo>
                  <a:pt x="81" y="67"/>
                </a:lnTo>
                <a:lnTo>
                  <a:pt x="81" y="67"/>
                </a:lnTo>
                <a:lnTo>
                  <a:pt x="93" y="58"/>
                </a:lnTo>
                <a:lnTo>
                  <a:pt x="93" y="58"/>
                </a:lnTo>
                <a:lnTo>
                  <a:pt x="94" y="57"/>
                </a:lnTo>
                <a:lnTo>
                  <a:pt x="94" y="57"/>
                </a:lnTo>
                <a:lnTo>
                  <a:pt x="92" y="60"/>
                </a:lnTo>
                <a:lnTo>
                  <a:pt x="92" y="60"/>
                </a:lnTo>
                <a:lnTo>
                  <a:pt x="88" y="64"/>
                </a:lnTo>
                <a:lnTo>
                  <a:pt x="83" y="70"/>
                </a:lnTo>
                <a:lnTo>
                  <a:pt x="73" y="77"/>
                </a:lnTo>
                <a:lnTo>
                  <a:pt x="62" y="85"/>
                </a:lnTo>
                <a:lnTo>
                  <a:pt x="52" y="92"/>
                </a:lnTo>
                <a:lnTo>
                  <a:pt x="52" y="92"/>
                </a:lnTo>
                <a:lnTo>
                  <a:pt x="30" y="110"/>
                </a:lnTo>
                <a:lnTo>
                  <a:pt x="20" y="119"/>
                </a:lnTo>
                <a:lnTo>
                  <a:pt x="11" y="128"/>
                </a:lnTo>
                <a:lnTo>
                  <a:pt x="11" y="128"/>
                </a:lnTo>
                <a:lnTo>
                  <a:pt x="10" y="121"/>
                </a:lnTo>
                <a:lnTo>
                  <a:pt x="10" y="121"/>
                </a:lnTo>
                <a:close/>
                <a:moveTo>
                  <a:pt x="14" y="168"/>
                </a:moveTo>
                <a:lnTo>
                  <a:pt x="14" y="168"/>
                </a:lnTo>
                <a:lnTo>
                  <a:pt x="25" y="160"/>
                </a:lnTo>
                <a:lnTo>
                  <a:pt x="35" y="151"/>
                </a:lnTo>
                <a:lnTo>
                  <a:pt x="55" y="132"/>
                </a:lnTo>
                <a:lnTo>
                  <a:pt x="55" y="132"/>
                </a:lnTo>
                <a:lnTo>
                  <a:pt x="67" y="122"/>
                </a:lnTo>
                <a:lnTo>
                  <a:pt x="79" y="112"/>
                </a:lnTo>
                <a:lnTo>
                  <a:pt x="79" y="112"/>
                </a:lnTo>
                <a:lnTo>
                  <a:pt x="91" y="100"/>
                </a:lnTo>
                <a:lnTo>
                  <a:pt x="98" y="94"/>
                </a:lnTo>
                <a:lnTo>
                  <a:pt x="104" y="89"/>
                </a:lnTo>
                <a:lnTo>
                  <a:pt x="104" y="89"/>
                </a:lnTo>
                <a:lnTo>
                  <a:pt x="107" y="87"/>
                </a:lnTo>
                <a:lnTo>
                  <a:pt x="103" y="91"/>
                </a:lnTo>
                <a:lnTo>
                  <a:pt x="103" y="91"/>
                </a:lnTo>
                <a:lnTo>
                  <a:pt x="97" y="97"/>
                </a:lnTo>
                <a:lnTo>
                  <a:pt x="89" y="104"/>
                </a:lnTo>
                <a:lnTo>
                  <a:pt x="89" y="104"/>
                </a:lnTo>
                <a:lnTo>
                  <a:pt x="63" y="126"/>
                </a:lnTo>
                <a:lnTo>
                  <a:pt x="63" y="126"/>
                </a:lnTo>
                <a:lnTo>
                  <a:pt x="51" y="138"/>
                </a:lnTo>
                <a:lnTo>
                  <a:pt x="38" y="152"/>
                </a:lnTo>
                <a:lnTo>
                  <a:pt x="16" y="179"/>
                </a:lnTo>
                <a:lnTo>
                  <a:pt x="16" y="179"/>
                </a:lnTo>
                <a:lnTo>
                  <a:pt x="14" y="168"/>
                </a:lnTo>
                <a:lnTo>
                  <a:pt x="14" y="168"/>
                </a:lnTo>
                <a:close/>
                <a:moveTo>
                  <a:pt x="14" y="165"/>
                </a:moveTo>
                <a:lnTo>
                  <a:pt x="14" y="165"/>
                </a:lnTo>
                <a:lnTo>
                  <a:pt x="13" y="155"/>
                </a:lnTo>
                <a:lnTo>
                  <a:pt x="13" y="155"/>
                </a:lnTo>
                <a:lnTo>
                  <a:pt x="25" y="142"/>
                </a:lnTo>
                <a:lnTo>
                  <a:pt x="38" y="131"/>
                </a:lnTo>
                <a:lnTo>
                  <a:pt x="66" y="110"/>
                </a:lnTo>
                <a:lnTo>
                  <a:pt x="66" y="110"/>
                </a:lnTo>
                <a:lnTo>
                  <a:pt x="76" y="101"/>
                </a:lnTo>
                <a:lnTo>
                  <a:pt x="87" y="91"/>
                </a:lnTo>
                <a:lnTo>
                  <a:pt x="87" y="91"/>
                </a:lnTo>
                <a:lnTo>
                  <a:pt x="95" y="83"/>
                </a:lnTo>
                <a:lnTo>
                  <a:pt x="95" y="83"/>
                </a:lnTo>
                <a:lnTo>
                  <a:pt x="103" y="76"/>
                </a:lnTo>
                <a:lnTo>
                  <a:pt x="106" y="74"/>
                </a:lnTo>
                <a:lnTo>
                  <a:pt x="103" y="77"/>
                </a:lnTo>
                <a:lnTo>
                  <a:pt x="103" y="77"/>
                </a:lnTo>
                <a:lnTo>
                  <a:pt x="78" y="100"/>
                </a:lnTo>
                <a:lnTo>
                  <a:pt x="54" y="123"/>
                </a:lnTo>
                <a:lnTo>
                  <a:pt x="54" y="123"/>
                </a:lnTo>
                <a:lnTo>
                  <a:pt x="43" y="136"/>
                </a:lnTo>
                <a:lnTo>
                  <a:pt x="32" y="150"/>
                </a:lnTo>
                <a:lnTo>
                  <a:pt x="32" y="150"/>
                </a:lnTo>
                <a:lnTo>
                  <a:pt x="28" y="154"/>
                </a:lnTo>
                <a:lnTo>
                  <a:pt x="23" y="157"/>
                </a:lnTo>
                <a:lnTo>
                  <a:pt x="14" y="165"/>
                </a:lnTo>
                <a:lnTo>
                  <a:pt x="14" y="165"/>
                </a:lnTo>
                <a:close/>
                <a:moveTo>
                  <a:pt x="17" y="147"/>
                </a:moveTo>
                <a:lnTo>
                  <a:pt x="17" y="147"/>
                </a:lnTo>
                <a:lnTo>
                  <a:pt x="15" y="148"/>
                </a:lnTo>
                <a:lnTo>
                  <a:pt x="14" y="150"/>
                </a:lnTo>
                <a:lnTo>
                  <a:pt x="14" y="150"/>
                </a:lnTo>
                <a:lnTo>
                  <a:pt x="13" y="152"/>
                </a:lnTo>
                <a:lnTo>
                  <a:pt x="13" y="152"/>
                </a:lnTo>
                <a:lnTo>
                  <a:pt x="11" y="132"/>
                </a:lnTo>
                <a:lnTo>
                  <a:pt x="11" y="132"/>
                </a:lnTo>
                <a:lnTo>
                  <a:pt x="22" y="124"/>
                </a:lnTo>
                <a:lnTo>
                  <a:pt x="32" y="116"/>
                </a:lnTo>
                <a:lnTo>
                  <a:pt x="53" y="100"/>
                </a:lnTo>
                <a:lnTo>
                  <a:pt x="73" y="83"/>
                </a:lnTo>
                <a:lnTo>
                  <a:pt x="83" y="75"/>
                </a:lnTo>
                <a:lnTo>
                  <a:pt x="94" y="68"/>
                </a:lnTo>
                <a:lnTo>
                  <a:pt x="94" y="68"/>
                </a:lnTo>
                <a:lnTo>
                  <a:pt x="90" y="72"/>
                </a:lnTo>
                <a:lnTo>
                  <a:pt x="85" y="77"/>
                </a:lnTo>
                <a:lnTo>
                  <a:pt x="77" y="88"/>
                </a:lnTo>
                <a:lnTo>
                  <a:pt x="77" y="88"/>
                </a:lnTo>
                <a:lnTo>
                  <a:pt x="55" y="110"/>
                </a:lnTo>
                <a:lnTo>
                  <a:pt x="55" y="110"/>
                </a:lnTo>
                <a:lnTo>
                  <a:pt x="17" y="147"/>
                </a:lnTo>
                <a:lnTo>
                  <a:pt x="17" y="147"/>
                </a:lnTo>
                <a:close/>
                <a:moveTo>
                  <a:pt x="16" y="182"/>
                </a:moveTo>
                <a:lnTo>
                  <a:pt x="16" y="182"/>
                </a:lnTo>
                <a:lnTo>
                  <a:pt x="29" y="173"/>
                </a:lnTo>
                <a:lnTo>
                  <a:pt x="40" y="163"/>
                </a:lnTo>
                <a:lnTo>
                  <a:pt x="64" y="141"/>
                </a:lnTo>
                <a:lnTo>
                  <a:pt x="64" y="141"/>
                </a:lnTo>
                <a:lnTo>
                  <a:pt x="91" y="118"/>
                </a:lnTo>
                <a:lnTo>
                  <a:pt x="91" y="118"/>
                </a:lnTo>
                <a:lnTo>
                  <a:pt x="106" y="105"/>
                </a:lnTo>
                <a:lnTo>
                  <a:pt x="106" y="105"/>
                </a:lnTo>
                <a:lnTo>
                  <a:pt x="110" y="102"/>
                </a:lnTo>
                <a:lnTo>
                  <a:pt x="110" y="103"/>
                </a:lnTo>
                <a:lnTo>
                  <a:pt x="104" y="108"/>
                </a:lnTo>
                <a:lnTo>
                  <a:pt x="104" y="108"/>
                </a:lnTo>
                <a:lnTo>
                  <a:pt x="94" y="119"/>
                </a:lnTo>
                <a:lnTo>
                  <a:pt x="83" y="130"/>
                </a:lnTo>
                <a:lnTo>
                  <a:pt x="61" y="151"/>
                </a:lnTo>
                <a:lnTo>
                  <a:pt x="38" y="171"/>
                </a:lnTo>
                <a:lnTo>
                  <a:pt x="28" y="182"/>
                </a:lnTo>
                <a:lnTo>
                  <a:pt x="18" y="193"/>
                </a:lnTo>
                <a:lnTo>
                  <a:pt x="18" y="193"/>
                </a:lnTo>
                <a:lnTo>
                  <a:pt x="16" y="182"/>
                </a:lnTo>
                <a:lnTo>
                  <a:pt x="16" y="182"/>
                </a:lnTo>
                <a:close/>
                <a:moveTo>
                  <a:pt x="19" y="199"/>
                </a:moveTo>
                <a:lnTo>
                  <a:pt x="19" y="199"/>
                </a:lnTo>
                <a:lnTo>
                  <a:pt x="30" y="190"/>
                </a:lnTo>
                <a:lnTo>
                  <a:pt x="41" y="182"/>
                </a:lnTo>
                <a:lnTo>
                  <a:pt x="62" y="163"/>
                </a:lnTo>
                <a:lnTo>
                  <a:pt x="62" y="163"/>
                </a:lnTo>
                <a:lnTo>
                  <a:pt x="87" y="140"/>
                </a:lnTo>
                <a:lnTo>
                  <a:pt x="87" y="140"/>
                </a:lnTo>
                <a:lnTo>
                  <a:pt x="102" y="128"/>
                </a:lnTo>
                <a:lnTo>
                  <a:pt x="102" y="128"/>
                </a:lnTo>
                <a:lnTo>
                  <a:pt x="83" y="149"/>
                </a:lnTo>
                <a:lnTo>
                  <a:pt x="74" y="158"/>
                </a:lnTo>
                <a:lnTo>
                  <a:pt x="64" y="167"/>
                </a:lnTo>
                <a:lnTo>
                  <a:pt x="64" y="167"/>
                </a:lnTo>
                <a:lnTo>
                  <a:pt x="57" y="173"/>
                </a:lnTo>
                <a:lnTo>
                  <a:pt x="51" y="179"/>
                </a:lnTo>
                <a:lnTo>
                  <a:pt x="39" y="192"/>
                </a:lnTo>
                <a:lnTo>
                  <a:pt x="39" y="192"/>
                </a:lnTo>
                <a:lnTo>
                  <a:pt x="30" y="202"/>
                </a:lnTo>
                <a:lnTo>
                  <a:pt x="21" y="211"/>
                </a:lnTo>
                <a:lnTo>
                  <a:pt x="21" y="211"/>
                </a:lnTo>
                <a:lnTo>
                  <a:pt x="19" y="199"/>
                </a:lnTo>
                <a:lnTo>
                  <a:pt x="19" y="199"/>
                </a:lnTo>
                <a:close/>
                <a:moveTo>
                  <a:pt x="113" y="264"/>
                </a:moveTo>
                <a:lnTo>
                  <a:pt x="113" y="264"/>
                </a:lnTo>
                <a:lnTo>
                  <a:pt x="104" y="268"/>
                </a:lnTo>
                <a:lnTo>
                  <a:pt x="99" y="270"/>
                </a:lnTo>
                <a:lnTo>
                  <a:pt x="96" y="272"/>
                </a:lnTo>
                <a:lnTo>
                  <a:pt x="96" y="272"/>
                </a:lnTo>
                <a:lnTo>
                  <a:pt x="115" y="254"/>
                </a:lnTo>
                <a:lnTo>
                  <a:pt x="115" y="254"/>
                </a:lnTo>
                <a:lnTo>
                  <a:pt x="116" y="273"/>
                </a:lnTo>
                <a:lnTo>
                  <a:pt x="116" y="273"/>
                </a:lnTo>
                <a:lnTo>
                  <a:pt x="115" y="272"/>
                </a:lnTo>
                <a:lnTo>
                  <a:pt x="115" y="272"/>
                </a:lnTo>
                <a:lnTo>
                  <a:pt x="111" y="273"/>
                </a:lnTo>
                <a:lnTo>
                  <a:pt x="107" y="275"/>
                </a:lnTo>
                <a:lnTo>
                  <a:pt x="107" y="275"/>
                </a:lnTo>
                <a:lnTo>
                  <a:pt x="109" y="273"/>
                </a:lnTo>
                <a:lnTo>
                  <a:pt x="111" y="271"/>
                </a:lnTo>
                <a:lnTo>
                  <a:pt x="115" y="265"/>
                </a:lnTo>
                <a:lnTo>
                  <a:pt x="115" y="265"/>
                </a:lnTo>
                <a:lnTo>
                  <a:pt x="115" y="264"/>
                </a:lnTo>
                <a:lnTo>
                  <a:pt x="113" y="264"/>
                </a:lnTo>
                <a:lnTo>
                  <a:pt x="113" y="264"/>
                </a:lnTo>
                <a:close/>
                <a:moveTo>
                  <a:pt x="75" y="279"/>
                </a:moveTo>
                <a:lnTo>
                  <a:pt x="75" y="279"/>
                </a:lnTo>
                <a:lnTo>
                  <a:pt x="65" y="280"/>
                </a:lnTo>
                <a:lnTo>
                  <a:pt x="55" y="283"/>
                </a:lnTo>
                <a:lnTo>
                  <a:pt x="44" y="286"/>
                </a:lnTo>
                <a:lnTo>
                  <a:pt x="36" y="291"/>
                </a:lnTo>
                <a:lnTo>
                  <a:pt x="36" y="291"/>
                </a:lnTo>
                <a:lnTo>
                  <a:pt x="33" y="279"/>
                </a:lnTo>
                <a:lnTo>
                  <a:pt x="33" y="279"/>
                </a:lnTo>
                <a:lnTo>
                  <a:pt x="34" y="278"/>
                </a:lnTo>
                <a:lnTo>
                  <a:pt x="34" y="278"/>
                </a:lnTo>
                <a:lnTo>
                  <a:pt x="53" y="263"/>
                </a:lnTo>
                <a:lnTo>
                  <a:pt x="72" y="246"/>
                </a:lnTo>
                <a:lnTo>
                  <a:pt x="72" y="246"/>
                </a:lnTo>
                <a:lnTo>
                  <a:pt x="91" y="230"/>
                </a:lnTo>
                <a:lnTo>
                  <a:pt x="109" y="214"/>
                </a:lnTo>
                <a:lnTo>
                  <a:pt x="109" y="214"/>
                </a:lnTo>
                <a:lnTo>
                  <a:pt x="101" y="222"/>
                </a:lnTo>
                <a:lnTo>
                  <a:pt x="93" y="232"/>
                </a:lnTo>
                <a:lnTo>
                  <a:pt x="84" y="241"/>
                </a:lnTo>
                <a:lnTo>
                  <a:pt x="76" y="249"/>
                </a:lnTo>
                <a:lnTo>
                  <a:pt x="76" y="249"/>
                </a:lnTo>
                <a:lnTo>
                  <a:pt x="56" y="267"/>
                </a:lnTo>
                <a:lnTo>
                  <a:pt x="45" y="277"/>
                </a:lnTo>
                <a:lnTo>
                  <a:pt x="36" y="287"/>
                </a:lnTo>
                <a:lnTo>
                  <a:pt x="36" y="287"/>
                </a:lnTo>
                <a:lnTo>
                  <a:pt x="36" y="288"/>
                </a:lnTo>
                <a:lnTo>
                  <a:pt x="37" y="289"/>
                </a:lnTo>
                <a:lnTo>
                  <a:pt x="37" y="289"/>
                </a:lnTo>
                <a:lnTo>
                  <a:pt x="38" y="289"/>
                </a:lnTo>
                <a:lnTo>
                  <a:pt x="38" y="289"/>
                </a:lnTo>
                <a:lnTo>
                  <a:pt x="42" y="285"/>
                </a:lnTo>
                <a:lnTo>
                  <a:pt x="42" y="285"/>
                </a:lnTo>
                <a:lnTo>
                  <a:pt x="43" y="284"/>
                </a:lnTo>
                <a:lnTo>
                  <a:pt x="43" y="284"/>
                </a:lnTo>
                <a:lnTo>
                  <a:pt x="59" y="271"/>
                </a:lnTo>
                <a:lnTo>
                  <a:pt x="75" y="258"/>
                </a:lnTo>
                <a:lnTo>
                  <a:pt x="75" y="258"/>
                </a:lnTo>
                <a:lnTo>
                  <a:pt x="83" y="251"/>
                </a:lnTo>
                <a:lnTo>
                  <a:pt x="91" y="244"/>
                </a:lnTo>
                <a:lnTo>
                  <a:pt x="99" y="237"/>
                </a:lnTo>
                <a:lnTo>
                  <a:pt x="107" y="230"/>
                </a:lnTo>
                <a:lnTo>
                  <a:pt x="107" y="230"/>
                </a:lnTo>
                <a:lnTo>
                  <a:pt x="110" y="228"/>
                </a:lnTo>
                <a:lnTo>
                  <a:pt x="108" y="230"/>
                </a:lnTo>
                <a:lnTo>
                  <a:pt x="102" y="237"/>
                </a:lnTo>
                <a:lnTo>
                  <a:pt x="102" y="237"/>
                </a:lnTo>
                <a:lnTo>
                  <a:pt x="84" y="257"/>
                </a:lnTo>
                <a:lnTo>
                  <a:pt x="84" y="257"/>
                </a:lnTo>
                <a:lnTo>
                  <a:pt x="77" y="262"/>
                </a:lnTo>
                <a:lnTo>
                  <a:pt x="69" y="268"/>
                </a:lnTo>
                <a:lnTo>
                  <a:pt x="62" y="273"/>
                </a:lnTo>
                <a:lnTo>
                  <a:pt x="59" y="276"/>
                </a:lnTo>
                <a:lnTo>
                  <a:pt x="56" y="280"/>
                </a:lnTo>
                <a:lnTo>
                  <a:pt x="56" y="280"/>
                </a:lnTo>
                <a:lnTo>
                  <a:pt x="56" y="281"/>
                </a:lnTo>
                <a:lnTo>
                  <a:pt x="58" y="282"/>
                </a:lnTo>
                <a:lnTo>
                  <a:pt x="58" y="282"/>
                </a:lnTo>
                <a:lnTo>
                  <a:pt x="75" y="269"/>
                </a:lnTo>
                <a:lnTo>
                  <a:pt x="92" y="257"/>
                </a:lnTo>
                <a:lnTo>
                  <a:pt x="92" y="257"/>
                </a:lnTo>
                <a:lnTo>
                  <a:pt x="83" y="268"/>
                </a:lnTo>
                <a:lnTo>
                  <a:pt x="75" y="279"/>
                </a:lnTo>
                <a:lnTo>
                  <a:pt x="75" y="279"/>
                </a:lnTo>
                <a:lnTo>
                  <a:pt x="75" y="279"/>
                </a:lnTo>
                <a:lnTo>
                  <a:pt x="75" y="279"/>
                </a:lnTo>
                <a:close/>
                <a:moveTo>
                  <a:pt x="115" y="182"/>
                </a:moveTo>
                <a:lnTo>
                  <a:pt x="115" y="182"/>
                </a:lnTo>
                <a:lnTo>
                  <a:pt x="115" y="181"/>
                </a:lnTo>
                <a:lnTo>
                  <a:pt x="115" y="181"/>
                </a:lnTo>
                <a:lnTo>
                  <a:pt x="115" y="196"/>
                </a:lnTo>
                <a:lnTo>
                  <a:pt x="115" y="196"/>
                </a:lnTo>
                <a:lnTo>
                  <a:pt x="114" y="196"/>
                </a:lnTo>
                <a:lnTo>
                  <a:pt x="113" y="196"/>
                </a:lnTo>
                <a:lnTo>
                  <a:pt x="113" y="196"/>
                </a:lnTo>
                <a:lnTo>
                  <a:pt x="74" y="226"/>
                </a:lnTo>
                <a:lnTo>
                  <a:pt x="74" y="226"/>
                </a:lnTo>
                <a:lnTo>
                  <a:pt x="53" y="244"/>
                </a:lnTo>
                <a:lnTo>
                  <a:pt x="53" y="244"/>
                </a:lnTo>
                <a:lnTo>
                  <a:pt x="43" y="250"/>
                </a:lnTo>
                <a:lnTo>
                  <a:pt x="43" y="250"/>
                </a:lnTo>
                <a:lnTo>
                  <a:pt x="60" y="236"/>
                </a:lnTo>
                <a:lnTo>
                  <a:pt x="76" y="220"/>
                </a:lnTo>
                <a:lnTo>
                  <a:pt x="76" y="220"/>
                </a:lnTo>
                <a:lnTo>
                  <a:pt x="86" y="211"/>
                </a:lnTo>
                <a:lnTo>
                  <a:pt x="95" y="201"/>
                </a:lnTo>
                <a:lnTo>
                  <a:pt x="104" y="191"/>
                </a:lnTo>
                <a:lnTo>
                  <a:pt x="115" y="182"/>
                </a:lnTo>
                <a:lnTo>
                  <a:pt x="115" y="182"/>
                </a:lnTo>
                <a:close/>
                <a:moveTo>
                  <a:pt x="102" y="247"/>
                </a:moveTo>
                <a:lnTo>
                  <a:pt x="102" y="247"/>
                </a:lnTo>
                <a:lnTo>
                  <a:pt x="95" y="253"/>
                </a:lnTo>
                <a:lnTo>
                  <a:pt x="95" y="253"/>
                </a:lnTo>
                <a:lnTo>
                  <a:pt x="69" y="270"/>
                </a:lnTo>
                <a:lnTo>
                  <a:pt x="69" y="270"/>
                </a:lnTo>
                <a:lnTo>
                  <a:pt x="64" y="275"/>
                </a:lnTo>
                <a:lnTo>
                  <a:pt x="62" y="277"/>
                </a:lnTo>
                <a:lnTo>
                  <a:pt x="62" y="276"/>
                </a:lnTo>
                <a:lnTo>
                  <a:pt x="62" y="276"/>
                </a:lnTo>
                <a:lnTo>
                  <a:pt x="68" y="270"/>
                </a:lnTo>
                <a:lnTo>
                  <a:pt x="75" y="266"/>
                </a:lnTo>
                <a:lnTo>
                  <a:pt x="75" y="266"/>
                </a:lnTo>
                <a:lnTo>
                  <a:pt x="86" y="257"/>
                </a:lnTo>
                <a:lnTo>
                  <a:pt x="96" y="247"/>
                </a:lnTo>
                <a:lnTo>
                  <a:pt x="115" y="225"/>
                </a:lnTo>
                <a:lnTo>
                  <a:pt x="115" y="225"/>
                </a:lnTo>
                <a:lnTo>
                  <a:pt x="115" y="224"/>
                </a:lnTo>
                <a:lnTo>
                  <a:pt x="115" y="224"/>
                </a:lnTo>
                <a:lnTo>
                  <a:pt x="113" y="223"/>
                </a:lnTo>
                <a:lnTo>
                  <a:pt x="113" y="223"/>
                </a:lnTo>
                <a:lnTo>
                  <a:pt x="108" y="226"/>
                </a:lnTo>
                <a:lnTo>
                  <a:pt x="103" y="230"/>
                </a:lnTo>
                <a:lnTo>
                  <a:pt x="95" y="238"/>
                </a:lnTo>
                <a:lnTo>
                  <a:pt x="86" y="246"/>
                </a:lnTo>
                <a:lnTo>
                  <a:pt x="77" y="253"/>
                </a:lnTo>
                <a:lnTo>
                  <a:pt x="77" y="253"/>
                </a:lnTo>
                <a:lnTo>
                  <a:pt x="54" y="272"/>
                </a:lnTo>
                <a:lnTo>
                  <a:pt x="54" y="272"/>
                </a:lnTo>
                <a:lnTo>
                  <a:pt x="55" y="271"/>
                </a:lnTo>
                <a:lnTo>
                  <a:pt x="55" y="271"/>
                </a:lnTo>
                <a:lnTo>
                  <a:pt x="66" y="260"/>
                </a:lnTo>
                <a:lnTo>
                  <a:pt x="77" y="251"/>
                </a:lnTo>
                <a:lnTo>
                  <a:pt x="77" y="251"/>
                </a:lnTo>
                <a:lnTo>
                  <a:pt x="87" y="242"/>
                </a:lnTo>
                <a:lnTo>
                  <a:pt x="96" y="232"/>
                </a:lnTo>
                <a:lnTo>
                  <a:pt x="105" y="221"/>
                </a:lnTo>
                <a:lnTo>
                  <a:pt x="115" y="212"/>
                </a:lnTo>
                <a:lnTo>
                  <a:pt x="115" y="212"/>
                </a:lnTo>
                <a:lnTo>
                  <a:pt x="115" y="212"/>
                </a:lnTo>
                <a:lnTo>
                  <a:pt x="115" y="212"/>
                </a:lnTo>
                <a:lnTo>
                  <a:pt x="115" y="237"/>
                </a:lnTo>
                <a:lnTo>
                  <a:pt x="115" y="237"/>
                </a:lnTo>
                <a:lnTo>
                  <a:pt x="115" y="238"/>
                </a:lnTo>
                <a:lnTo>
                  <a:pt x="115" y="238"/>
                </a:lnTo>
                <a:lnTo>
                  <a:pt x="102" y="247"/>
                </a:lnTo>
                <a:lnTo>
                  <a:pt x="102" y="247"/>
                </a:lnTo>
                <a:close/>
                <a:moveTo>
                  <a:pt x="115" y="198"/>
                </a:moveTo>
                <a:lnTo>
                  <a:pt x="115" y="198"/>
                </a:lnTo>
                <a:lnTo>
                  <a:pt x="115" y="197"/>
                </a:lnTo>
                <a:lnTo>
                  <a:pt x="115" y="197"/>
                </a:lnTo>
                <a:lnTo>
                  <a:pt x="115" y="211"/>
                </a:lnTo>
                <a:lnTo>
                  <a:pt x="115" y="211"/>
                </a:lnTo>
                <a:lnTo>
                  <a:pt x="114" y="210"/>
                </a:lnTo>
                <a:lnTo>
                  <a:pt x="113" y="210"/>
                </a:lnTo>
                <a:lnTo>
                  <a:pt x="113" y="210"/>
                </a:lnTo>
                <a:lnTo>
                  <a:pt x="103" y="217"/>
                </a:lnTo>
                <a:lnTo>
                  <a:pt x="93" y="225"/>
                </a:lnTo>
                <a:lnTo>
                  <a:pt x="74" y="241"/>
                </a:lnTo>
                <a:lnTo>
                  <a:pt x="56" y="258"/>
                </a:lnTo>
                <a:lnTo>
                  <a:pt x="36" y="274"/>
                </a:lnTo>
                <a:lnTo>
                  <a:pt x="36" y="274"/>
                </a:lnTo>
                <a:lnTo>
                  <a:pt x="43" y="266"/>
                </a:lnTo>
                <a:lnTo>
                  <a:pt x="52" y="258"/>
                </a:lnTo>
                <a:lnTo>
                  <a:pt x="52" y="258"/>
                </a:lnTo>
                <a:lnTo>
                  <a:pt x="63" y="248"/>
                </a:lnTo>
                <a:lnTo>
                  <a:pt x="73" y="239"/>
                </a:lnTo>
                <a:lnTo>
                  <a:pt x="73" y="239"/>
                </a:lnTo>
                <a:lnTo>
                  <a:pt x="84" y="229"/>
                </a:lnTo>
                <a:lnTo>
                  <a:pt x="94" y="218"/>
                </a:lnTo>
                <a:lnTo>
                  <a:pt x="115" y="198"/>
                </a:lnTo>
                <a:lnTo>
                  <a:pt x="115" y="198"/>
                </a:lnTo>
                <a:close/>
                <a:moveTo>
                  <a:pt x="82" y="273"/>
                </a:moveTo>
                <a:lnTo>
                  <a:pt x="82" y="273"/>
                </a:lnTo>
                <a:lnTo>
                  <a:pt x="86" y="267"/>
                </a:lnTo>
                <a:lnTo>
                  <a:pt x="92" y="261"/>
                </a:lnTo>
                <a:lnTo>
                  <a:pt x="103" y="249"/>
                </a:lnTo>
                <a:lnTo>
                  <a:pt x="103" y="249"/>
                </a:lnTo>
                <a:lnTo>
                  <a:pt x="105" y="248"/>
                </a:lnTo>
                <a:lnTo>
                  <a:pt x="105" y="248"/>
                </a:lnTo>
                <a:lnTo>
                  <a:pt x="107" y="246"/>
                </a:lnTo>
                <a:lnTo>
                  <a:pt x="107" y="246"/>
                </a:lnTo>
                <a:lnTo>
                  <a:pt x="112" y="244"/>
                </a:lnTo>
                <a:lnTo>
                  <a:pt x="113" y="243"/>
                </a:lnTo>
                <a:lnTo>
                  <a:pt x="113" y="242"/>
                </a:lnTo>
                <a:lnTo>
                  <a:pt x="113" y="242"/>
                </a:lnTo>
                <a:lnTo>
                  <a:pt x="115" y="240"/>
                </a:lnTo>
                <a:lnTo>
                  <a:pt x="115" y="240"/>
                </a:lnTo>
                <a:lnTo>
                  <a:pt x="115" y="252"/>
                </a:lnTo>
                <a:lnTo>
                  <a:pt x="115" y="252"/>
                </a:lnTo>
                <a:lnTo>
                  <a:pt x="115" y="252"/>
                </a:lnTo>
                <a:lnTo>
                  <a:pt x="115" y="252"/>
                </a:lnTo>
                <a:lnTo>
                  <a:pt x="104" y="258"/>
                </a:lnTo>
                <a:lnTo>
                  <a:pt x="95" y="265"/>
                </a:lnTo>
                <a:lnTo>
                  <a:pt x="95" y="265"/>
                </a:lnTo>
                <a:lnTo>
                  <a:pt x="83" y="273"/>
                </a:lnTo>
                <a:lnTo>
                  <a:pt x="83" y="273"/>
                </a:lnTo>
                <a:lnTo>
                  <a:pt x="79" y="276"/>
                </a:lnTo>
                <a:lnTo>
                  <a:pt x="82" y="273"/>
                </a:lnTo>
                <a:lnTo>
                  <a:pt x="82" y="273"/>
                </a:lnTo>
                <a:close/>
                <a:moveTo>
                  <a:pt x="113" y="149"/>
                </a:moveTo>
                <a:lnTo>
                  <a:pt x="113" y="149"/>
                </a:lnTo>
                <a:lnTo>
                  <a:pt x="115" y="148"/>
                </a:lnTo>
                <a:lnTo>
                  <a:pt x="115" y="148"/>
                </a:lnTo>
                <a:lnTo>
                  <a:pt x="115" y="161"/>
                </a:lnTo>
                <a:lnTo>
                  <a:pt x="115" y="161"/>
                </a:lnTo>
                <a:lnTo>
                  <a:pt x="115" y="180"/>
                </a:lnTo>
                <a:lnTo>
                  <a:pt x="115" y="180"/>
                </a:lnTo>
                <a:lnTo>
                  <a:pt x="114" y="180"/>
                </a:lnTo>
                <a:lnTo>
                  <a:pt x="113" y="180"/>
                </a:lnTo>
                <a:lnTo>
                  <a:pt x="113" y="180"/>
                </a:lnTo>
                <a:lnTo>
                  <a:pt x="109" y="183"/>
                </a:lnTo>
                <a:lnTo>
                  <a:pt x="109" y="183"/>
                </a:lnTo>
                <a:lnTo>
                  <a:pt x="108" y="183"/>
                </a:lnTo>
                <a:lnTo>
                  <a:pt x="107" y="185"/>
                </a:lnTo>
                <a:lnTo>
                  <a:pt x="107" y="185"/>
                </a:lnTo>
                <a:lnTo>
                  <a:pt x="87" y="201"/>
                </a:lnTo>
                <a:lnTo>
                  <a:pt x="77" y="208"/>
                </a:lnTo>
                <a:lnTo>
                  <a:pt x="67" y="215"/>
                </a:lnTo>
                <a:lnTo>
                  <a:pt x="67" y="215"/>
                </a:lnTo>
                <a:lnTo>
                  <a:pt x="57" y="221"/>
                </a:lnTo>
                <a:lnTo>
                  <a:pt x="48" y="229"/>
                </a:lnTo>
                <a:lnTo>
                  <a:pt x="48" y="229"/>
                </a:lnTo>
                <a:lnTo>
                  <a:pt x="59" y="216"/>
                </a:lnTo>
                <a:lnTo>
                  <a:pt x="71" y="205"/>
                </a:lnTo>
                <a:lnTo>
                  <a:pt x="71" y="205"/>
                </a:lnTo>
                <a:lnTo>
                  <a:pt x="82" y="195"/>
                </a:lnTo>
                <a:lnTo>
                  <a:pt x="92" y="185"/>
                </a:lnTo>
                <a:lnTo>
                  <a:pt x="102" y="174"/>
                </a:lnTo>
                <a:lnTo>
                  <a:pt x="108" y="170"/>
                </a:lnTo>
                <a:lnTo>
                  <a:pt x="114" y="166"/>
                </a:lnTo>
                <a:lnTo>
                  <a:pt x="114" y="166"/>
                </a:lnTo>
                <a:lnTo>
                  <a:pt x="115" y="165"/>
                </a:lnTo>
                <a:lnTo>
                  <a:pt x="115" y="164"/>
                </a:lnTo>
                <a:lnTo>
                  <a:pt x="114" y="164"/>
                </a:lnTo>
                <a:lnTo>
                  <a:pt x="113" y="164"/>
                </a:lnTo>
                <a:lnTo>
                  <a:pt x="113" y="164"/>
                </a:lnTo>
                <a:lnTo>
                  <a:pt x="101" y="172"/>
                </a:lnTo>
                <a:lnTo>
                  <a:pt x="91" y="181"/>
                </a:lnTo>
                <a:lnTo>
                  <a:pt x="80" y="190"/>
                </a:lnTo>
                <a:lnTo>
                  <a:pt x="69" y="198"/>
                </a:lnTo>
                <a:lnTo>
                  <a:pt x="69" y="198"/>
                </a:lnTo>
                <a:lnTo>
                  <a:pt x="59" y="206"/>
                </a:lnTo>
                <a:lnTo>
                  <a:pt x="50" y="213"/>
                </a:lnTo>
                <a:lnTo>
                  <a:pt x="50" y="213"/>
                </a:lnTo>
                <a:lnTo>
                  <a:pt x="37" y="221"/>
                </a:lnTo>
                <a:lnTo>
                  <a:pt x="31" y="225"/>
                </a:lnTo>
                <a:lnTo>
                  <a:pt x="27" y="230"/>
                </a:lnTo>
                <a:lnTo>
                  <a:pt x="27" y="230"/>
                </a:lnTo>
                <a:lnTo>
                  <a:pt x="37" y="217"/>
                </a:lnTo>
                <a:lnTo>
                  <a:pt x="48" y="207"/>
                </a:lnTo>
                <a:lnTo>
                  <a:pt x="70" y="186"/>
                </a:lnTo>
                <a:lnTo>
                  <a:pt x="70" y="186"/>
                </a:lnTo>
                <a:lnTo>
                  <a:pt x="94" y="165"/>
                </a:lnTo>
                <a:lnTo>
                  <a:pt x="94" y="165"/>
                </a:lnTo>
                <a:lnTo>
                  <a:pt x="105" y="155"/>
                </a:lnTo>
                <a:lnTo>
                  <a:pt x="105" y="155"/>
                </a:lnTo>
                <a:lnTo>
                  <a:pt x="112" y="150"/>
                </a:lnTo>
                <a:lnTo>
                  <a:pt x="112" y="150"/>
                </a:lnTo>
                <a:lnTo>
                  <a:pt x="113" y="149"/>
                </a:lnTo>
                <a:lnTo>
                  <a:pt x="113" y="149"/>
                </a:lnTo>
                <a:close/>
                <a:moveTo>
                  <a:pt x="24" y="233"/>
                </a:moveTo>
                <a:lnTo>
                  <a:pt x="24" y="233"/>
                </a:lnTo>
                <a:lnTo>
                  <a:pt x="37" y="225"/>
                </a:lnTo>
                <a:lnTo>
                  <a:pt x="50" y="216"/>
                </a:lnTo>
                <a:lnTo>
                  <a:pt x="62" y="207"/>
                </a:lnTo>
                <a:lnTo>
                  <a:pt x="74" y="198"/>
                </a:lnTo>
                <a:lnTo>
                  <a:pt x="74" y="198"/>
                </a:lnTo>
                <a:lnTo>
                  <a:pt x="79" y="194"/>
                </a:lnTo>
                <a:lnTo>
                  <a:pt x="84" y="190"/>
                </a:lnTo>
                <a:lnTo>
                  <a:pt x="84" y="190"/>
                </a:lnTo>
                <a:lnTo>
                  <a:pt x="75" y="198"/>
                </a:lnTo>
                <a:lnTo>
                  <a:pt x="67" y="206"/>
                </a:lnTo>
                <a:lnTo>
                  <a:pt x="67" y="206"/>
                </a:lnTo>
                <a:lnTo>
                  <a:pt x="56" y="215"/>
                </a:lnTo>
                <a:lnTo>
                  <a:pt x="46" y="226"/>
                </a:lnTo>
                <a:lnTo>
                  <a:pt x="36" y="237"/>
                </a:lnTo>
                <a:lnTo>
                  <a:pt x="26" y="247"/>
                </a:lnTo>
                <a:lnTo>
                  <a:pt x="26" y="247"/>
                </a:lnTo>
                <a:lnTo>
                  <a:pt x="24" y="233"/>
                </a:lnTo>
                <a:lnTo>
                  <a:pt x="24" y="233"/>
                </a:lnTo>
                <a:close/>
                <a:moveTo>
                  <a:pt x="64" y="220"/>
                </a:moveTo>
                <a:lnTo>
                  <a:pt x="64" y="220"/>
                </a:lnTo>
                <a:lnTo>
                  <a:pt x="81" y="207"/>
                </a:lnTo>
                <a:lnTo>
                  <a:pt x="98" y="194"/>
                </a:lnTo>
                <a:lnTo>
                  <a:pt x="98" y="194"/>
                </a:lnTo>
                <a:lnTo>
                  <a:pt x="95" y="197"/>
                </a:lnTo>
                <a:lnTo>
                  <a:pt x="95" y="197"/>
                </a:lnTo>
                <a:lnTo>
                  <a:pt x="74" y="219"/>
                </a:lnTo>
                <a:lnTo>
                  <a:pt x="74" y="219"/>
                </a:lnTo>
                <a:lnTo>
                  <a:pt x="53" y="240"/>
                </a:lnTo>
                <a:lnTo>
                  <a:pt x="41" y="250"/>
                </a:lnTo>
                <a:lnTo>
                  <a:pt x="31" y="261"/>
                </a:lnTo>
                <a:lnTo>
                  <a:pt x="31" y="261"/>
                </a:lnTo>
                <a:lnTo>
                  <a:pt x="30" y="262"/>
                </a:lnTo>
                <a:lnTo>
                  <a:pt x="31" y="262"/>
                </a:lnTo>
                <a:lnTo>
                  <a:pt x="31" y="263"/>
                </a:lnTo>
                <a:lnTo>
                  <a:pt x="32" y="262"/>
                </a:lnTo>
                <a:lnTo>
                  <a:pt x="32" y="262"/>
                </a:lnTo>
                <a:lnTo>
                  <a:pt x="75" y="228"/>
                </a:lnTo>
                <a:lnTo>
                  <a:pt x="75" y="228"/>
                </a:lnTo>
                <a:lnTo>
                  <a:pt x="101" y="208"/>
                </a:lnTo>
                <a:lnTo>
                  <a:pt x="101" y="208"/>
                </a:lnTo>
                <a:lnTo>
                  <a:pt x="83" y="226"/>
                </a:lnTo>
                <a:lnTo>
                  <a:pt x="64" y="244"/>
                </a:lnTo>
                <a:lnTo>
                  <a:pt x="64" y="244"/>
                </a:lnTo>
                <a:lnTo>
                  <a:pt x="48" y="259"/>
                </a:lnTo>
                <a:lnTo>
                  <a:pt x="39" y="267"/>
                </a:lnTo>
                <a:lnTo>
                  <a:pt x="32" y="277"/>
                </a:lnTo>
                <a:lnTo>
                  <a:pt x="32" y="277"/>
                </a:lnTo>
                <a:lnTo>
                  <a:pt x="27" y="250"/>
                </a:lnTo>
                <a:lnTo>
                  <a:pt x="27" y="250"/>
                </a:lnTo>
                <a:lnTo>
                  <a:pt x="36" y="243"/>
                </a:lnTo>
                <a:lnTo>
                  <a:pt x="45" y="235"/>
                </a:lnTo>
                <a:lnTo>
                  <a:pt x="54" y="228"/>
                </a:lnTo>
                <a:lnTo>
                  <a:pt x="64" y="220"/>
                </a:lnTo>
                <a:lnTo>
                  <a:pt x="64" y="220"/>
                </a:lnTo>
                <a:close/>
                <a:moveTo>
                  <a:pt x="38" y="301"/>
                </a:moveTo>
                <a:lnTo>
                  <a:pt x="38" y="301"/>
                </a:lnTo>
                <a:lnTo>
                  <a:pt x="46" y="295"/>
                </a:lnTo>
                <a:lnTo>
                  <a:pt x="57" y="291"/>
                </a:lnTo>
                <a:lnTo>
                  <a:pt x="67" y="289"/>
                </a:lnTo>
                <a:lnTo>
                  <a:pt x="77" y="287"/>
                </a:lnTo>
                <a:lnTo>
                  <a:pt x="87" y="287"/>
                </a:lnTo>
                <a:lnTo>
                  <a:pt x="97" y="288"/>
                </a:lnTo>
                <a:lnTo>
                  <a:pt x="107" y="290"/>
                </a:lnTo>
                <a:lnTo>
                  <a:pt x="117" y="294"/>
                </a:lnTo>
                <a:lnTo>
                  <a:pt x="117" y="294"/>
                </a:lnTo>
                <a:lnTo>
                  <a:pt x="117" y="304"/>
                </a:lnTo>
                <a:lnTo>
                  <a:pt x="117" y="304"/>
                </a:lnTo>
                <a:lnTo>
                  <a:pt x="108" y="300"/>
                </a:lnTo>
                <a:lnTo>
                  <a:pt x="98" y="298"/>
                </a:lnTo>
                <a:lnTo>
                  <a:pt x="89" y="297"/>
                </a:lnTo>
                <a:lnTo>
                  <a:pt x="79" y="298"/>
                </a:lnTo>
                <a:lnTo>
                  <a:pt x="69" y="300"/>
                </a:lnTo>
                <a:lnTo>
                  <a:pt x="59" y="304"/>
                </a:lnTo>
                <a:lnTo>
                  <a:pt x="50" y="307"/>
                </a:lnTo>
                <a:lnTo>
                  <a:pt x="40" y="313"/>
                </a:lnTo>
                <a:lnTo>
                  <a:pt x="40" y="313"/>
                </a:lnTo>
                <a:lnTo>
                  <a:pt x="38" y="301"/>
                </a:lnTo>
                <a:lnTo>
                  <a:pt x="38" y="301"/>
                </a:lnTo>
                <a:close/>
                <a:moveTo>
                  <a:pt x="118" y="408"/>
                </a:moveTo>
                <a:lnTo>
                  <a:pt x="118" y="408"/>
                </a:lnTo>
                <a:lnTo>
                  <a:pt x="106" y="414"/>
                </a:lnTo>
                <a:lnTo>
                  <a:pt x="96" y="420"/>
                </a:lnTo>
                <a:lnTo>
                  <a:pt x="74" y="434"/>
                </a:lnTo>
                <a:lnTo>
                  <a:pt x="74" y="434"/>
                </a:lnTo>
                <a:lnTo>
                  <a:pt x="86" y="425"/>
                </a:lnTo>
                <a:lnTo>
                  <a:pt x="97" y="416"/>
                </a:lnTo>
                <a:lnTo>
                  <a:pt x="108" y="407"/>
                </a:lnTo>
                <a:lnTo>
                  <a:pt x="114" y="403"/>
                </a:lnTo>
                <a:lnTo>
                  <a:pt x="121" y="400"/>
                </a:lnTo>
                <a:lnTo>
                  <a:pt x="121" y="400"/>
                </a:lnTo>
                <a:lnTo>
                  <a:pt x="121" y="418"/>
                </a:lnTo>
                <a:lnTo>
                  <a:pt x="121" y="418"/>
                </a:lnTo>
                <a:lnTo>
                  <a:pt x="121" y="418"/>
                </a:lnTo>
                <a:lnTo>
                  <a:pt x="121" y="418"/>
                </a:lnTo>
                <a:lnTo>
                  <a:pt x="113" y="422"/>
                </a:lnTo>
                <a:lnTo>
                  <a:pt x="105" y="426"/>
                </a:lnTo>
                <a:lnTo>
                  <a:pt x="91" y="436"/>
                </a:lnTo>
                <a:lnTo>
                  <a:pt x="91" y="436"/>
                </a:lnTo>
                <a:lnTo>
                  <a:pt x="94" y="433"/>
                </a:lnTo>
                <a:lnTo>
                  <a:pt x="94" y="433"/>
                </a:lnTo>
                <a:lnTo>
                  <a:pt x="107" y="422"/>
                </a:lnTo>
                <a:lnTo>
                  <a:pt x="119" y="410"/>
                </a:lnTo>
                <a:lnTo>
                  <a:pt x="119" y="410"/>
                </a:lnTo>
                <a:lnTo>
                  <a:pt x="119" y="409"/>
                </a:lnTo>
                <a:lnTo>
                  <a:pt x="119" y="408"/>
                </a:lnTo>
                <a:lnTo>
                  <a:pt x="118" y="408"/>
                </a:lnTo>
                <a:lnTo>
                  <a:pt x="118" y="408"/>
                </a:lnTo>
                <a:close/>
                <a:moveTo>
                  <a:pt x="119" y="387"/>
                </a:moveTo>
                <a:lnTo>
                  <a:pt x="119" y="387"/>
                </a:lnTo>
                <a:lnTo>
                  <a:pt x="119" y="386"/>
                </a:lnTo>
                <a:lnTo>
                  <a:pt x="119" y="385"/>
                </a:lnTo>
                <a:lnTo>
                  <a:pt x="118" y="385"/>
                </a:lnTo>
                <a:lnTo>
                  <a:pt x="118" y="385"/>
                </a:lnTo>
                <a:lnTo>
                  <a:pt x="95" y="399"/>
                </a:lnTo>
                <a:lnTo>
                  <a:pt x="95" y="399"/>
                </a:lnTo>
                <a:lnTo>
                  <a:pt x="82" y="405"/>
                </a:lnTo>
                <a:lnTo>
                  <a:pt x="82" y="405"/>
                </a:lnTo>
                <a:lnTo>
                  <a:pt x="74" y="409"/>
                </a:lnTo>
                <a:lnTo>
                  <a:pt x="71" y="411"/>
                </a:lnTo>
                <a:lnTo>
                  <a:pt x="75" y="409"/>
                </a:lnTo>
                <a:lnTo>
                  <a:pt x="75" y="409"/>
                </a:lnTo>
                <a:lnTo>
                  <a:pt x="87" y="401"/>
                </a:lnTo>
                <a:lnTo>
                  <a:pt x="98" y="394"/>
                </a:lnTo>
                <a:lnTo>
                  <a:pt x="109" y="384"/>
                </a:lnTo>
                <a:lnTo>
                  <a:pt x="114" y="379"/>
                </a:lnTo>
                <a:lnTo>
                  <a:pt x="119" y="374"/>
                </a:lnTo>
                <a:lnTo>
                  <a:pt x="119" y="374"/>
                </a:lnTo>
                <a:lnTo>
                  <a:pt x="119" y="372"/>
                </a:lnTo>
                <a:lnTo>
                  <a:pt x="119" y="372"/>
                </a:lnTo>
                <a:lnTo>
                  <a:pt x="118" y="372"/>
                </a:lnTo>
                <a:lnTo>
                  <a:pt x="118" y="372"/>
                </a:lnTo>
                <a:lnTo>
                  <a:pt x="105" y="378"/>
                </a:lnTo>
                <a:lnTo>
                  <a:pt x="92" y="385"/>
                </a:lnTo>
                <a:lnTo>
                  <a:pt x="79" y="393"/>
                </a:lnTo>
                <a:lnTo>
                  <a:pt x="66" y="399"/>
                </a:lnTo>
                <a:lnTo>
                  <a:pt x="66" y="399"/>
                </a:lnTo>
                <a:lnTo>
                  <a:pt x="72" y="396"/>
                </a:lnTo>
                <a:lnTo>
                  <a:pt x="78" y="393"/>
                </a:lnTo>
                <a:lnTo>
                  <a:pt x="90" y="383"/>
                </a:lnTo>
                <a:lnTo>
                  <a:pt x="102" y="373"/>
                </a:lnTo>
                <a:lnTo>
                  <a:pt x="114" y="365"/>
                </a:lnTo>
                <a:lnTo>
                  <a:pt x="114" y="365"/>
                </a:lnTo>
                <a:lnTo>
                  <a:pt x="119" y="362"/>
                </a:lnTo>
                <a:lnTo>
                  <a:pt x="119" y="362"/>
                </a:lnTo>
                <a:lnTo>
                  <a:pt x="119" y="362"/>
                </a:lnTo>
                <a:lnTo>
                  <a:pt x="119" y="362"/>
                </a:lnTo>
                <a:lnTo>
                  <a:pt x="120" y="398"/>
                </a:lnTo>
                <a:lnTo>
                  <a:pt x="120" y="398"/>
                </a:lnTo>
                <a:lnTo>
                  <a:pt x="108" y="402"/>
                </a:lnTo>
                <a:lnTo>
                  <a:pt x="96" y="407"/>
                </a:lnTo>
                <a:lnTo>
                  <a:pt x="83" y="412"/>
                </a:lnTo>
                <a:lnTo>
                  <a:pt x="73" y="419"/>
                </a:lnTo>
                <a:lnTo>
                  <a:pt x="73" y="419"/>
                </a:lnTo>
                <a:lnTo>
                  <a:pt x="96" y="403"/>
                </a:lnTo>
                <a:lnTo>
                  <a:pt x="108" y="396"/>
                </a:lnTo>
                <a:lnTo>
                  <a:pt x="119" y="387"/>
                </a:lnTo>
                <a:lnTo>
                  <a:pt x="119" y="387"/>
                </a:lnTo>
                <a:close/>
                <a:moveTo>
                  <a:pt x="113" y="363"/>
                </a:moveTo>
                <a:lnTo>
                  <a:pt x="113" y="363"/>
                </a:lnTo>
                <a:lnTo>
                  <a:pt x="104" y="368"/>
                </a:lnTo>
                <a:lnTo>
                  <a:pt x="104" y="368"/>
                </a:lnTo>
                <a:lnTo>
                  <a:pt x="90" y="375"/>
                </a:lnTo>
                <a:lnTo>
                  <a:pt x="90" y="375"/>
                </a:lnTo>
                <a:lnTo>
                  <a:pt x="76" y="382"/>
                </a:lnTo>
                <a:lnTo>
                  <a:pt x="76" y="382"/>
                </a:lnTo>
                <a:lnTo>
                  <a:pt x="66" y="388"/>
                </a:lnTo>
                <a:lnTo>
                  <a:pt x="63" y="391"/>
                </a:lnTo>
                <a:lnTo>
                  <a:pt x="66" y="387"/>
                </a:lnTo>
                <a:lnTo>
                  <a:pt x="66" y="387"/>
                </a:lnTo>
                <a:lnTo>
                  <a:pt x="79" y="378"/>
                </a:lnTo>
                <a:lnTo>
                  <a:pt x="91" y="369"/>
                </a:lnTo>
                <a:lnTo>
                  <a:pt x="104" y="359"/>
                </a:lnTo>
                <a:lnTo>
                  <a:pt x="117" y="351"/>
                </a:lnTo>
                <a:lnTo>
                  <a:pt x="117" y="351"/>
                </a:lnTo>
                <a:lnTo>
                  <a:pt x="118" y="350"/>
                </a:lnTo>
                <a:lnTo>
                  <a:pt x="118" y="349"/>
                </a:lnTo>
                <a:lnTo>
                  <a:pt x="117" y="349"/>
                </a:lnTo>
                <a:lnTo>
                  <a:pt x="116" y="349"/>
                </a:lnTo>
                <a:lnTo>
                  <a:pt x="116" y="349"/>
                </a:lnTo>
                <a:lnTo>
                  <a:pt x="102" y="354"/>
                </a:lnTo>
                <a:lnTo>
                  <a:pt x="89" y="361"/>
                </a:lnTo>
                <a:lnTo>
                  <a:pt x="89" y="361"/>
                </a:lnTo>
                <a:lnTo>
                  <a:pt x="71" y="370"/>
                </a:lnTo>
                <a:lnTo>
                  <a:pt x="71" y="370"/>
                </a:lnTo>
                <a:lnTo>
                  <a:pt x="61" y="375"/>
                </a:lnTo>
                <a:lnTo>
                  <a:pt x="57" y="376"/>
                </a:lnTo>
                <a:lnTo>
                  <a:pt x="57" y="376"/>
                </a:lnTo>
                <a:lnTo>
                  <a:pt x="59" y="373"/>
                </a:lnTo>
                <a:lnTo>
                  <a:pt x="59" y="373"/>
                </a:lnTo>
                <a:lnTo>
                  <a:pt x="67" y="367"/>
                </a:lnTo>
                <a:lnTo>
                  <a:pt x="75" y="362"/>
                </a:lnTo>
                <a:lnTo>
                  <a:pt x="84" y="357"/>
                </a:lnTo>
                <a:lnTo>
                  <a:pt x="92" y="352"/>
                </a:lnTo>
                <a:lnTo>
                  <a:pt x="92" y="352"/>
                </a:lnTo>
                <a:lnTo>
                  <a:pt x="106" y="343"/>
                </a:lnTo>
                <a:lnTo>
                  <a:pt x="118" y="333"/>
                </a:lnTo>
                <a:lnTo>
                  <a:pt x="118" y="333"/>
                </a:lnTo>
                <a:lnTo>
                  <a:pt x="119" y="345"/>
                </a:lnTo>
                <a:lnTo>
                  <a:pt x="119" y="345"/>
                </a:lnTo>
                <a:lnTo>
                  <a:pt x="119" y="361"/>
                </a:lnTo>
                <a:lnTo>
                  <a:pt x="119" y="361"/>
                </a:lnTo>
                <a:lnTo>
                  <a:pt x="119" y="360"/>
                </a:lnTo>
                <a:lnTo>
                  <a:pt x="118" y="360"/>
                </a:lnTo>
                <a:lnTo>
                  <a:pt x="118" y="360"/>
                </a:lnTo>
                <a:lnTo>
                  <a:pt x="113" y="363"/>
                </a:lnTo>
                <a:lnTo>
                  <a:pt x="113" y="363"/>
                </a:lnTo>
                <a:lnTo>
                  <a:pt x="113" y="363"/>
                </a:lnTo>
                <a:lnTo>
                  <a:pt x="113" y="363"/>
                </a:lnTo>
                <a:close/>
                <a:moveTo>
                  <a:pt x="82" y="343"/>
                </a:moveTo>
                <a:lnTo>
                  <a:pt x="82" y="343"/>
                </a:lnTo>
                <a:lnTo>
                  <a:pt x="97" y="332"/>
                </a:lnTo>
                <a:lnTo>
                  <a:pt x="112" y="319"/>
                </a:lnTo>
                <a:lnTo>
                  <a:pt x="112" y="319"/>
                </a:lnTo>
                <a:lnTo>
                  <a:pt x="112" y="318"/>
                </a:lnTo>
                <a:lnTo>
                  <a:pt x="112" y="317"/>
                </a:lnTo>
                <a:lnTo>
                  <a:pt x="110" y="317"/>
                </a:lnTo>
                <a:lnTo>
                  <a:pt x="110" y="317"/>
                </a:lnTo>
                <a:lnTo>
                  <a:pt x="95" y="325"/>
                </a:lnTo>
                <a:lnTo>
                  <a:pt x="81" y="334"/>
                </a:lnTo>
                <a:lnTo>
                  <a:pt x="66" y="343"/>
                </a:lnTo>
                <a:lnTo>
                  <a:pt x="51" y="351"/>
                </a:lnTo>
                <a:lnTo>
                  <a:pt x="51" y="351"/>
                </a:lnTo>
                <a:lnTo>
                  <a:pt x="58" y="347"/>
                </a:lnTo>
                <a:lnTo>
                  <a:pt x="65" y="341"/>
                </a:lnTo>
                <a:lnTo>
                  <a:pt x="77" y="331"/>
                </a:lnTo>
                <a:lnTo>
                  <a:pt x="77" y="331"/>
                </a:lnTo>
                <a:lnTo>
                  <a:pt x="92" y="321"/>
                </a:lnTo>
                <a:lnTo>
                  <a:pt x="106" y="310"/>
                </a:lnTo>
                <a:lnTo>
                  <a:pt x="106" y="310"/>
                </a:lnTo>
                <a:lnTo>
                  <a:pt x="106" y="310"/>
                </a:lnTo>
                <a:lnTo>
                  <a:pt x="106" y="310"/>
                </a:lnTo>
                <a:lnTo>
                  <a:pt x="112" y="312"/>
                </a:lnTo>
                <a:lnTo>
                  <a:pt x="117" y="316"/>
                </a:lnTo>
                <a:lnTo>
                  <a:pt x="117" y="316"/>
                </a:lnTo>
                <a:lnTo>
                  <a:pt x="118" y="330"/>
                </a:lnTo>
                <a:lnTo>
                  <a:pt x="118" y="330"/>
                </a:lnTo>
                <a:lnTo>
                  <a:pt x="110" y="333"/>
                </a:lnTo>
                <a:lnTo>
                  <a:pt x="103" y="337"/>
                </a:lnTo>
                <a:lnTo>
                  <a:pt x="89" y="346"/>
                </a:lnTo>
                <a:lnTo>
                  <a:pt x="75" y="355"/>
                </a:lnTo>
                <a:lnTo>
                  <a:pt x="67" y="359"/>
                </a:lnTo>
                <a:lnTo>
                  <a:pt x="59" y="362"/>
                </a:lnTo>
                <a:lnTo>
                  <a:pt x="59" y="362"/>
                </a:lnTo>
                <a:lnTo>
                  <a:pt x="56" y="363"/>
                </a:lnTo>
                <a:lnTo>
                  <a:pt x="55" y="363"/>
                </a:lnTo>
                <a:lnTo>
                  <a:pt x="59" y="360"/>
                </a:lnTo>
                <a:lnTo>
                  <a:pt x="67" y="355"/>
                </a:lnTo>
                <a:lnTo>
                  <a:pt x="67" y="355"/>
                </a:lnTo>
                <a:lnTo>
                  <a:pt x="82" y="343"/>
                </a:lnTo>
                <a:lnTo>
                  <a:pt x="82" y="343"/>
                </a:lnTo>
                <a:close/>
                <a:moveTo>
                  <a:pt x="103" y="309"/>
                </a:moveTo>
                <a:lnTo>
                  <a:pt x="103" y="309"/>
                </a:lnTo>
                <a:lnTo>
                  <a:pt x="90" y="316"/>
                </a:lnTo>
                <a:lnTo>
                  <a:pt x="77" y="323"/>
                </a:lnTo>
                <a:lnTo>
                  <a:pt x="53" y="339"/>
                </a:lnTo>
                <a:lnTo>
                  <a:pt x="53" y="339"/>
                </a:lnTo>
                <a:lnTo>
                  <a:pt x="49" y="341"/>
                </a:lnTo>
                <a:lnTo>
                  <a:pt x="52" y="338"/>
                </a:lnTo>
                <a:lnTo>
                  <a:pt x="52" y="338"/>
                </a:lnTo>
                <a:lnTo>
                  <a:pt x="60" y="330"/>
                </a:lnTo>
                <a:lnTo>
                  <a:pt x="68" y="323"/>
                </a:lnTo>
                <a:lnTo>
                  <a:pt x="68" y="323"/>
                </a:lnTo>
                <a:lnTo>
                  <a:pt x="79" y="316"/>
                </a:lnTo>
                <a:lnTo>
                  <a:pt x="85" y="312"/>
                </a:lnTo>
                <a:lnTo>
                  <a:pt x="90" y="306"/>
                </a:lnTo>
                <a:lnTo>
                  <a:pt x="90" y="306"/>
                </a:lnTo>
                <a:lnTo>
                  <a:pt x="96" y="307"/>
                </a:lnTo>
                <a:lnTo>
                  <a:pt x="103" y="309"/>
                </a:lnTo>
                <a:lnTo>
                  <a:pt x="103" y="309"/>
                </a:lnTo>
                <a:close/>
                <a:moveTo>
                  <a:pt x="79" y="314"/>
                </a:moveTo>
                <a:lnTo>
                  <a:pt x="79" y="314"/>
                </a:lnTo>
                <a:lnTo>
                  <a:pt x="71" y="319"/>
                </a:lnTo>
                <a:lnTo>
                  <a:pt x="67" y="321"/>
                </a:lnTo>
                <a:lnTo>
                  <a:pt x="63" y="324"/>
                </a:lnTo>
                <a:lnTo>
                  <a:pt x="63" y="324"/>
                </a:lnTo>
                <a:lnTo>
                  <a:pt x="55" y="332"/>
                </a:lnTo>
                <a:lnTo>
                  <a:pt x="48" y="340"/>
                </a:lnTo>
                <a:lnTo>
                  <a:pt x="48" y="340"/>
                </a:lnTo>
                <a:lnTo>
                  <a:pt x="45" y="333"/>
                </a:lnTo>
                <a:lnTo>
                  <a:pt x="45" y="333"/>
                </a:lnTo>
                <a:lnTo>
                  <a:pt x="45" y="333"/>
                </a:lnTo>
                <a:lnTo>
                  <a:pt x="45" y="333"/>
                </a:lnTo>
                <a:lnTo>
                  <a:pt x="57" y="325"/>
                </a:lnTo>
                <a:lnTo>
                  <a:pt x="69" y="317"/>
                </a:lnTo>
                <a:lnTo>
                  <a:pt x="69" y="317"/>
                </a:lnTo>
                <a:lnTo>
                  <a:pt x="82" y="310"/>
                </a:lnTo>
                <a:lnTo>
                  <a:pt x="84" y="309"/>
                </a:lnTo>
                <a:lnTo>
                  <a:pt x="85" y="309"/>
                </a:lnTo>
                <a:lnTo>
                  <a:pt x="79" y="314"/>
                </a:lnTo>
                <a:lnTo>
                  <a:pt x="79" y="314"/>
                </a:lnTo>
                <a:close/>
                <a:moveTo>
                  <a:pt x="48" y="344"/>
                </a:moveTo>
                <a:lnTo>
                  <a:pt x="48" y="344"/>
                </a:lnTo>
                <a:lnTo>
                  <a:pt x="61" y="336"/>
                </a:lnTo>
                <a:lnTo>
                  <a:pt x="73" y="327"/>
                </a:lnTo>
                <a:lnTo>
                  <a:pt x="73" y="327"/>
                </a:lnTo>
                <a:lnTo>
                  <a:pt x="79" y="323"/>
                </a:lnTo>
                <a:lnTo>
                  <a:pt x="87" y="319"/>
                </a:lnTo>
                <a:lnTo>
                  <a:pt x="101" y="312"/>
                </a:lnTo>
                <a:lnTo>
                  <a:pt x="101" y="312"/>
                </a:lnTo>
                <a:lnTo>
                  <a:pt x="88" y="320"/>
                </a:lnTo>
                <a:lnTo>
                  <a:pt x="75" y="329"/>
                </a:lnTo>
                <a:lnTo>
                  <a:pt x="62" y="339"/>
                </a:lnTo>
                <a:lnTo>
                  <a:pt x="50" y="349"/>
                </a:lnTo>
                <a:lnTo>
                  <a:pt x="50" y="349"/>
                </a:lnTo>
                <a:lnTo>
                  <a:pt x="48" y="344"/>
                </a:lnTo>
                <a:lnTo>
                  <a:pt x="48" y="344"/>
                </a:lnTo>
                <a:close/>
                <a:moveTo>
                  <a:pt x="51" y="353"/>
                </a:moveTo>
                <a:lnTo>
                  <a:pt x="51" y="353"/>
                </a:lnTo>
                <a:lnTo>
                  <a:pt x="65" y="346"/>
                </a:lnTo>
                <a:lnTo>
                  <a:pt x="79" y="338"/>
                </a:lnTo>
                <a:lnTo>
                  <a:pt x="93" y="329"/>
                </a:lnTo>
                <a:lnTo>
                  <a:pt x="107" y="321"/>
                </a:lnTo>
                <a:lnTo>
                  <a:pt x="107" y="321"/>
                </a:lnTo>
                <a:lnTo>
                  <a:pt x="100" y="326"/>
                </a:lnTo>
                <a:lnTo>
                  <a:pt x="92" y="332"/>
                </a:lnTo>
                <a:lnTo>
                  <a:pt x="85" y="338"/>
                </a:lnTo>
                <a:lnTo>
                  <a:pt x="77" y="344"/>
                </a:lnTo>
                <a:lnTo>
                  <a:pt x="77" y="344"/>
                </a:lnTo>
                <a:lnTo>
                  <a:pt x="65" y="353"/>
                </a:lnTo>
                <a:lnTo>
                  <a:pt x="53" y="363"/>
                </a:lnTo>
                <a:lnTo>
                  <a:pt x="53" y="363"/>
                </a:lnTo>
                <a:lnTo>
                  <a:pt x="51" y="353"/>
                </a:lnTo>
                <a:lnTo>
                  <a:pt x="51" y="353"/>
                </a:lnTo>
                <a:close/>
                <a:moveTo>
                  <a:pt x="114" y="334"/>
                </a:moveTo>
                <a:lnTo>
                  <a:pt x="114" y="334"/>
                </a:lnTo>
                <a:lnTo>
                  <a:pt x="116" y="333"/>
                </a:lnTo>
                <a:lnTo>
                  <a:pt x="116" y="333"/>
                </a:lnTo>
                <a:lnTo>
                  <a:pt x="111" y="337"/>
                </a:lnTo>
                <a:lnTo>
                  <a:pt x="100" y="344"/>
                </a:lnTo>
                <a:lnTo>
                  <a:pt x="100" y="344"/>
                </a:lnTo>
                <a:lnTo>
                  <a:pt x="90" y="351"/>
                </a:lnTo>
                <a:lnTo>
                  <a:pt x="79" y="358"/>
                </a:lnTo>
                <a:lnTo>
                  <a:pt x="79" y="358"/>
                </a:lnTo>
                <a:lnTo>
                  <a:pt x="67" y="365"/>
                </a:lnTo>
                <a:lnTo>
                  <a:pt x="61" y="369"/>
                </a:lnTo>
                <a:lnTo>
                  <a:pt x="56" y="374"/>
                </a:lnTo>
                <a:lnTo>
                  <a:pt x="56" y="374"/>
                </a:lnTo>
                <a:lnTo>
                  <a:pt x="54" y="366"/>
                </a:lnTo>
                <a:lnTo>
                  <a:pt x="54" y="366"/>
                </a:lnTo>
                <a:lnTo>
                  <a:pt x="62" y="363"/>
                </a:lnTo>
                <a:lnTo>
                  <a:pt x="70" y="360"/>
                </a:lnTo>
                <a:lnTo>
                  <a:pt x="84" y="351"/>
                </a:lnTo>
                <a:lnTo>
                  <a:pt x="99" y="342"/>
                </a:lnTo>
                <a:lnTo>
                  <a:pt x="114" y="334"/>
                </a:lnTo>
                <a:lnTo>
                  <a:pt x="114" y="334"/>
                </a:lnTo>
                <a:close/>
                <a:moveTo>
                  <a:pt x="57" y="378"/>
                </a:moveTo>
                <a:lnTo>
                  <a:pt x="57" y="378"/>
                </a:lnTo>
                <a:lnTo>
                  <a:pt x="86" y="365"/>
                </a:lnTo>
                <a:lnTo>
                  <a:pt x="99" y="358"/>
                </a:lnTo>
                <a:lnTo>
                  <a:pt x="112" y="351"/>
                </a:lnTo>
                <a:lnTo>
                  <a:pt x="112" y="351"/>
                </a:lnTo>
                <a:lnTo>
                  <a:pt x="99" y="360"/>
                </a:lnTo>
                <a:lnTo>
                  <a:pt x="86" y="370"/>
                </a:lnTo>
                <a:lnTo>
                  <a:pt x="73" y="379"/>
                </a:lnTo>
                <a:lnTo>
                  <a:pt x="60" y="390"/>
                </a:lnTo>
                <a:lnTo>
                  <a:pt x="60" y="390"/>
                </a:lnTo>
                <a:lnTo>
                  <a:pt x="57" y="378"/>
                </a:lnTo>
                <a:lnTo>
                  <a:pt x="57" y="378"/>
                </a:lnTo>
                <a:close/>
                <a:moveTo>
                  <a:pt x="84" y="468"/>
                </a:moveTo>
                <a:lnTo>
                  <a:pt x="84" y="468"/>
                </a:lnTo>
                <a:lnTo>
                  <a:pt x="91" y="463"/>
                </a:lnTo>
                <a:lnTo>
                  <a:pt x="99" y="459"/>
                </a:lnTo>
                <a:lnTo>
                  <a:pt x="99" y="459"/>
                </a:lnTo>
                <a:lnTo>
                  <a:pt x="110" y="454"/>
                </a:lnTo>
                <a:lnTo>
                  <a:pt x="110" y="454"/>
                </a:lnTo>
                <a:lnTo>
                  <a:pt x="97" y="463"/>
                </a:lnTo>
                <a:lnTo>
                  <a:pt x="91" y="468"/>
                </a:lnTo>
                <a:lnTo>
                  <a:pt x="86" y="475"/>
                </a:lnTo>
                <a:lnTo>
                  <a:pt x="86" y="475"/>
                </a:lnTo>
                <a:lnTo>
                  <a:pt x="84" y="468"/>
                </a:lnTo>
                <a:lnTo>
                  <a:pt x="84" y="468"/>
                </a:lnTo>
                <a:close/>
                <a:moveTo>
                  <a:pt x="107" y="478"/>
                </a:moveTo>
                <a:lnTo>
                  <a:pt x="107" y="478"/>
                </a:lnTo>
                <a:lnTo>
                  <a:pt x="98" y="484"/>
                </a:lnTo>
                <a:lnTo>
                  <a:pt x="95" y="485"/>
                </a:lnTo>
                <a:lnTo>
                  <a:pt x="99" y="482"/>
                </a:lnTo>
                <a:lnTo>
                  <a:pt x="99" y="482"/>
                </a:lnTo>
                <a:lnTo>
                  <a:pt x="111" y="471"/>
                </a:lnTo>
                <a:lnTo>
                  <a:pt x="123" y="459"/>
                </a:lnTo>
                <a:lnTo>
                  <a:pt x="123" y="459"/>
                </a:lnTo>
                <a:lnTo>
                  <a:pt x="124" y="458"/>
                </a:lnTo>
                <a:lnTo>
                  <a:pt x="123" y="458"/>
                </a:lnTo>
                <a:lnTo>
                  <a:pt x="122" y="457"/>
                </a:lnTo>
                <a:lnTo>
                  <a:pt x="122" y="457"/>
                </a:lnTo>
                <a:lnTo>
                  <a:pt x="114" y="461"/>
                </a:lnTo>
                <a:lnTo>
                  <a:pt x="104" y="465"/>
                </a:lnTo>
                <a:lnTo>
                  <a:pt x="95" y="469"/>
                </a:lnTo>
                <a:lnTo>
                  <a:pt x="91" y="473"/>
                </a:lnTo>
                <a:lnTo>
                  <a:pt x="88" y="475"/>
                </a:lnTo>
                <a:lnTo>
                  <a:pt x="88" y="475"/>
                </a:lnTo>
                <a:lnTo>
                  <a:pt x="95" y="467"/>
                </a:lnTo>
                <a:lnTo>
                  <a:pt x="103" y="461"/>
                </a:lnTo>
                <a:lnTo>
                  <a:pt x="120" y="450"/>
                </a:lnTo>
                <a:lnTo>
                  <a:pt x="120" y="450"/>
                </a:lnTo>
                <a:lnTo>
                  <a:pt x="120" y="449"/>
                </a:lnTo>
                <a:lnTo>
                  <a:pt x="120" y="448"/>
                </a:lnTo>
                <a:lnTo>
                  <a:pt x="119" y="448"/>
                </a:lnTo>
                <a:lnTo>
                  <a:pt x="119" y="448"/>
                </a:lnTo>
                <a:lnTo>
                  <a:pt x="102" y="455"/>
                </a:lnTo>
                <a:lnTo>
                  <a:pt x="86" y="464"/>
                </a:lnTo>
                <a:lnTo>
                  <a:pt x="86" y="464"/>
                </a:lnTo>
                <a:lnTo>
                  <a:pt x="104" y="452"/>
                </a:lnTo>
                <a:lnTo>
                  <a:pt x="113" y="445"/>
                </a:lnTo>
                <a:lnTo>
                  <a:pt x="122" y="437"/>
                </a:lnTo>
                <a:lnTo>
                  <a:pt x="122" y="437"/>
                </a:lnTo>
                <a:lnTo>
                  <a:pt x="122" y="436"/>
                </a:lnTo>
                <a:lnTo>
                  <a:pt x="122" y="436"/>
                </a:lnTo>
                <a:lnTo>
                  <a:pt x="120" y="435"/>
                </a:lnTo>
                <a:lnTo>
                  <a:pt x="120" y="435"/>
                </a:lnTo>
                <a:lnTo>
                  <a:pt x="110" y="441"/>
                </a:lnTo>
                <a:lnTo>
                  <a:pt x="99" y="446"/>
                </a:lnTo>
                <a:lnTo>
                  <a:pt x="99" y="446"/>
                </a:lnTo>
                <a:lnTo>
                  <a:pt x="91" y="450"/>
                </a:lnTo>
                <a:lnTo>
                  <a:pt x="86" y="453"/>
                </a:lnTo>
                <a:lnTo>
                  <a:pt x="83" y="455"/>
                </a:lnTo>
                <a:lnTo>
                  <a:pt x="83" y="455"/>
                </a:lnTo>
                <a:lnTo>
                  <a:pt x="92" y="446"/>
                </a:lnTo>
                <a:lnTo>
                  <a:pt x="101" y="437"/>
                </a:lnTo>
                <a:lnTo>
                  <a:pt x="122" y="420"/>
                </a:lnTo>
                <a:lnTo>
                  <a:pt x="122" y="420"/>
                </a:lnTo>
                <a:lnTo>
                  <a:pt x="125" y="467"/>
                </a:lnTo>
                <a:lnTo>
                  <a:pt x="125" y="467"/>
                </a:lnTo>
                <a:lnTo>
                  <a:pt x="123" y="467"/>
                </a:lnTo>
                <a:lnTo>
                  <a:pt x="123" y="467"/>
                </a:lnTo>
                <a:lnTo>
                  <a:pt x="107" y="478"/>
                </a:lnTo>
                <a:lnTo>
                  <a:pt x="107" y="478"/>
                </a:lnTo>
                <a:close/>
                <a:moveTo>
                  <a:pt x="79" y="278"/>
                </a:moveTo>
                <a:lnTo>
                  <a:pt x="79" y="278"/>
                </a:lnTo>
                <a:lnTo>
                  <a:pt x="91" y="270"/>
                </a:lnTo>
                <a:lnTo>
                  <a:pt x="103" y="261"/>
                </a:lnTo>
                <a:lnTo>
                  <a:pt x="103" y="261"/>
                </a:lnTo>
                <a:lnTo>
                  <a:pt x="110" y="256"/>
                </a:lnTo>
                <a:lnTo>
                  <a:pt x="111" y="256"/>
                </a:lnTo>
                <a:lnTo>
                  <a:pt x="107" y="259"/>
                </a:lnTo>
                <a:lnTo>
                  <a:pt x="107" y="259"/>
                </a:lnTo>
                <a:lnTo>
                  <a:pt x="91" y="274"/>
                </a:lnTo>
                <a:lnTo>
                  <a:pt x="91" y="274"/>
                </a:lnTo>
                <a:lnTo>
                  <a:pt x="91" y="275"/>
                </a:lnTo>
                <a:lnTo>
                  <a:pt x="91" y="275"/>
                </a:lnTo>
                <a:lnTo>
                  <a:pt x="93" y="276"/>
                </a:lnTo>
                <a:lnTo>
                  <a:pt x="93" y="276"/>
                </a:lnTo>
                <a:lnTo>
                  <a:pt x="110" y="267"/>
                </a:lnTo>
                <a:lnTo>
                  <a:pt x="110" y="267"/>
                </a:lnTo>
                <a:lnTo>
                  <a:pt x="106" y="271"/>
                </a:lnTo>
                <a:lnTo>
                  <a:pt x="103" y="277"/>
                </a:lnTo>
                <a:lnTo>
                  <a:pt x="103" y="277"/>
                </a:lnTo>
                <a:lnTo>
                  <a:pt x="103" y="278"/>
                </a:lnTo>
                <a:lnTo>
                  <a:pt x="104" y="279"/>
                </a:lnTo>
                <a:lnTo>
                  <a:pt x="104" y="279"/>
                </a:lnTo>
                <a:lnTo>
                  <a:pt x="111" y="275"/>
                </a:lnTo>
                <a:lnTo>
                  <a:pt x="112" y="275"/>
                </a:lnTo>
                <a:lnTo>
                  <a:pt x="113" y="276"/>
                </a:lnTo>
                <a:lnTo>
                  <a:pt x="111" y="280"/>
                </a:lnTo>
                <a:lnTo>
                  <a:pt x="111" y="280"/>
                </a:lnTo>
                <a:lnTo>
                  <a:pt x="111" y="281"/>
                </a:lnTo>
                <a:lnTo>
                  <a:pt x="112" y="282"/>
                </a:lnTo>
                <a:lnTo>
                  <a:pt x="113" y="282"/>
                </a:lnTo>
                <a:lnTo>
                  <a:pt x="113" y="281"/>
                </a:lnTo>
                <a:lnTo>
                  <a:pt x="113" y="281"/>
                </a:lnTo>
                <a:lnTo>
                  <a:pt x="116" y="274"/>
                </a:lnTo>
                <a:lnTo>
                  <a:pt x="116" y="274"/>
                </a:lnTo>
                <a:lnTo>
                  <a:pt x="116" y="284"/>
                </a:lnTo>
                <a:lnTo>
                  <a:pt x="116" y="284"/>
                </a:lnTo>
                <a:lnTo>
                  <a:pt x="107" y="282"/>
                </a:lnTo>
                <a:lnTo>
                  <a:pt x="98" y="280"/>
                </a:lnTo>
                <a:lnTo>
                  <a:pt x="89" y="279"/>
                </a:lnTo>
                <a:lnTo>
                  <a:pt x="79" y="278"/>
                </a:lnTo>
                <a:lnTo>
                  <a:pt x="79" y="278"/>
                </a:lnTo>
                <a:close/>
                <a:moveTo>
                  <a:pt x="115" y="143"/>
                </a:moveTo>
                <a:lnTo>
                  <a:pt x="115" y="143"/>
                </a:lnTo>
                <a:lnTo>
                  <a:pt x="104" y="153"/>
                </a:lnTo>
                <a:lnTo>
                  <a:pt x="104" y="153"/>
                </a:lnTo>
                <a:lnTo>
                  <a:pt x="86" y="165"/>
                </a:lnTo>
                <a:lnTo>
                  <a:pt x="68" y="178"/>
                </a:lnTo>
                <a:lnTo>
                  <a:pt x="68" y="178"/>
                </a:lnTo>
                <a:lnTo>
                  <a:pt x="45" y="196"/>
                </a:lnTo>
                <a:lnTo>
                  <a:pt x="45" y="196"/>
                </a:lnTo>
                <a:lnTo>
                  <a:pt x="30" y="207"/>
                </a:lnTo>
                <a:lnTo>
                  <a:pt x="30" y="207"/>
                </a:lnTo>
                <a:lnTo>
                  <a:pt x="22" y="212"/>
                </a:lnTo>
                <a:lnTo>
                  <a:pt x="22" y="212"/>
                </a:lnTo>
                <a:lnTo>
                  <a:pt x="28" y="206"/>
                </a:lnTo>
                <a:lnTo>
                  <a:pt x="28" y="206"/>
                </a:lnTo>
                <a:lnTo>
                  <a:pt x="38" y="196"/>
                </a:lnTo>
                <a:lnTo>
                  <a:pt x="49" y="186"/>
                </a:lnTo>
                <a:lnTo>
                  <a:pt x="58" y="175"/>
                </a:lnTo>
                <a:lnTo>
                  <a:pt x="69" y="166"/>
                </a:lnTo>
                <a:lnTo>
                  <a:pt x="69" y="166"/>
                </a:lnTo>
                <a:lnTo>
                  <a:pt x="81" y="155"/>
                </a:lnTo>
                <a:lnTo>
                  <a:pt x="92" y="142"/>
                </a:lnTo>
                <a:lnTo>
                  <a:pt x="103" y="130"/>
                </a:lnTo>
                <a:lnTo>
                  <a:pt x="115" y="120"/>
                </a:lnTo>
                <a:lnTo>
                  <a:pt x="115" y="120"/>
                </a:lnTo>
                <a:lnTo>
                  <a:pt x="115" y="143"/>
                </a:lnTo>
                <a:lnTo>
                  <a:pt x="115" y="143"/>
                </a:lnTo>
                <a:close/>
                <a:moveTo>
                  <a:pt x="113" y="98"/>
                </a:moveTo>
                <a:lnTo>
                  <a:pt x="113" y="98"/>
                </a:lnTo>
                <a:lnTo>
                  <a:pt x="101" y="107"/>
                </a:lnTo>
                <a:lnTo>
                  <a:pt x="89" y="116"/>
                </a:lnTo>
                <a:lnTo>
                  <a:pt x="67" y="136"/>
                </a:lnTo>
                <a:lnTo>
                  <a:pt x="67" y="136"/>
                </a:lnTo>
                <a:lnTo>
                  <a:pt x="54" y="148"/>
                </a:lnTo>
                <a:lnTo>
                  <a:pt x="40" y="159"/>
                </a:lnTo>
                <a:lnTo>
                  <a:pt x="28" y="170"/>
                </a:lnTo>
                <a:lnTo>
                  <a:pt x="17" y="181"/>
                </a:lnTo>
                <a:lnTo>
                  <a:pt x="17" y="181"/>
                </a:lnTo>
                <a:lnTo>
                  <a:pt x="40" y="154"/>
                </a:lnTo>
                <a:lnTo>
                  <a:pt x="53" y="140"/>
                </a:lnTo>
                <a:lnTo>
                  <a:pt x="65" y="127"/>
                </a:lnTo>
                <a:lnTo>
                  <a:pt x="65" y="127"/>
                </a:lnTo>
                <a:lnTo>
                  <a:pt x="89" y="107"/>
                </a:lnTo>
                <a:lnTo>
                  <a:pt x="101" y="96"/>
                </a:lnTo>
                <a:lnTo>
                  <a:pt x="112" y="85"/>
                </a:lnTo>
                <a:lnTo>
                  <a:pt x="112" y="85"/>
                </a:lnTo>
                <a:lnTo>
                  <a:pt x="112" y="84"/>
                </a:lnTo>
                <a:lnTo>
                  <a:pt x="112" y="84"/>
                </a:lnTo>
                <a:lnTo>
                  <a:pt x="114" y="97"/>
                </a:lnTo>
                <a:lnTo>
                  <a:pt x="114" y="97"/>
                </a:lnTo>
                <a:lnTo>
                  <a:pt x="113" y="98"/>
                </a:lnTo>
                <a:lnTo>
                  <a:pt x="113" y="98"/>
                </a:lnTo>
                <a:close/>
                <a:moveTo>
                  <a:pt x="112" y="84"/>
                </a:moveTo>
                <a:lnTo>
                  <a:pt x="112" y="84"/>
                </a:lnTo>
                <a:lnTo>
                  <a:pt x="111" y="83"/>
                </a:lnTo>
                <a:lnTo>
                  <a:pt x="110" y="83"/>
                </a:lnTo>
                <a:lnTo>
                  <a:pt x="110" y="83"/>
                </a:lnTo>
                <a:lnTo>
                  <a:pt x="104" y="87"/>
                </a:lnTo>
                <a:lnTo>
                  <a:pt x="98" y="91"/>
                </a:lnTo>
                <a:lnTo>
                  <a:pt x="87" y="101"/>
                </a:lnTo>
                <a:lnTo>
                  <a:pt x="76" y="111"/>
                </a:lnTo>
                <a:lnTo>
                  <a:pt x="64" y="121"/>
                </a:lnTo>
                <a:lnTo>
                  <a:pt x="64" y="121"/>
                </a:lnTo>
                <a:lnTo>
                  <a:pt x="55" y="128"/>
                </a:lnTo>
                <a:lnTo>
                  <a:pt x="46" y="136"/>
                </a:lnTo>
                <a:lnTo>
                  <a:pt x="46" y="136"/>
                </a:lnTo>
                <a:lnTo>
                  <a:pt x="56" y="125"/>
                </a:lnTo>
                <a:lnTo>
                  <a:pt x="56" y="125"/>
                </a:lnTo>
                <a:lnTo>
                  <a:pt x="62" y="118"/>
                </a:lnTo>
                <a:lnTo>
                  <a:pt x="69" y="112"/>
                </a:lnTo>
                <a:lnTo>
                  <a:pt x="82" y="100"/>
                </a:lnTo>
                <a:lnTo>
                  <a:pt x="82" y="100"/>
                </a:lnTo>
                <a:lnTo>
                  <a:pt x="110" y="73"/>
                </a:lnTo>
                <a:lnTo>
                  <a:pt x="110" y="73"/>
                </a:lnTo>
                <a:lnTo>
                  <a:pt x="112" y="84"/>
                </a:lnTo>
                <a:lnTo>
                  <a:pt x="112" y="84"/>
                </a:lnTo>
                <a:close/>
                <a:moveTo>
                  <a:pt x="77" y="98"/>
                </a:moveTo>
                <a:lnTo>
                  <a:pt x="77" y="98"/>
                </a:lnTo>
                <a:lnTo>
                  <a:pt x="58" y="114"/>
                </a:lnTo>
                <a:lnTo>
                  <a:pt x="37" y="130"/>
                </a:lnTo>
                <a:lnTo>
                  <a:pt x="37" y="130"/>
                </a:lnTo>
                <a:lnTo>
                  <a:pt x="53" y="115"/>
                </a:lnTo>
                <a:lnTo>
                  <a:pt x="53" y="115"/>
                </a:lnTo>
                <a:lnTo>
                  <a:pt x="77" y="91"/>
                </a:lnTo>
                <a:lnTo>
                  <a:pt x="88" y="79"/>
                </a:lnTo>
                <a:lnTo>
                  <a:pt x="99" y="66"/>
                </a:lnTo>
                <a:lnTo>
                  <a:pt x="99" y="66"/>
                </a:lnTo>
                <a:lnTo>
                  <a:pt x="99" y="64"/>
                </a:lnTo>
                <a:lnTo>
                  <a:pt x="98" y="63"/>
                </a:lnTo>
                <a:lnTo>
                  <a:pt x="97" y="63"/>
                </a:lnTo>
                <a:lnTo>
                  <a:pt x="97" y="63"/>
                </a:lnTo>
                <a:lnTo>
                  <a:pt x="85" y="72"/>
                </a:lnTo>
                <a:lnTo>
                  <a:pt x="74" y="80"/>
                </a:lnTo>
                <a:lnTo>
                  <a:pt x="52" y="97"/>
                </a:lnTo>
                <a:lnTo>
                  <a:pt x="52" y="97"/>
                </a:lnTo>
                <a:lnTo>
                  <a:pt x="30" y="115"/>
                </a:lnTo>
                <a:lnTo>
                  <a:pt x="30" y="115"/>
                </a:lnTo>
                <a:lnTo>
                  <a:pt x="15" y="126"/>
                </a:lnTo>
                <a:lnTo>
                  <a:pt x="15" y="126"/>
                </a:lnTo>
                <a:lnTo>
                  <a:pt x="13" y="128"/>
                </a:lnTo>
                <a:lnTo>
                  <a:pt x="19" y="123"/>
                </a:lnTo>
                <a:lnTo>
                  <a:pt x="19" y="123"/>
                </a:lnTo>
                <a:lnTo>
                  <a:pt x="41" y="103"/>
                </a:lnTo>
                <a:lnTo>
                  <a:pt x="53" y="94"/>
                </a:lnTo>
                <a:lnTo>
                  <a:pt x="65" y="85"/>
                </a:lnTo>
                <a:lnTo>
                  <a:pt x="65" y="85"/>
                </a:lnTo>
                <a:lnTo>
                  <a:pt x="75" y="78"/>
                </a:lnTo>
                <a:lnTo>
                  <a:pt x="84" y="70"/>
                </a:lnTo>
                <a:lnTo>
                  <a:pt x="93" y="61"/>
                </a:lnTo>
                <a:lnTo>
                  <a:pt x="97" y="57"/>
                </a:lnTo>
                <a:lnTo>
                  <a:pt x="100" y="52"/>
                </a:lnTo>
                <a:lnTo>
                  <a:pt x="100" y="52"/>
                </a:lnTo>
                <a:lnTo>
                  <a:pt x="100" y="51"/>
                </a:lnTo>
                <a:lnTo>
                  <a:pt x="100" y="50"/>
                </a:lnTo>
                <a:lnTo>
                  <a:pt x="98" y="50"/>
                </a:lnTo>
                <a:lnTo>
                  <a:pt x="98" y="50"/>
                </a:lnTo>
                <a:lnTo>
                  <a:pt x="89" y="58"/>
                </a:lnTo>
                <a:lnTo>
                  <a:pt x="78" y="66"/>
                </a:lnTo>
                <a:lnTo>
                  <a:pt x="67" y="73"/>
                </a:lnTo>
                <a:lnTo>
                  <a:pt x="57" y="81"/>
                </a:lnTo>
                <a:lnTo>
                  <a:pt x="57" y="81"/>
                </a:lnTo>
                <a:lnTo>
                  <a:pt x="44" y="90"/>
                </a:lnTo>
                <a:lnTo>
                  <a:pt x="33" y="101"/>
                </a:lnTo>
                <a:lnTo>
                  <a:pt x="33" y="101"/>
                </a:lnTo>
                <a:lnTo>
                  <a:pt x="21" y="110"/>
                </a:lnTo>
                <a:lnTo>
                  <a:pt x="21" y="110"/>
                </a:lnTo>
                <a:lnTo>
                  <a:pt x="17" y="114"/>
                </a:lnTo>
                <a:lnTo>
                  <a:pt x="10" y="120"/>
                </a:lnTo>
                <a:lnTo>
                  <a:pt x="10" y="120"/>
                </a:lnTo>
                <a:lnTo>
                  <a:pt x="10" y="119"/>
                </a:lnTo>
                <a:lnTo>
                  <a:pt x="10" y="119"/>
                </a:lnTo>
                <a:lnTo>
                  <a:pt x="11" y="118"/>
                </a:lnTo>
                <a:lnTo>
                  <a:pt x="11" y="118"/>
                </a:lnTo>
                <a:lnTo>
                  <a:pt x="20" y="108"/>
                </a:lnTo>
                <a:lnTo>
                  <a:pt x="30" y="98"/>
                </a:lnTo>
                <a:lnTo>
                  <a:pt x="50" y="79"/>
                </a:lnTo>
                <a:lnTo>
                  <a:pt x="50" y="79"/>
                </a:lnTo>
                <a:lnTo>
                  <a:pt x="73" y="58"/>
                </a:lnTo>
                <a:lnTo>
                  <a:pt x="97" y="39"/>
                </a:lnTo>
                <a:lnTo>
                  <a:pt x="97" y="39"/>
                </a:lnTo>
                <a:lnTo>
                  <a:pt x="97" y="38"/>
                </a:lnTo>
                <a:lnTo>
                  <a:pt x="97" y="38"/>
                </a:lnTo>
                <a:lnTo>
                  <a:pt x="101" y="45"/>
                </a:lnTo>
                <a:lnTo>
                  <a:pt x="104" y="53"/>
                </a:lnTo>
                <a:lnTo>
                  <a:pt x="109" y="71"/>
                </a:lnTo>
                <a:lnTo>
                  <a:pt x="109" y="71"/>
                </a:lnTo>
                <a:lnTo>
                  <a:pt x="100" y="76"/>
                </a:lnTo>
                <a:lnTo>
                  <a:pt x="92" y="83"/>
                </a:lnTo>
                <a:lnTo>
                  <a:pt x="77" y="98"/>
                </a:lnTo>
                <a:lnTo>
                  <a:pt x="77" y="98"/>
                </a:lnTo>
                <a:close/>
                <a:moveTo>
                  <a:pt x="38" y="88"/>
                </a:moveTo>
                <a:lnTo>
                  <a:pt x="38" y="88"/>
                </a:lnTo>
                <a:lnTo>
                  <a:pt x="24" y="102"/>
                </a:lnTo>
                <a:lnTo>
                  <a:pt x="17" y="109"/>
                </a:lnTo>
                <a:lnTo>
                  <a:pt x="10" y="116"/>
                </a:lnTo>
                <a:lnTo>
                  <a:pt x="10" y="116"/>
                </a:lnTo>
                <a:lnTo>
                  <a:pt x="9" y="107"/>
                </a:lnTo>
                <a:lnTo>
                  <a:pt x="9" y="107"/>
                </a:lnTo>
                <a:lnTo>
                  <a:pt x="29" y="92"/>
                </a:lnTo>
                <a:lnTo>
                  <a:pt x="50" y="77"/>
                </a:lnTo>
                <a:lnTo>
                  <a:pt x="50" y="77"/>
                </a:lnTo>
                <a:lnTo>
                  <a:pt x="38" y="88"/>
                </a:lnTo>
                <a:lnTo>
                  <a:pt x="38" y="88"/>
                </a:lnTo>
                <a:close/>
                <a:moveTo>
                  <a:pt x="9" y="90"/>
                </a:moveTo>
                <a:lnTo>
                  <a:pt x="9" y="90"/>
                </a:lnTo>
                <a:lnTo>
                  <a:pt x="30" y="75"/>
                </a:lnTo>
                <a:lnTo>
                  <a:pt x="52" y="58"/>
                </a:lnTo>
                <a:lnTo>
                  <a:pt x="52" y="58"/>
                </a:lnTo>
                <a:lnTo>
                  <a:pt x="63" y="49"/>
                </a:lnTo>
                <a:lnTo>
                  <a:pt x="63" y="49"/>
                </a:lnTo>
                <a:lnTo>
                  <a:pt x="49" y="61"/>
                </a:lnTo>
                <a:lnTo>
                  <a:pt x="34" y="74"/>
                </a:lnTo>
                <a:lnTo>
                  <a:pt x="21" y="87"/>
                </a:lnTo>
                <a:lnTo>
                  <a:pt x="15" y="94"/>
                </a:lnTo>
                <a:lnTo>
                  <a:pt x="9" y="102"/>
                </a:lnTo>
                <a:lnTo>
                  <a:pt x="9" y="102"/>
                </a:lnTo>
                <a:lnTo>
                  <a:pt x="9" y="90"/>
                </a:lnTo>
                <a:lnTo>
                  <a:pt x="9" y="90"/>
                </a:lnTo>
                <a:close/>
                <a:moveTo>
                  <a:pt x="10" y="75"/>
                </a:moveTo>
                <a:lnTo>
                  <a:pt x="10" y="75"/>
                </a:lnTo>
                <a:lnTo>
                  <a:pt x="25" y="63"/>
                </a:lnTo>
                <a:lnTo>
                  <a:pt x="39" y="51"/>
                </a:lnTo>
                <a:lnTo>
                  <a:pt x="39" y="51"/>
                </a:lnTo>
                <a:lnTo>
                  <a:pt x="51" y="42"/>
                </a:lnTo>
                <a:lnTo>
                  <a:pt x="62" y="33"/>
                </a:lnTo>
                <a:lnTo>
                  <a:pt x="62" y="33"/>
                </a:lnTo>
                <a:lnTo>
                  <a:pt x="70" y="28"/>
                </a:lnTo>
                <a:lnTo>
                  <a:pt x="70" y="28"/>
                </a:lnTo>
                <a:lnTo>
                  <a:pt x="72" y="26"/>
                </a:lnTo>
                <a:lnTo>
                  <a:pt x="72" y="26"/>
                </a:lnTo>
                <a:lnTo>
                  <a:pt x="69" y="29"/>
                </a:lnTo>
                <a:lnTo>
                  <a:pt x="69" y="29"/>
                </a:lnTo>
                <a:lnTo>
                  <a:pt x="33" y="63"/>
                </a:lnTo>
                <a:lnTo>
                  <a:pt x="33" y="63"/>
                </a:lnTo>
                <a:lnTo>
                  <a:pt x="20" y="74"/>
                </a:lnTo>
                <a:lnTo>
                  <a:pt x="15" y="79"/>
                </a:lnTo>
                <a:lnTo>
                  <a:pt x="9" y="85"/>
                </a:lnTo>
                <a:lnTo>
                  <a:pt x="9" y="85"/>
                </a:lnTo>
                <a:lnTo>
                  <a:pt x="10" y="75"/>
                </a:lnTo>
                <a:lnTo>
                  <a:pt x="10" y="75"/>
                </a:lnTo>
                <a:close/>
                <a:moveTo>
                  <a:pt x="12" y="61"/>
                </a:moveTo>
                <a:lnTo>
                  <a:pt x="12" y="61"/>
                </a:lnTo>
                <a:lnTo>
                  <a:pt x="27" y="50"/>
                </a:lnTo>
                <a:lnTo>
                  <a:pt x="27" y="50"/>
                </a:lnTo>
                <a:lnTo>
                  <a:pt x="11" y="69"/>
                </a:lnTo>
                <a:lnTo>
                  <a:pt x="11" y="69"/>
                </a:lnTo>
                <a:lnTo>
                  <a:pt x="11" y="64"/>
                </a:lnTo>
                <a:lnTo>
                  <a:pt x="11" y="64"/>
                </a:lnTo>
                <a:lnTo>
                  <a:pt x="12" y="61"/>
                </a:lnTo>
                <a:lnTo>
                  <a:pt x="12" y="61"/>
                </a:lnTo>
                <a:close/>
                <a:moveTo>
                  <a:pt x="16" y="45"/>
                </a:moveTo>
                <a:lnTo>
                  <a:pt x="16" y="45"/>
                </a:lnTo>
                <a:lnTo>
                  <a:pt x="24" y="37"/>
                </a:lnTo>
                <a:lnTo>
                  <a:pt x="33" y="29"/>
                </a:lnTo>
                <a:lnTo>
                  <a:pt x="33" y="29"/>
                </a:lnTo>
                <a:lnTo>
                  <a:pt x="44" y="20"/>
                </a:lnTo>
                <a:lnTo>
                  <a:pt x="44" y="20"/>
                </a:lnTo>
                <a:lnTo>
                  <a:pt x="51" y="14"/>
                </a:lnTo>
                <a:lnTo>
                  <a:pt x="44" y="21"/>
                </a:lnTo>
                <a:lnTo>
                  <a:pt x="44" y="21"/>
                </a:lnTo>
                <a:lnTo>
                  <a:pt x="37" y="29"/>
                </a:lnTo>
                <a:lnTo>
                  <a:pt x="29" y="36"/>
                </a:lnTo>
                <a:lnTo>
                  <a:pt x="14" y="52"/>
                </a:lnTo>
                <a:lnTo>
                  <a:pt x="14" y="52"/>
                </a:lnTo>
                <a:lnTo>
                  <a:pt x="16" y="45"/>
                </a:lnTo>
                <a:lnTo>
                  <a:pt x="16" y="45"/>
                </a:lnTo>
                <a:close/>
                <a:moveTo>
                  <a:pt x="42" y="322"/>
                </a:moveTo>
                <a:lnTo>
                  <a:pt x="42" y="322"/>
                </a:lnTo>
                <a:lnTo>
                  <a:pt x="52" y="317"/>
                </a:lnTo>
                <a:lnTo>
                  <a:pt x="62" y="313"/>
                </a:lnTo>
                <a:lnTo>
                  <a:pt x="72" y="309"/>
                </a:lnTo>
                <a:lnTo>
                  <a:pt x="82" y="307"/>
                </a:lnTo>
                <a:lnTo>
                  <a:pt x="82" y="307"/>
                </a:lnTo>
                <a:lnTo>
                  <a:pt x="73" y="312"/>
                </a:lnTo>
                <a:lnTo>
                  <a:pt x="63" y="318"/>
                </a:lnTo>
                <a:lnTo>
                  <a:pt x="44" y="331"/>
                </a:lnTo>
                <a:lnTo>
                  <a:pt x="44" y="331"/>
                </a:lnTo>
                <a:lnTo>
                  <a:pt x="43" y="326"/>
                </a:lnTo>
                <a:lnTo>
                  <a:pt x="43" y="326"/>
                </a:lnTo>
                <a:lnTo>
                  <a:pt x="42" y="322"/>
                </a:lnTo>
                <a:lnTo>
                  <a:pt x="42" y="322"/>
                </a:lnTo>
                <a:close/>
                <a:moveTo>
                  <a:pt x="152" y="622"/>
                </a:moveTo>
                <a:lnTo>
                  <a:pt x="152" y="622"/>
                </a:lnTo>
                <a:lnTo>
                  <a:pt x="146" y="617"/>
                </a:lnTo>
                <a:lnTo>
                  <a:pt x="141" y="612"/>
                </a:lnTo>
                <a:lnTo>
                  <a:pt x="141" y="612"/>
                </a:lnTo>
                <a:lnTo>
                  <a:pt x="133" y="608"/>
                </a:lnTo>
                <a:lnTo>
                  <a:pt x="125" y="605"/>
                </a:lnTo>
                <a:lnTo>
                  <a:pt x="109" y="601"/>
                </a:lnTo>
                <a:lnTo>
                  <a:pt x="109" y="601"/>
                </a:lnTo>
                <a:lnTo>
                  <a:pt x="105" y="563"/>
                </a:lnTo>
                <a:lnTo>
                  <a:pt x="104" y="543"/>
                </a:lnTo>
                <a:lnTo>
                  <a:pt x="104" y="525"/>
                </a:lnTo>
                <a:lnTo>
                  <a:pt x="104" y="525"/>
                </a:lnTo>
                <a:lnTo>
                  <a:pt x="117" y="520"/>
                </a:lnTo>
                <a:lnTo>
                  <a:pt x="130" y="516"/>
                </a:lnTo>
                <a:lnTo>
                  <a:pt x="130" y="516"/>
                </a:lnTo>
                <a:lnTo>
                  <a:pt x="139" y="534"/>
                </a:lnTo>
                <a:lnTo>
                  <a:pt x="149" y="553"/>
                </a:lnTo>
                <a:lnTo>
                  <a:pt x="159" y="570"/>
                </a:lnTo>
                <a:lnTo>
                  <a:pt x="167" y="589"/>
                </a:lnTo>
                <a:lnTo>
                  <a:pt x="167" y="589"/>
                </a:lnTo>
                <a:lnTo>
                  <a:pt x="163" y="591"/>
                </a:lnTo>
                <a:lnTo>
                  <a:pt x="160" y="595"/>
                </a:lnTo>
                <a:lnTo>
                  <a:pt x="157" y="599"/>
                </a:lnTo>
                <a:lnTo>
                  <a:pt x="155" y="603"/>
                </a:lnTo>
                <a:lnTo>
                  <a:pt x="153" y="612"/>
                </a:lnTo>
                <a:lnTo>
                  <a:pt x="152" y="622"/>
                </a:lnTo>
                <a:lnTo>
                  <a:pt x="152" y="622"/>
                </a:lnTo>
                <a:close/>
                <a:moveTo>
                  <a:pt x="130" y="507"/>
                </a:moveTo>
                <a:lnTo>
                  <a:pt x="130" y="507"/>
                </a:lnTo>
                <a:lnTo>
                  <a:pt x="126" y="508"/>
                </a:lnTo>
                <a:lnTo>
                  <a:pt x="126" y="508"/>
                </a:lnTo>
                <a:lnTo>
                  <a:pt x="126" y="506"/>
                </a:lnTo>
                <a:lnTo>
                  <a:pt x="125" y="506"/>
                </a:lnTo>
                <a:lnTo>
                  <a:pt x="125" y="506"/>
                </a:lnTo>
                <a:lnTo>
                  <a:pt x="117" y="510"/>
                </a:lnTo>
                <a:lnTo>
                  <a:pt x="117" y="510"/>
                </a:lnTo>
                <a:lnTo>
                  <a:pt x="115" y="511"/>
                </a:lnTo>
                <a:lnTo>
                  <a:pt x="115" y="511"/>
                </a:lnTo>
                <a:lnTo>
                  <a:pt x="117" y="510"/>
                </a:lnTo>
                <a:lnTo>
                  <a:pt x="117" y="510"/>
                </a:lnTo>
                <a:lnTo>
                  <a:pt x="122" y="506"/>
                </a:lnTo>
                <a:lnTo>
                  <a:pt x="126" y="502"/>
                </a:lnTo>
                <a:lnTo>
                  <a:pt x="126" y="502"/>
                </a:lnTo>
                <a:lnTo>
                  <a:pt x="126" y="501"/>
                </a:lnTo>
                <a:lnTo>
                  <a:pt x="125" y="500"/>
                </a:lnTo>
                <a:lnTo>
                  <a:pt x="125" y="500"/>
                </a:lnTo>
                <a:lnTo>
                  <a:pt x="112" y="504"/>
                </a:lnTo>
                <a:lnTo>
                  <a:pt x="106" y="507"/>
                </a:lnTo>
                <a:lnTo>
                  <a:pt x="101" y="511"/>
                </a:lnTo>
                <a:lnTo>
                  <a:pt x="101" y="511"/>
                </a:lnTo>
                <a:lnTo>
                  <a:pt x="106" y="505"/>
                </a:lnTo>
                <a:lnTo>
                  <a:pt x="112" y="501"/>
                </a:lnTo>
                <a:lnTo>
                  <a:pt x="125" y="492"/>
                </a:lnTo>
                <a:lnTo>
                  <a:pt x="125" y="492"/>
                </a:lnTo>
                <a:lnTo>
                  <a:pt x="125" y="491"/>
                </a:lnTo>
                <a:lnTo>
                  <a:pt x="125" y="491"/>
                </a:lnTo>
                <a:lnTo>
                  <a:pt x="123" y="490"/>
                </a:lnTo>
                <a:lnTo>
                  <a:pt x="123" y="490"/>
                </a:lnTo>
                <a:lnTo>
                  <a:pt x="109" y="497"/>
                </a:lnTo>
                <a:lnTo>
                  <a:pt x="109" y="497"/>
                </a:lnTo>
                <a:lnTo>
                  <a:pt x="100" y="502"/>
                </a:lnTo>
                <a:lnTo>
                  <a:pt x="99" y="502"/>
                </a:lnTo>
                <a:lnTo>
                  <a:pt x="99" y="502"/>
                </a:lnTo>
                <a:lnTo>
                  <a:pt x="105" y="497"/>
                </a:lnTo>
                <a:lnTo>
                  <a:pt x="105" y="497"/>
                </a:lnTo>
                <a:lnTo>
                  <a:pt x="115" y="490"/>
                </a:lnTo>
                <a:lnTo>
                  <a:pt x="120" y="486"/>
                </a:lnTo>
                <a:lnTo>
                  <a:pt x="125" y="482"/>
                </a:lnTo>
                <a:lnTo>
                  <a:pt x="125" y="482"/>
                </a:lnTo>
                <a:lnTo>
                  <a:pt x="125" y="480"/>
                </a:lnTo>
                <a:lnTo>
                  <a:pt x="124" y="480"/>
                </a:lnTo>
                <a:lnTo>
                  <a:pt x="124" y="480"/>
                </a:lnTo>
                <a:lnTo>
                  <a:pt x="111" y="485"/>
                </a:lnTo>
                <a:lnTo>
                  <a:pt x="104" y="488"/>
                </a:lnTo>
                <a:lnTo>
                  <a:pt x="99" y="492"/>
                </a:lnTo>
                <a:lnTo>
                  <a:pt x="99" y="492"/>
                </a:lnTo>
                <a:lnTo>
                  <a:pt x="105" y="487"/>
                </a:lnTo>
                <a:lnTo>
                  <a:pt x="112" y="482"/>
                </a:lnTo>
                <a:lnTo>
                  <a:pt x="119" y="476"/>
                </a:lnTo>
                <a:lnTo>
                  <a:pt x="125" y="469"/>
                </a:lnTo>
                <a:lnTo>
                  <a:pt x="125" y="469"/>
                </a:lnTo>
                <a:lnTo>
                  <a:pt x="130" y="507"/>
                </a:lnTo>
                <a:lnTo>
                  <a:pt x="130" y="507"/>
                </a:lnTo>
                <a:close/>
                <a:moveTo>
                  <a:pt x="97" y="37"/>
                </a:moveTo>
                <a:lnTo>
                  <a:pt x="97" y="37"/>
                </a:lnTo>
                <a:lnTo>
                  <a:pt x="97" y="37"/>
                </a:lnTo>
                <a:lnTo>
                  <a:pt x="96" y="37"/>
                </a:lnTo>
                <a:lnTo>
                  <a:pt x="96" y="37"/>
                </a:lnTo>
                <a:lnTo>
                  <a:pt x="74" y="53"/>
                </a:lnTo>
                <a:lnTo>
                  <a:pt x="53" y="71"/>
                </a:lnTo>
                <a:lnTo>
                  <a:pt x="53" y="71"/>
                </a:lnTo>
                <a:lnTo>
                  <a:pt x="28" y="91"/>
                </a:lnTo>
                <a:lnTo>
                  <a:pt x="28" y="91"/>
                </a:lnTo>
                <a:lnTo>
                  <a:pt x="15" y="100"/>
                </a:lnTo>
                <a:lnTo>
                  <a:pt x="15" y="100"/>
                </a:lnTo>
                <a:lnTo>
                  <a:pt x="11" y="104"/>
                </a:lnTo>
                <a:lnTo>
                  <a:pt x="12" y="101"/>
                </a:lnTo>
                <a:lnTo>
                  <a:pt x="12" y="101"/>
                </a:lnTo>
                <a:lnTo>
                  <a:pt x="20" y="91"/>
                </a:lnTo>
                <a:lnTo>
                  <a:pt x="28" y="82"/>
                </a:lnTo>
                <a:lnTo>
                  <a:pt x="37" y="74"/>
                </a:lnTo>
                <a:lnTo>
                  <a:pt x="46" y="66"/>
                </a:lnTo>
                <a:lnTo>
                  <a:pt x="66" y="49"/>
                </a:lnTo>
                <a:lnTo>
                  <a:pt x="84" y="33"/>
                </a:lnTo>
                <a:lnTo>
                  <a:pt x="84" y="33"/>
                </a:lnTo>
                <a:lnTo>
                  <a:pt x="86" y="32"/>
                </a:lnTo>
                <a:lnTo>
                  <a:pt x="86" y="32"/>
                </a:lnTo>
                <a:lnTo>
                  <a:pt x="90" y="27"/>
                </a:lnTo>
                <a:lnTo>
                  <a:pt x="90" y="27"/>
                </a:lnTo>
                <a:lnTo>
                  <a:pt x="90" y="27"/>
                </a:lnTo>
                <a:lnTo>
                  <a:pt x="90" y="27"/>
                </a:lnTo>
                <a:lnTo>
                  <a:pt x="97" y="37"/>
                </a:lnTo>
                <a:lnTo>
                  <a:pt x="97" y="37"/>
                </a:lnTo>
                <a:close/>
                <a:moveTo>
                  <a:pt x="76" y="15"/>
                </a:moveTo>
                <a:lnTo>
                  <a:pt x="76" y="15"/>
                </a:lnTo>
                <a:lnTo>
                  <a:pt x="83" y="20"/>
                </a:lnTo>
                <a:lnTo>
                  <a:pt x="89" y="26"/>
                </a:lnTo>
                <a:lnTo>
                  <a:pt x="89" y="26"/>
                </a:lnTo>
                <a:lnTo>
                  <a:pt x="88" y="26"/>
                </a:lnTo>
                <a:lnTo>
                  <a:pt x="88" y="26"/>
                </a:lnTo>
                <a:lnTo>
                  <a:pt x="68" y="43"/>
                </a:lnTo>
                <a:lnTo>
                  <a:pt x="46" y="59"/>
                </a:lnTo>
                <a:lnTo>
                  <a:pt x="46" y="59"/>
                </a:lnTo>
                <a:lnTo>
                  <a:pt x="28" y="74"/>
                </a:lnTo>
                <a:lnTo>
                  <a:pt x="28" y="74"/>
                </a:lnTo>
                <a:lnTo>
                  <a:pt x="19" y="80"/>
                </a:lnTo>
                <a:lnTo>
                  <a:pt x="19" y="80"/>
                </a:lnTo>
                <a:lnTo>
                  <a:pt x="14" y="84"/>
                </a:lnTo>
                <a:lnTo>
                  <a:pt x="11" y="86"/>
                </a:lnTo>
                <a:lnTo>
                  <a:pt x="12" y="84"/>
                </a:lnTo>
                <a:lnTo>
                  <a:pt x="12" y="84"/>
                </a:lnTo>
                <a:lnTo>
                  <a:pt x="19" y="78"/>
                </a:lnTo>
                <a:lnTo>
                  <a:pt x="26" y="72"/>
                </a:lnTo>
                <a:lnTo>
                  <a:pt x="33" y="66"/>
                </a:lnTo>
                <a:lnTo>
                  <a:pt x="39" y="59"/>
                </a:lnTo>
                <a:lnTo>
                  <a:pt x="39" y="59"/>
                </a:lnTo>
                <a:lnTo>
                  <a:pt x="59" y="41"/>
                </a:lnTo>
                <a:lnTo>
                  <a:pt x="78" y="23"/>
                </a:lnTo>
                <a:lnTo>
                  <a:pt x="78" y="23"/>
                </a:lnTo>
                <a:lnTo>
                  <a:pt x="79" y="22"/>
                </a:lnTo>
                <a:lnTo>
                  <a:pt x="78" y="21"/>
                </a:lnTo>
                <a:lnTo>
                  <a:pt x="78" y="21"/>
                </a:lnTo>
                <a:lnTo>
                  <a:pt x="77" y="21"/>
                </a:lnTo>
                <a:lnTo>
                  <a:pt x="77" y="21"/>
                </a:lnTo>
                <a:lnTo>
                  <a:pt x="68" y="27"/>
                </a:lnTo>
                <a:lnTo>
                  <a:pt x="60" y="32"/>
                </a:lnTo>
                <a:lnTo>
                  <a:pt x="42" y="45"/>
                </a:lnTo>
                <a:lnTo>
                  <a:pt x="26" y="58"/>
                </a:lnTo>
                <a:lnTo>
                  <a:pt x="10" y="72"/>
                </a:lnTo>
                <a:lnTo>
                  <a:pt x="10" y="72"/>
                </a:lnTo>
                <a:lnTo>
                  <a:pt x="10" y="72"/>
                </a:lnTo>
                <a:lnTo>
                  <a:pt x="10" y="72"/>
                </a:lnTo>
                <a:lnTo>
                  <a:pt x="16" y="67"/>
                </a:lnTo>
                <a:lnTo>
                  <a:pt x="22" y="59"/>
                </a:lnTo>
                <a:lnTo>
                  <a:pt x="35" y="45"/>
                </a:lnTo>
                <a:lnTo>
                  <a:pt x="35" y="45"/>
                </a:lnTo>
                <a:lnTo>
                  <a:pt x="58" y="26"/>
                </a:lnTo>
                <a:lnTo>
                  <a:pt x="58" y="26"/>
                </a:lnTo>
                <a:lnTo>
                  <a:pt x="63" y="23"/>
                </a:lnTo>
                <a:lnTo>
                  <a:pt x="64" y="22"/>
                </a:lnTo>
                <a:lnTo>
                  <a:pt x="64" y="20"/>
                </a:lnTo>
                <a:lnTo>
                  <a:pt x="64" y="20"/>
                </a:lnTo>
                <a:lnTo>
                  <a:pt x="68" y="17"/>
                </a:lnTo>
                <a:lnTo>
                  <a:pt x="68" y="17"/>
                </a:lnTo>
                <a:lnTo>
                  <a:pt x="68" y="16"/>
                </a:lnTo>
                <a:lnTo>
                  <a:pt x="68" y="16"/>
                </a:lnTo>
                <a:lnTo>
                  <a:pt x="68" y="15"/>
                </a:lnTo>
                <a:lnTo>
                  <a:pt x="67" y="15"/>
                </a:lnTo>
                <a:lnTo>
                  <a:pt x="67" y="15"/>
                </a:lnTo>
                <a:lnTo>
                  <a:pt x="53" y="26"/>
                </a:lnTo>
                <a:lnTo>
                  <a:pt x="39" y="37"/>
                </a:lnTo>
                <a:lnTo>
                  <a:pt x="26" y="48"/>
                </a:lnTo>
                <a:lnTo>
                  <a:pt x="12" y="58"/>
                </a:lnTo>
                <a:lnTo>
                  <a:pt x="12" y="58"/>
                </a:lnTo>
                <a:lnTo>
                  <a:pt x="13" y="57"/>
                </a:lnTo>
                <a:lnTo>
                  <a:pt x="13" y="57"/>
                </a:lnTo>
                <a:lnTo>
                  <a:pt x="20" y="48"/>
                </a:lnTo>
                <a:lnTo>
                  <a:pt x="20" y="48"/>
                </a:lnTo>
                <a:lnTo>
                  <a:pt x="33" y="35"/>
                </a:lnTo>
                <a:lnTo>
                  <a:pt x="33" y="35"/>
                </a:lnTo>
                <a:lnTo>
                  <a:pt x="44" y="24"/>
                </a:lnTo>
                <a:lnTo>
                  <a:pt x="55" y="11"/>
                </a:lnTo>
                <a:lnTo>
                  <a:pt x="55" y="11"/>
                </a:lnTo>
                <a:lnTo>
                  <a:pt x="55" y="10"/>
                </a:lnTo>
                <a:lnTo>
                  <a:pt x="55" y="10"/>
                </a:lnTo>
                <a:lnTo>
                  <a:pt x="53" y="10"/>
                </a:lnTo>
                <a:lnTo>
                  <a:pt x="53" y="10"/>
                </a:lnTo>
                <a:lnTo>
                  <a:pt x="35" y="25"/>
                </a:lnTo>
                <a:lnTo>
                  <a:pt x="26" y="32"/>
                </a:lnTo>
                <a:lnTo>
                  <a:pt x="18" y="40"/>
                </a:lnTo>
                <a:lnTo>
                  <a:pt x="18" y="40"/>
                </a:lnTo>
                <a:lnTo>
                  <a:pt x="22" y="32"/>
                </a:lnTo>
                <a:lnTo>
                  <a:pt x="27" y="24"/>
                </a:lnTo>
                <a:lnTo>
                  <a:pt x="33" y="18"/>
                </a:lnTo>
                <a:lnTo>
                  <a:pt x="39" y="13"/>
                </a:lnTo>
                <a:lnTo>
                  <a:pt x="48" y="10"/>
                </a:lnTo>
                <a:lnTo>
                  <a:pt x="52" y="9"/>
                </a:lnTo>
                <a:lnTo>
                  <a:pt x="56" y="9"/>
                </a:lnTo>
                <a:lnTo>
                  <a:pt x="61" y="9"/>
                </a:lnTo>
                <a:lnTo>
                  <a:pt x="66" y="11"/>
                </a:lnTo>
                <a:lnTo>
                  <a:pt x="71" y="12"/>
                </a:lnTo>
                <a:lnTo>
                  <a:pt x="76" y="15"/>
                </a:lnTo>
                <a:lnTo>
                  <a:pt x="76" y="15"/>
                </a:lnTo>
                <a:close/>
              </a:path>
            </a:pathLst>
          </a:custGeom>
          <a:solidFill>
            <a:srgbClr val="00687B"/>
          </a:solidFill>
          <a:ln w="9525">
            <a:noFill/>
            <a:round/>
          </a:ln>
        </p:spPr>
        <p:txBody>
          <a:bodyPr vert="horz" wrap="square" lIns="91440" tIns="45720" rIns="91440" bIns="45720" numCol="1" anchor="t" anchorCtr="0" compatLnSpc="1"/>
          <a:lstStyle/>
          <a:p>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Freeform 2532"/>
          <p:cNvSpPr/>
          <p:nvPr/>
        </p:nvSpPr>
        <p:spPr bwMode="auto">
          <a:xfrm>
            <a:off x="1029223" y="1973402"/>
            <a:ext cx="23813" cy="44450"/>
          </a:xfrm>
          <a:custGeom>
            <a:avLst/>
            <a:gdLst/>
            <a:ahLst/>
            <a:cxnLst>
              <a:cxn ang="0">
                <a:pos x="9" y="3"/>
              </a:cxn>
              <a:cxn ang="0">
                <a:pos x="9" y="3"/>
              </a:cxn>
              <a:cxn ang="0">
                <a:pos x="8" y="1"/>
              </a:cxn>
              <a:cxn ang="0">
                <a:pos x="7" y="0"/>
              </a:cxn>
              <a:cxn ang="0">
                <a:pos x="3" y="0"/>
              </a:cxn>
              <a:cxn ang="0">
                <a:pos x="1" y="2"/>
              </a:cxn>
              <a:cxn ang="0">
                <a:pos x="0" y="3"/>
              </a:cxn>
              <a:cxn ang="0">
                <a:pos x="0" y="5"/>
              </a:cxn>
              <a:cxn ang="0">
                <a:pos x="0" y="5"/>
              </a:cxn>
              <a:cxn ang="0">
                <a:pos x="3" y="16"/>
              </a:cxn>
              <a:cxn ang="0">
                <a:pos x="4" y="21"/>
              </a:cxn>
              <a:cxn ang="0">
                <a:pos x="7" y="26"/>
              </a:cxn>
              <a:cxn ang="0">
                <a:pos x="7" y="26"/>
              </a:cxn>
              <a:cxn ang="0">
                <a:pos x="8" y="27"/>
              </a:cxn>
              <a:cxn ang="0">
                <a:pos x="9" y="28"/>
              </a:cxn>
              <a:cxn ang="0">
                <a:pos x="12" y="27"/>
              </a:cxn>
              <a:cxn ang="0">
                <a:pos x="15" y="25"/>
              </a:cxn>
              <a:cxn ang="0">
                <a:pos x="15" y="23"/>
              </a:cxn>
              <a:cxn ang="0">
                <a:pos x="14" y="21"/>
              </a:cxn>
              <a:cxn ang="0">
                <a:pos x="14" y="21"/>
              </a:cxn>
              <a:cxn ang="0">
                <a:pos x="12" y="17"/>
              </a:cxn>
              <a:cxn ang="0">
                <a:pos x="11" y="12"/>
              </a:cxn>
              <a:cxn ang="0">
                <a:pos x="9" y="3"/>
              </a:cxn>
              <a:cxn ang="0">
                <a:pos x="9" y="3"/>
              </a:cxn>
            </a:cxnLst>
            <a:rect l="0" t="0" r="r" b="b"/>
            <a:pathLst>
              <a:path w="15" h="28">
                <a:moveTo>
                  <a:pt x="9" y="3"/>
                </a:moveTo>
                <a:lnTo>
                  <a:pt x="9" y="3"/>
                </a:lnTo>
                <a:lnTo>
                  <a:pt x="8" y="1"/>
                </a:lnTo>
                <a:lnTo>
                  <a:pt x="7" y="0"/>
                </a:lnTo>
                <a:lnTo>
                  <a:pt x="3" y="0"/>
                </a:lnTo>
                <a:lnTo>
                  <a:pt x="1" y="2"/>
                </a:lnTo>
                <a:lnTo>
                  <a:pt x="0" y="3"/>
                </a:lnTo>
                <a:lnTo>
                  <a:pt x="0" y="5"/>
                </a:lnTo>
                <a:lnTo>
                  <a:pt x="0" y="5"/>
                </a:lnTo>
                <a:lnTo>
                  <a:pt x="3" y="16"/>
                </a:lnTo>
                <a:lnTo>
                  <a:pt x="4" y="21"/>
                </a:lnTo>
                <a:lnTo>
                  <a:pt x="7" y="26"/>
                </a:lnTo>
                <a:lnTo>
                  <a:pt x="7" y="26"/>
                </a:lnTo>
                <a:lnTo>
                  <a:pt x="8" y="27"/>
                </a:lnTo>
                <a:lnTo>
                  <a:pt x="9" y="28"/>
                </a:lnTo>
                <a:lnTo>
                  <a:pt x="12" y="27"/>
                </a:lnTo>
                <a:lnTo>
                  <a:pt x="15" y="25"/>
                </a:lnTo>
                <a:lnTo>
                  <a:pt x="15" y="23"/>
                </a:lnTo>
                <a:lnTo>
                  <a:pt x="14" y="21"/>
                </a:lnTo>
                <a:lnTo>
                  <a:pt x="14" y="21"/>
                </a:lnTo>
                <a:lnTo>
                  <a:pt x="12" y="17"/>
                </a:lnTo>
                <a:lnTo>
                  <a:pt x="11" y="12"/>
                </a:lnTo>
                <a:lnTo>
                  <a:pt x="9" y="3"/>
                </a:lnTo>
                <a:lnTo>
                  <a:pt x="9" y="3"/>
                </a:lnTo>
                <a:close/>
              </a:path>
            </a:pathLst>
          </a:custGeom>
          <a:solidFill>
            <a:srgbClr val="00687B"/>
          </a:solidFill>
          <a:ln w="9525">
            <a:noFill/>
            <a:round/>
          </a:ln>
        </p:spPr>
        <p:txBody>
          <a:bodyPr vert="horz" wrap="square" lIns="91440" tIns="45720" rIns="91440" bIns="45720" numCol="1" anchor="t" anchorCtr="0" compatLnSpc="1"/>
          <a:lstStyle/>
          <a:p>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Freeform 2533"/>
          <p:cNvSpPr/>
          <p:nvPr/>
        </p:nvSpPr>
        <p:spPr bwMode="auto">
          <a:xfrm>
            <a:off x="889519" y="1868629"/>
            <a:ext cx="1588" cy="1588"/>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0687B"/>
          </a:solidFill>
          <a:ln w="9525">
            <a:noFill/>
            <a:round/>
          </a:ln>
        </p:spPr>
        <p:txBody>
          <a:bodyPr vert="horz" wrap="square" lIns="91440" tIns="45720" rIns="91440" bIns="45720" numCol="1" anchor="t" anchorCtr="0" compatLnSpc="1"/>
          <a:lstStyle/>
          <a:p>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Freeform 2536"/>
          <p:cNvSpPr>
            <a:spLocks noEditPoints="1"/>
          </p:cNvSpPr>
          <p:nvPr/>
        </p:nvSpPr>
        <p:spPr bwMode="auto">
          <a:xfrm>
            <a:off x="689494" y="2273441"/>
            <a:ext cx="285750" cy="85725"/>
          </a:xfrm>
          <a:custGeom>
            <a:avLst/>
            <a:gdLst/>
            <a:ahLst/>
            <a:cxnLst>
              <a:cxn ang="0">
                <a:pos x="33" y="52"/>
              </a:cxn>
              <a:cxn ang="0">
                <a:pos x="176" y="54"/>
              </a:cxn>
              <a:cxn ang="0">
                <a:pos x="178" y="50"/>
              </a:cxn>
              <a:cxn ang="0">
                <a:pos x="178" y="5"/>
              </a:cxn>
              <a:cxn ang="0">
                <a:pos x="92" y="3"/>
              </a:cxn>
              <a:cxn ang="0">
                <a:pos x="6" y="0"/>
              </a:cxn>
              <a:cxn ang="0">
                <a:pos x="0" y="48"/>
              </a:cxn>
              <a:cxn ang="0">
                <a:pos x="9" y="35"/>
              </a:cxn>
              <a:cxn ang="0">
                <a:pos x="31" y="12"/>
              </a:cxn>
              <a:cxn ang="0">
                <a:pos x="11" y="20"/>
              </a:cxn>
              <a:cxn ang="0">
                <a:pos x="10" y="22"/>
              </a:cxn>
              <a:cxn ang="0">
                <a:pos x="11" y="9"/>
              </a:cxn>
              <a:cxn ang="0">
                <a:pos x="9" y="43"/>
              </a:cxn>
              <a:cxn ang="0">
                <a:pos x="28" y="28"/>
              </a:cxn>
              <a:cxn ang="0">
                <a:pos x="20" y="41"/>
              </a:cxn>
              <a:cxn ang="0">
                <a:pos x="56" y="17"/>
              </a:cxn>
              <a:cxn ang="0">
                <a:pos x="31" y="41"/>
              </a:cxn>
              <a:cxn ang="0">
                <a:pos x="9" y="43"/>
              </a:cxn>
              <a:cxn ang="0">
                <a:pos x="86" y="14"/>
              </a:cxn>
              <a:cxn ang="0">
                <a:pos x="60" y="41"/>
              </a:cxn>
              <a:cxn ang="0">
                <a:pos x="79" y="33"/>
              </a:cxn>
              <a:cxn ang="0">
                <a:pos x="45" y="36"/>
              </a:cxn>
              <a:cxn ang="0">
                <a:pos x="45" y="43"/>
              </a:cxn>
              <a:cxn ang="0">
                <a:pos x="104" y="11"/>
              </a:cxn>
              <a:cxn ang="0">
                <a:pos x="76" y="29"/>
              </a:cxn>
              <a:cxn ang="0">
                <a:pos x="129" y="38"/>
              </a:cxn>
              <a:cxn ang="0">
                <a:pos x="148" y="29"/>
              </a:cxn>
              <a:cxn ang="0">
                <a:pos x="134" y="45"/>
              </a:cxn>
              <a:cxn ang="0">
                <a:pos x="168" y="24"/>
              </a:cxn>
              <a:cxn ang="0">
                <a:pos x="151" y="45"/>
              </a:cxn>
              <a:cxn ang="0">
                <a:pos x="164" y="44"/>
              </a:cxn>
              <a:cxn ang="0">
                <a:pos x="166" y="35"/>
              </a:cxn>
              <a:cxn ang="0">
                <a:pos x="156" y="38"/>
              </a:cxn>
              <a:cxn ang="0">
                <a:pos x="101" y="44"/>
              </a:cxn>
              <a:cxn ang="0">
                <a:pos x="147" y="15"/>
              </a:cxn>
              <a:cxn ang="0">
                <a:pos x="117" y="43"/>
              </a:cxn>
              <a:cxn ang="0">
                <a:pos x="151" y="31"/>
              </a:cxn>
              <a:cxn ang="0">
                <a:pos x="165" y="14"/>
              </a:cxn>
              <a:cxn ang="0">
                <a:pos x="121" y="39"/>
              </a:cxn>
              <a:cxn ang="0">
                <a:pos x="153" y="13"/>
              </a:cxn>
              <a:cxn ang="0">
                <a:pos x="104" y="40"/>
              </a:cxn>
              <a:cxn ang="0">
                <a:pos x="137" y="12"/>
              </a:cxn>
              <a:cxn ang="0">
                <a:pos x="110" y="37"/>
              </a:cxn>
              <a:cxn ang="0">
                <a:pos x="125" y="17"/>
              </a:cxn>
              <a:cxn ang="0">
                <a:pos x="121" y="13"/>
              </a:cxn>
              <a:cxn ang="0">
                <a:pos x="105" y="11"/>
              </a:cxn>
              <a:cxn ang="0">
                <a:pos x="78" y="37"/>
              </a:cxn>
              <a:cxn ang="0">
                <a:pos x="81" y="44"/>
              </a:cxn>
              <a:cxn ang="0">
                <a:pos x="108" y="23"/>
              </a:cxn>
              <a:cxn ang="0">
                <a:pos x="88" y="43"/>
              </a:cxn>
              <a:cxn ang="0">
                <a:pos x="129" y="18"/>
              </a:cxn>
              <a:cxn ang="0">
                <a:pos x="99" y="44"/>
              </a:cxn>
              <a:cxn ang="0">
                <a:pos x="96" y="36"/>
              </a:cxn>
              <a:cxn ang="0">
                <a:pos x="72" y="22"/>
              </a:cxn>
              <a:cxn ang="0">
                <a:pos x="78" y="13"/>
              </a:cxn>
              <a:cxn ang="0">
                <a:pos x="36" y="38"/>
              </a:cxn>
              <a:cxn ang="0">
                <a:pos x="62" y="11"/>
              </a:cxn>
              <a:cxn ang="0">
                <a:pos x="26" y="34"/>
              </a:cxn>
              <a:cxn ang="0">
                <a:pos x="45" y="12"/>
              </a:cxn>
              <a:cxn ang="0">
                <a:pos x="20" y="29"/>
              </a:cxn>
              <a:cxn ang="0">
                <a:pos x="53" y="35"/>
              </a:cxn>
              <a:cxn ang="0">
                <a:pos x="31" y="10"/>
              </a:cxn>
              <a:cxn ang="0">
                <a:pos x="23" y="10"/>
              </a:cxn>
            </a:cxnLst>
            <a:rect l="0" t="0" r="r" b="b"/>
            <a:pathLst>
              <a:path w="180" h="54">
                <a:moveTo>
                  <a:pt x="4" y="52"/>
                </a:moveTo>
                <a:lnTo>
                  <a:pt x="4" y="52"/>
                </a:lnTo>
                <a:lnTo>
                  <a:pt x="6" y="52"/>
                </a:lnTo>
                <a:lnTo>
                  <a:pt x="6" y="52"/>
                </a:lnTo>
                <a:lnTo>
                  <a:pt x="12" y="51"/>
                </a:lnTo>
                <a:lnTo>
                  <a:pt x="19" y="51"/>
                </a:lnTo>
                <a:lnTo>
                  <a:pt x="33" y="52"/>
                </a:lnTo>
                <a:lnTo>
                  <a:pt x="33" y="52"/>
                </a:lnTo>
                <a:lnTo>
                  <a:pt x="84" y="53"/>
                </a:lnTo>
                <a:lnTo>
                  <a:pt x="84" y="53"/>
                </a:lnTo>
                <a:lnTo>
                  <a:pt x="128" y="54"/>
                </a:lnTo>
                <a:lnTo>
                  <a:pt x="174" y="54"/>
                </a:lnTo>
                <a:lnTo>
                  <a:pt x="174" y="54"/>
                </a:lnTo>
                <a:lnTo>
                  <a:pt x="176" y="54"/>
                </a:lnTo>
                <a:lnTo>
                  <a:pt x="177" y="52"/>
                </a:lnTo>
                <a:lnTo>
                  <a:pt x="177" y="52"/>
                </a:lnTo>
                <a:lnTo>
                  <a:pt x="178" y="52"/>
                </a:lnTo>
                <a:lnTo>
                  <a:pt x="178" y="52"/>
                </a:lnTo>
                <a:lnTo>
                  <a:pt x="178" y="52"/>
                </a:lnTo>
                <a:lnTo>
                  <a:pt x="178" y="52"/>
                </a:lnTo>
                <a:lnTo>
                  <a:pt x="178" y="50"/>
                </a:lnTo>
                <a:lnTo>
                  <a:pt x="178" y="50"/>
                </a:lnTo>
                <a:lnTo>
                  <a:pt x="180" y="29"/>
                </a:lnTo>
                <a:lnTo>
                  <a:pt x="180" y="19"/>
                </a:lnTo>
                <a:lnTo>
                  <a:pt x="180" y="8"/>
                </a:lnTo>
                <a:lnTo>
                  <a:pt x="180" y="8"/>
                </a:lnTo>
                <a:lnTo>
                  <a:pt x="180" y="7"/>
                </a:lnTo>
                <a:lnTo>
                  <a:pt x="178" y="5"/>
                </a:lnTo>
                <a:lnTo>
                  <a:pt x="178" y="5"/>
                </a:lnTo>
                <a:lnTo>
                  <a:pt x="176" y="4"/>
                </a:lnTo>
                <a:lnTo>
                  <a:pt x="176" y="4"/>
                </a:lnTo>
                <a:lnTo>
                  <a:pt x="155" y="3"/>
                </a:lnTo>
                <a:lnTo>
                  <a:pt x="135" y="3"/>
                </a:lnTo>
                <a:lnTo>
                  <a:pt x="92" y="3"/>
                </a:lnTo>
                <a:lnTo>
                  <a:pt x="92" y="3"/>
                </a:lnTo>
                <a:lnTo>
                  <a:pt x="37" y="1"/>
                </a:lnTo>
                <a:lnTo>
                  <a:pt x="37" y="1"/>
                </a:lnTo>
                <a:lnTo>
                  <a:pt x="23" y="1"/>
                </a:lnTo>
                <a:lnTo>
                  <a:pt x="16" y="1"/>
                </a:lnTo>
                <a:lnTo>
                  <a:pt x="9" y="0"/>
                </a:lnTo>
                <a:lnTo>
                  <a:pt x="9" y="0"/>
                </a:lnTo>
                <a:lnTo>
                  <a:pt x="6" y="0"/>
                </a:lnTo>
                <a:lnTo>
                  <a:pt x="4" y="1"/>
                </a:lnTo>
                <a:lnTo>
                  <a:pt x="4" y="1"/>
                </a:lnTo>
                <a:lnTo>
                  <a:pt x="3" y="4"/>
                </a:lnTo>
                <a:lnTo>
                  <a:pt x="3" y="4"/>
                </a:lnTo>
                <a:lnTo>
                  <a:pt x="1" y="25"/>
                </a:lnTo>
                <a:lnTo>
                  <a:pt x="0" y="48"/>
                </a:lnTo>
                <a:lnTo>
                  <a:pt x="0" y="48"/>
                </a:lnTo>
                <a:lnTo>
                  <a:pt x="1" y="51"/>
                </a:lnTo>
                <a:lnTo>
                  <a:pt x="4" y="52"/>
                </a:lnTo>
                <a:lnTo>
                  <a:pt x="4" y="52"/>
                </a:lnTo>
                <a:close/>
                <a:moveTo>
                  <a:pt x="22" y="25"/>
                </a:moveTo>
                <a:lnTo>
                  <a:pt x="22" y="25"/>
                </a:lnTo>
                <a:lnTo>
                  <a:pt x="16" y="30"/>
                </a:lnTo>
                <a:lnTo>
                  <a:pt x="9" y="35"/>
                </a:lnTo>
                <a:lnTo>
                  <a:pt x="9" y="35"/>
                </a:lnTo>
                <a:lnTo>
                  <a:pt x="10" y="28"/>
                </a:lnTo>
                <a:lnTo>
                  <a:pt x="10" y="28"/>
                </a:lnTo>
                <a:lnTo>
                  <a:pt x="20" y="21"/>
                </a:lnTo>
                <a:lnTo>
                  <a:pt x="30" y="13"/>
                </a:lnTo>
                <a:lnTo>
                  <a:pt x="30" y="13"/>
                </a:lnTo>
                <a:lnTo>
                  <a:pt x="31" y="12"/>
                </a:lnTo>
                <a:lnTo>
                  <a:pt x="31" y="13"/>
                </a:lnTo>
                <a:lnTo>
                  <a:pt x="28" y="16"/>
                </a:lnTo>
                <a:lnTo>
                  <a:pt x="22" y="25"/>
                </a:lnTo>
                <a:lnTo>
                  <a:pt x="22" y="25"/>
                </a:lnTo>
                <a:close/>
                <a:moveTo>
                  <a:pt x="11" y="20"/>
                </a:moveTo>
                <a:lnTo>
                  <a:pt x="11" y="20"/>
                </a:lnTo>
                <a:lnTo>
                  <a:pt x="11" y="20"/>
                </a:lnTo>
                <a:lnTo>
                  <a:pt x="11" y="20"/>
                </a:lnTo>
                <a:lnTo>
                  <a:pt x="15" y="16"/>
                </a:lnTo>
                <a:lnTo>
                  <a:pt x="20" y="12"/>
                </a:lnTo>
                <a:lnTo>
                  <a:pt x="20" y="12"/>
                </a:lnTo>
                <a:lnTo>
                  <a:pt x="13" y="19"/>
                </a:lnTo>
                <a:lnTo>
                  <a:pt x="13" y="19"/>
                </a:lnTo>
                <a:lnTo>
                  <a:pt x="10" y="22"/>
                </a:lnTo>
                <a:lnTo>
                  <a:pt x="10" y="22"/>
                </a:lnTo>
                <a:lnTo>
                  <a:pt x="11" y="20"/>
                </a:lnTo>
                <a:lnTo>
                  <a:pt x="11" y="20"/>
                </a:lnTo>
                <a:close/>
                <a:moveTo>
                  <a:pt x="11" y="18"/>
                </a:moveTo>
                <a:lnTo>
                  <a:pt x="11" y="18"/>
                </a:lnTo>
                <a:lnTo>
                  <a:pt x="11" y="9"/>
                </a:lnTo>
                <a:lnTo>
                  <a:pt x="11" y="9"/>
                </a:lnTo>
                <a:lnTo>
                  <a:pt x="20" y="10"/>
                </a:lnTo>
                <a:lnTo>
                  <a:pt x="20" y="10"/>
                </a:lnTo>
                <a:lnTo>
                  <a:pt x="15" y="13"/>
                </a:lnTo>
                <a:lnTo>
                  <a:pt x="11" y="18"/>
                </a:lnTo>
                <a:lnTo>
                  <a:pt x="11" y="18"/>
                </a:lnTo>
                <a:close/>
                <a:moveTo>
                  <a:pt x="9" y="43"/>
                </a:moveTo>
                <a:lnTo>
                  <a:pt x="9" y="43"/>
                </a:lnTo>
                <a:lnTo>
                  <a:pt x="9" y="38"/>
                </a:lnTo>
                <a:lnTo>
                  <a:pt x="9" y="38"/>
                </a:lnTo>
                <a:lnTo>
                  <a:pt x="9" y="38"/>
                </a:lnTo>
                <a:lnTo>
                  <a:pt x="9" y="38"/>
                </a:lnTo>
                <a:lnTo>
                  <a:pt x="15" y="36"/>
                </a:lnTo>
                <a:lnTo>
                  <a:pt x="20" y="34"/>
                </a:lnTo>
                <a:lnTo>
                  <a:pt x="28" y="28"/>
                </a:lnTo>
                <a:lnTo>
                  <a:pt x="28" y="28"/>
                </a:lnTo>
                <a:lnTo>
                  <a:pt x="18" y="39"/>
                </a:lnTo>
                <a:lnTo>
                  <a:pt x="18" y="39"/>
                </a:lnTo>
                <a:lnTo>
                  <a:pt x="18" y="40"/>
                </a:lnTo>
                <a:lnTo>
                  <a:pt x="19" y="40"/>
                </a:lnTo>
                <a:lnTo>
                  <a:pt x="20" y="41"/>
                </a:lnTo>
                <a:lnTo>
                  <a:pt x="20" y="41"/>
                </a:lnTo>
                <a:lnTo>
                  <a:pt x="29" y="35"/>
                </a:lnTo>
                <a:lnTo>
                  <a:pt x="37" y="29"/>
                </a:lnTo>
                <a:lnTo>
                  <a:pt x="46" y="22"/>
                </a:lnTo>
                <a:lnTo>
                  <a:pt x="55" y="17"/>
                </a:lnTo>
                <a:lnTo>
                  <a:pt x="55" y="17"/>
                </a:lnTo>
                <a:lnTo>
                  <a:pt x="59" y="14"/>
                </a:lnTo>
                <a:lnTo>
                  <a:pt x="56" y="17"/>
                </a:lnTo>
                <a:lnTo>
                  <a:pt x="56" y="17"/>
                </a:lnTo>
                <a:lnTo>
                  <a:pt x="45" y="25"/>
                </a:lnTo>
                <a:lnTo>
                  <a:pt x="45" y="25"/>
                </a:lnTo>
                <a:lnTo>
                  <a:pt x="38" y="32"/>
                </a:lnTo>
                <a:lnTo>
                  <a:pt x="31" y="41"/>
                </a:lnTo>
                <a:lnTo>
                  <a:pt x="31" y="41"/>
                </a:lnTo>
                <a:lnTo>
                  <a:pt x="31" y="41"/>
                </a:lnTo>
                <a:lnTo>
                  <a:pt x="32" y="43"/>
                </a:lnTo>
                <a:lnTo>
                  <a:pt x="32" y="43"/>
                </a:lnTo>
                <a:lnTo>
                  <a:pt x="30" y="43"/>
                </a:lnTo>
                <a:lnTo>
                  <a:pt x="30" y="43"/>
                </a:lnTo>
                <a:lnTo>
                  <a:pt x="20" y="43"/>
                </a:lnTo>
                <a:lnTo>
                  <a:pt x="9" y="43"/>
                </a:lnTo>
                <a:lnTo>
                  <a:pt x="9" y="43"/>
                </a:lnTo>
                <a:close/>
                <a:moveTo>
                  <a:pt x="45" y="43"/>
                </a:moveTo>
                <a:lnTo>
                  <a:pt x="45" y="43"/>
                </a:lnTo>
                <a:lnTo>
                  <a:pt x="55" y="37"/>
                </a:lnTo>
                <a:lnTo>
                  <a:pt x="64" y="31"/>
                </a:lnTo>
                <a:lnTo>
                  <a:pt x="81" y="18"/>
                </a:lnTo>
                <a:lnTo>
                  <a:pt x="81" y="18"/>
                </a:lnTo>
                <a:lnTo>
                  <a:pt x="86" y="14"/>
                </a:lnTo>
                <a:lnTo>
                  <a:pt x="87" y="14"/>
                </a:lnTo>
                <a:lnTo>
                  <a:pt x="81" y="21"/>
                </a:lnTo>
                <a:lnTo>
                  <a:pt x="81" y="21"/>
                </a:lnTo>
                <a:lnTo>
                  <a:pt x="71" y="31"/>
                </a:lnTo>
                <a:lnTo>
                  <a:pt x="60" y="40"/>
                </a:lnTo>
                <a:lnTo>
                  <a:pt x="60" y="40"/>
                </a:lnTo>
                <a:lnTo>
                  <a:pt x="60" y="41"/>
                </a:lnTo>
                <a:lnTo>
                  <a:pt x="60" y="43"/>
                </a:lnTo>
                <a:lnTo>
                  <a:pt x="62" y="43"/>
                </a:lnTo>
                <a:lnTo>
                  <a:pt x="62" y="43"/>
                </a:lnTo>
                <a:lnTo>
                  <a:pt x="75" y="34"/>
                </a:lnTo>
                <a:lnTo>
                  <a:pt x="88" y="24"/>
                </a:lnTo>
                <a:lnTo>
                  <a:pt x="88" y="24"/>
                </a:lnTo>
                <a:lnTo>
                  <a:pt x="79" y="33"/>
                </a:lnTo>
                <a:lnTo>
                  <a:pt x="71" y="44"/>
                </a:lnTo>
                <a:lnTo>
                  <a:pt x="71" y="44"/>
                </a:lnTo>
                <a:lnTo>
                  <a:pt x="33" y="43"/>
                </a:lnTo>
                <a:lnTo>
                  <a:pt x="33" y="43"/>
                </a:lnTo>
                <a:lnTo>
                  <a:pt x="33" y="43"/>
                </a:lnTo>
                <a:lnTo>
                  <a:pt x="33" y="43"/>
                </a:lnTo>
                <a:lnTo>
                  <a:pt x="45" y="36"/>
                </a:lnTo>
                <a:lnTo>
                  <a:pt x="57" y="29"/>
                </a:lnTo>
                <a:lnTo>
                  <a:pt x="57" y="29"/>
                </a:lnTo>
                <a:lnTo>
                  <a:pt x="49" y="34"/>
                </a:lnTo>
                <a:lnTo>
                  <a:pt x="43" y="40"/>
                </a:lnTo>
                <a:lnTo>
                  <a:pt x="43" y="40"/>
                </a:lnTo>
                <a:lnTo>
                  <a:pt x="43" y="43"/>
                </a:lnTo>
                <a:lnTo>
                  <a:pt x="45" y="43"/>
                </a:lnTo>
                <a:lnTo>
                  <a:pt x="45" y="43"/>
                </a:lnTo>
                <a:close/>
                <a:moveTo>
                  <a:pt x="92" y="11"/>
                </a:moveTo>
                <a:lnTo>
                  <a:pt x="92" y="11"/>
                </a:lnTo>
                <a:lnTo>
                  <a:pt x="92" y="11"/>
                </a:lnTo>
                <a:lnTo>
                  <a:pt x="92" y="11"/>
                </a:lnTo>
                <a:lnTo>
                  <a:pt x="104" y="11"/>
                </a:lnTo>
                <a:lnTo>
                  <a:pt x="104" y="11"/>
                </a:lnTo>
                <a:lnTo>
                  <a:pt x="94" y="17"/>
                </a:lnTo>
                <a:lnTo>
                  <a:pt x="86" y="23"/>
                </a:lnTo>
                <a:lnTo>
                  <a:pt x="68" y="36"/>
                </a:lnTo>
                <a:lnTo>
                  <a:pt x="68" y="36"/>
                </a:lnTo>
                <a:lnTo>
                  <a:pt x="65" y="38"/>
                </a:lnTo>
                <a:lnTo>
                  <a:pt x="67" y="35"/>
                </a:lnTo>
                <a:lnTo>
                  <a:pt x="76" y="29"/>
                </a:lnTo>
                <a:lnTo>
                  <a:pt x="76" y="29"/>
                </a:lnTo>
                <a:lnTo>
                  <a:pt x="84" y="20"/>
                </a:lnTo>
                <a:lnTo>
                  <a:pt x="92" y="11"/>
                </a:lnTo>
                <a:lnTo>
                  <a:pt x="92" y="11"/>
                </a:lnTo>
                <a:close/>
                <a:moveTo>
                  <a:pt x="118" y="44"/>
                </a:moveTo>
                <a:lnTo>
                  <a:pt x="118" y="44"/>
                </a:lnTo>
                <a:lnTo>
                  <a:pt x="129" y="38"/>
                </a:lnTo>
                <a:lnTo>
                  <a:pt x="140" y="31"/>
                </a:lnTo>
                <a:lnTo>
                  <a:pt x="160" y="17"/>
                </a:lnTo>
                <a:lnTo>
                  <a:pt x="160" y="17"/>
                </a:lnTo>
                <a:lnTo>
                  <a:pt x="156" y="22"/>
                </a:lnTo>
                <a:lnTo>
                  <a:pt x="156" y="22"/>
                </a:lnTo>
                <a:lnTo>
                  <a:pt x="152" y="26"/>
                </a:lnTo>
                <a:lnTo>
                  <a:pt x="148" y="29"/>
                </a:lnTo>
                <a:lnTo>
                  <a:pt x="148" y="29"/>
                </a:lnTo>
                <a:lnTo>
                  <a:pt x="141" y="35"/>
                </a:lnTo>
                <a:lnTo>
                  <a:pt x="134" y="43"/>
                </a:lnTo>
                <a:lnTo>
                  <a:pt x="134" y="43"/>
                </a:lnTo>
                <a:lnTo>
                  <a:pt x="133" y="43"/>
                </a:lnTo>
                <a:lnTo>
                  <a:pt x="134" y="44"/>
                </a:lnTo>
                <a:lnTo>
                  <a:pt x="134" y="45"/>
                </a:lnTo>
                <a:lnTo>
                  <a:pt x="135" y="44"/>
                </a:lnTo>
                <a:lnTo>
                  <a:pt x="135" y="44"/>
                </a:lnTo>
                <a:lnTo>
                  <a:pt x="150" y="34"/>
                </a:lnTo>
                <a:lnTo>
                  <a:pt x="164" y="25"/>
                </a:lnTo>
                <a:lnTo>
                  <a:pt x="164" y="25"/>
                </a:lnTo>
                <a:lnTo>
                  <a:pt x="169" y="23"/>
                </a:lnTo>
                <a:lnTo>
                  <a:pt x="168" y="24"/>
                </a:lnTo>
                <a:lnTo>
                  <a:pt x="163" y="29"/>
                </a:lnTo>
                <a:lnTo>
                  <a:pt x="163" y="29"/>
                </a:lnTo>
                <a:lnTo>
                  <a:pt x="150" y="43"/>
                </a:lnTo>
                <a:lnTo>
                  <a:pt x="150" y="43"/>
                </a:lnTo>
                <a:lnTo>
                  <a:pt x="150" y="44"/>
                </a:lnTo>
                <a:lnTo>
                  <a:pt x="151" y="45"/>
                </a:lnTo>
                <a:lnTo>
                  <a:pt x="151" y="45"/>
                </a:lnTo>
                <a:lnTo>
                  <a:pt x="159" y="40"/>
                </a:lnTo>
                <a:lnTo>
                  <a:pt x="161" y="39"/>
                </a:lnTo>
                <a:lnTo>
                  <a:pt x="163" y="39"/>
                </a:lnTo>
                <a:lnTo>
                  <a:pt x="164" y="40"/>
                </a:lnTo>
                <a:lnTo>
                  <a:pt x="164" y="43"/>
                </a:lnTo>
                <a:lnTo>
                  <a:pt x="164" y="43"/>
                </a:lnTo>
                <a:lnTo>
                  <a:pt x="164" y="44"/>
                </a:lnTo>
                <a:lnTo>
                  <a:pt x="165" y="45"/>
                </a:lnTo>
                <a:lnTo>
                  <a:pt x="166" y="44"/>
                </a:lnTo>
                <a:lnTo>
                  <a:pt x="166" y="44"/>
                </a:lnTo>
                <a:lnTo>
                  <a:pt x="166" y="44"/>
                </a:lnTo>
                <a:lnTo>
                  <a:pt x="167" y="39"/>
                </a:lnTo>
                <a:lnTo>
                  <a:pt x="166" y="35"/>
                </a:lnTo>
                <a:lnTo>
                  <a:pt x="166" y="35"/>
                </a:lnTo>
                <a:lnTo>
                  <a:pt x="165" y="34"/>
                </a:lnTo>
                <a:lnTo>
                  <a:pt x="164" y="34"/>
                </a:lnTo>
                <a:lnTo>
                  <a:pt x="164" y="34"/>
                </a:lnTo>
                <a:lnTo>
                  <a:pt x="157" y="38"/>
                </a:lnTo>
                <a:lnTo>
                  <a:pt x="157" y="38"/>
                </a:lnTo>
                <a:lnTo>
                  <a:pt x="154" y="40"/>
                </a:lnTo>
                <a:lnTo>
                  <a:pt x="156" y="38"/>
                </a:lnTo>
                <a:lnTo>
                  <a:pt x="161" y="34"/>
                </a:lnTo>
                <a:lnTo>
                  <a:pt x="161" y="34"/>
                </a:lnTo>
                <a:lnTo>
                  <a:pt x="171" y="22"/>
                </a:lnTo>
                <a:lnTo>
                  <a:pt x="171" y="22"/>
                </a:lnTo>
                <a:lnTo>
                  <a:pt x="170" y="46"/>
                </a:lnTo>
                <a:lnTo>
                  <a:pt x="170" y="46"/>
                </a:lnTo>
                <a:lnTo>
                  <a:pt x="101" y="44"/>
                </a:lnTo>
                <a:lnTo>
                  <a:pt x="101" y="44"/>
                </a:lnTo>
                <a:lnTo>
                  <a:pt x="107" y="41"/>
                </a:lnTo>
                <a:lnTo>
                  <a:pt x="112" y="39"/>
                </a:lnTo>
                <a:lnTo>
                  <a:pt x="121" y="33"/>
                </a:lnTo>
                <a:lnTo>
                  <a:pt x="141" y="19"/>
                </a:lnTo>
                <a:lnTo>
                  <a:pt x="141" y="19"/>
                </a:lnTo>
                <a:lnTo>
                  <a:pt x="147" y="15"/>
                </a:lnTo>
                <a:lnTo>
                  <a:pt x="147" y="15"/>
                </a:lnTo>
                <a:lnTo>
                  <a:pt x="147" y="16"/>
                </a:lnTo>
                <a:lnTo>
                  <a:pt x="138" y="23"/>
                </a:lnTo>
                <a:lnTo>
                  <a:pt x="138" y="23"/>
                </a:lnTo>
                <a:lnTo>
                  <a:pt x="126" y="32"/>
                </a:lnTo>
                <a:lnTo>
                  <a:pt x="117" y="43"/>
                </a:lnTo>
                <a:lnTo>
                  <a:pt x="117" y="43"/>
                </a:lnTo>
                <a:lnTo>
                  <a:pt x="117" y="44"/>
                </a:lnTo>
                <a:lnTo>
                  <a:pt x="118" y="44"/>
                </a:lnTo>
                <a:lnTo>
                  <a:pt x="118" y="44"/>
                </a:lnTo>
                <a:close/>
                <a:moveTo>
                  <a:pt x="171" y="19"/>
                </a:moveTo>
                <a:lnTo>
                  <a:pt x="171" y="19"/>
                </a:lnTo>
                <a:lnTo>
                  <a:pt x="151" y="31"/>
                </a:lnTo>
                <a:lnTo>
                  <a:pt x="151" y="31"/>
                </a:lnTo>
                <a:lnTo>
                  <a:pt x="143" y="37"/>
                </a:lnTo>
                <a:lnTo>
                  <a:pt x="143" y="37"/>
                </a:lnTo>
                <a:lnTo>
                  <a:pt x="141" y="37"/>
                </a:lnTo>
                <a:lnTo>
                  <a:pt x="141" y="37"/>
                </a:lnTo>
                <a:lnTo>
                  <a:pt x="154" y="27"/>
                </a:lnTo>
                <a:lnTo>
                  <a:pt x="160" y="21"/>
                </a:lnTo>
                <a:lnTo>
                  <a:pt x="165" y="14"/>
                </a:lnTo>
                <a:lnTo>
                  <a:pt x="165" y="14"/>
                </a:lnTo>
                <a:lnTo>
                  <a:pt x="164" y="13"/>
                </a:lnTo>
                <a:lnTo>
                  <a:pt x="163" y="13"/>
                </a:lnTo>
                <a:lnTo>
                  <a:pt x="163" y="13"/>
                </a:lnTo>
                <a:lnTo>
                  <a:pt x="143" y="27"/>
                </a:lnTo>
                <a:lnTo>
                  <a:pt x="133" y="33"/>
                </a:lnTo>
                <a:lnTo>
                  <a:pt x="121" y="39"/>
                </a:lnTo>
                <a:lnTo>
                  <a:pt x="121" y="39"/>
                </a:lnTo>
                <a:lnTo>
                  <a:pt x="128" y="34"/>
                </a:lnTo>
                <a:lnTo>
                  <a:pt x="136" y="27"/>
                </a:lnTo>
                <a:lnTo>
                  <a:pt x="136" y="27"/>
                </a:lnTo>
                <a:lnTo>
                  <a:pt x="144" y="20"/>
                </a:lnTo>
                <a:lnTo>
                  <a:pt x="153" y="13"/>
                </a:lnTo>
                <a:lnTo>
                  <a:pt x="153" y="13"/>
                </a:lnTo>
                <a:lnTo>
                  <a:pt x="153" y="12"/>
                </a:lnTo>
                <a:lnTo>
                  <a:pt x="153" y="12"/>
                </a:lnTo>
                <a:lnTo>
                  <a:pt x="172" y="13"/>
                </a:lnTo>
                <a:lnTo>
                  <a:pt x="172" y="13"/>
                </a:lnTo>
                <a:lnTo>
                  <a:pt x="171" y="19"/>
                </a:lnTo>
                <a:lnTo>
                  <a:pt x="171" y="19"/>
                </a:lnTo>
                <a:close/>
                <a:moveTo>
                  <a:pt x="104" y="40"/>
                </a:moveTo>
                <a:lnTo>
                  <a:pt x="104" y="40"/>
                </a:lnTo>
                <a:lnTo>
                  <a:pt x="113" y="35"/>
                </a:lnTo>
                <a:lnTo>
                  <a:pt x="122" y="29"/>
                </a:lnTo>
                <a:lnTo>
                  <a:pt x="130" y="21"/>
                </a:lnTo>
                <a:lnTo>
                  <a:pt x="137" y="13"/>
                </a:lnTo>
                <a:lnTo>
                  <a:pt x="137" y="13"/>
                </a:lnTo>
                <a:lnTo>
                  <a:pt x="137" y="12"/>
                </a:lnTo>
                <a:lnTo>
                  <a:pt x="137" y="12"/>
                </a:lnTo>
                <a:lnTo>
                  <a:pt x="150" y="12"/>
                </a:lnTo>
                <a:lnTo>
                  <a:pt x="150" y="12"/>
                </a:lnTo>
                <a:lnTo>
                  <a:pt x="138" y="19"/>
                </a:lnTo>
                <a:lnTo>
                  <a:pt x="127" y="26"/>
                </a:lnTo>
                <a:lnTo>
                  <a:pt x="116" y="34"/>
                </a:lnTo>
                <a:lnTo>
                  <a:pt x="110" y="37"/>
                </a:lnTo>
                <a:lnTo>
                  <a:pt x="104" y="40"/>
                </a:lnTo>
                <a:lnTo>
                  <a:pt x="104" y="40"/>
                </a:lnTo>
                <a:close/>
                <a:moveTo>
                  <a:pt x="121" y="11"/>
                </a:moveTo>
                <a:lnTo>
                  <a:pt x="121" y="11"/>
                </a:lnTo>
                <a:lnTo>
                  <a:pt x="135" y="12"/>
                </a:lnTo>
                <a:lnTo>
                  <a:pt x="135" y="12"/>
                </a:lnTo>
                <a:lnTo>
                  <a:pt x="125" y="17"/>
                </a:lnTo>
                <a:lnTo>
                  <a:pt x="116" y="22"/>
                </a:lnTo>
                <a:lnTo>
                  <a:pt x="100" y="33"/>
                </a:lnTo>
                <a:lnTo>
                  <a:pt x="100" y="33"/>
                </a:lnTo>
                <a:lnTo>
                  <a:pt x="106" y="29"/>
                </a:lnTo>
                <a:lnTo>
                  <a:pt x="112" y="24"/>
                </a:lnTo>
                <a:lnTo>
                  <a:pt x="117" y="19"/>
                </a:lnTo>
                <a:lnTo>
                  <a:pt x="121" y="13"/>
                </a:lnTo>
                <a:lnTo>
                  <a:pt x="121" y="13"/>
                </a:lnTo>
                <a:lnTo>
                  <a:pt x="121" y="11"/>
                </a:lnTo>
                <a:lnTo>
                  <a:pt x="121" y="11"/>
                </a:lnTo>
                <a:close/>
                <a:moveTo>
                  <a:pt x="105" y="13"/>
                </a:moveTo>
                <a:lnTo>
                  <a:pt x="105" y="13"/>
                </a:lnTo>
                <a:lnTo>
                  <a:pt x="106" y="12"/>
                </a:lnTo>
                <a:lnTo>
                  <a:pt x="105" y="11"/>
                </a:lnTo>
                <a:lnTo>
                  <a:pt x="105" y="11"/>
                </a:lnTo>
                <a:lnTo>
                  <a:pt x="119" y="11"/>
                </a:lnTo>
                <a:lnTo>
                  <a:pt x="119" y="11"/>
                </a:lnTo>
                <a:lnTo>
                  <a:pt x="100" y="24"/>
                </a:lnTo>
                <a:lnTo>
                  <a:pt x="79" y="37"/>
                </a:lnTo>
                <a:lnTo>
                  <a:pt x="79" y="37"/>
                </a:lnTo>
                <a:lnTo>
                  <a:pt x="78" y="37"/>
                </a:lnTo>
                <a:lnTo>
                  <a:pt x="78" y="37"/>
                </a:lnTo>
                <a:lnTo>
                  <a:pt x="84" y="31"/>
                </a:lnTo>
                <a:lnTo>
                  <a:pt x="84" y="31"/>
                </a:lnTo>
                <a:lnTo>
                  <a:pt x="94" y="22"/>
                </a:lnTo>
                <a:lnTo>
                  <a:pt x="105" y="13"/>
                </a:lnTo>
                <a:lnTo>
                  <a:pt x="105" y="13"/>
                </a:lnTo>
                <a:close/>
                <a:moveTo>
                  <a:pt x="81" y="44"/>
                </a:moveTo>
                <a:lnTo>
                  <a:pt x="81" y="44"/>
                </a:lnTo>
                <a:lnTo>
                  <a:pt x="75" y="44"/>
                </a:lnTo>
                <a:lnTo>
                  <a:pt x="75" y="44"/>
                </a:lnTo>
                <a:lnTo>
                  <a:pt x="96" y="29"/>
                </a:lnTo>
                <a:lnTo>
                  <a:pt x="117" y="16"/>
                </a:lnTo>
                <a:lnTo>
                  <a:pt x="117" y="16"/>
                </a:lnTo>
                <a:lnTo>
                  <a:pt x="108" y="23"/>
                </a:lnTo>
                <a:lnTo>
                  <a:pt x="100" y="30"/>
                </a:lnTo>
                <a:lnTo>
                  <a:pt x="100" y="30"/>
                </a:lnTo>
                <a:lnTo>
                  <a:pt x="86" y="40"/>
                </a:lnTo>
                <a:lnTo>
                  <a:pt x="86" y="40"/>
                </a:lnTo>
                <a:lnTo>
                  <a:pt x="86" y="41"/>
                </a:lnTo>
                <a:lnTo>
                  <a:pt x="86" y="43"/>
                </a:lnTo>
                <a:lnTo>
                  <a:pt x="88" y="43"/>
                </a:lnTo>
                <a:lnTo>
                  <a:pt x="88" y="43"/>
                </a:lnTo>
                <a:lnTo>
                  <a:pt x="98" y="37"/>
                </a:lnTo>
                <a:lnTo>
                  <a:pt x="109" y="30"/>
                </a:lnTo>
                <a:lnTo>
                  <a:pt x="128" y="17"/>
                </a:lnTo>
                <a:lnTo>
                  <a:pt x="128" y="17"/>
                </a:lnTo>
                <a:lnTo>
                  <a:pt x="133" y="15"/>
                </a:lnTo>
                <a:lnTo>
                  <a:pt x="129" y="18"/>
                </a:lnTo>
                <a:lnTo>
                  <a:pt x="129" y="18"/>
                </a:lnTo>
                <a:lnTo>
                  <a:pt x="123" y="24"/>
                </a:lnTo>
                <a:lnTo>
                  <a:pt x="116" y="29"/>
                </a:lnTo>
                <a:lnTo>
                  <a:pt x="116" y="29"/>
                </a:lnTo>
                <a:lnTo>
                  <a:pt x="99" y="43"/>
                </a:lnTo>
                <a:lnTo>
                  <a:pt x="99" y="43"/>
                </a:lnTo>
                <a:lnTo>
                  <a:pt x="99" y="44"/>
                </a:lnTo>
                <a:lnTo>
                  <a:pt x="99" y="44"/>
                </a:lnTo>
                <a:lnTo>
                  <a:pt x="99" y="44"/>
                </a:lnTo>
                <a:lnTo>
                  <a:pt x="81" y="44"/>
                </a:lnTo>
                <a:lnTo>
                  <a:pt x="81" y="44"/>
                </a:lnTo>
                <a:close/>
                <a:moveTo>
                  <a:pt x="99" y="34"/>
                </a:moveTo>
                <a:lnTo>
                  <a:pt x="99" y="34"/>
                </a:lnTo>
                <a:lnTo>
                  <a:pt x="96" y="36"/>
                </a:lnTo>
                <a:lnTo>
                  <a:pt x="96" y="36"/>
                </a:lnTo>
                <a:lnTo>
                  <a:pt x="99" y="34"/>
                </a:lnTo>
                <a:lnTo>
                  <a:pt x="99" y="34"/>
                </a:lnTo>
                <a:close/>
                <a:moveTo>
                  <a:pt x="88" y="11"/>
                </a:moveTo>
                <a:lnTo>
                  <a:pt x="88" y="11"/>
                </a:lnTo>
                <a:lnTo>
                  <a:pt x="80" y="16"/>
                </a:lnTo>
                <a:lnTo>
                  <a:pt x="72" y="22"/>
                </a:lnTo>
                <a:lnTo>
                  <a:pt x="57" y="33"/>
                </a:lnTo>
                <a:lnTo>
                  <a:pt x="57" y="33"/>
                </a:lnTo>
                <a:lnTo>
                  <a:pt x="63" y="29"/>
                </a:lnTo>
                <a:lnTo>
                  <a:pt x="69" y="24"/>
                </a:lnTo>
                <a:lnTo>
                  <a:pt x="74" y="18"/>
                </a:lnTo>
                <a:lnTo>
                  <a:pt x="78" y="13"/>
                </a:lnTo>
                <a:lnTo>
                  <a:pt x="78" y="13"/>
                </a:lnTo>
                <a:lnTo>
                  <a:pt x="78" y="12"/>
                </a:lnTo>
                <a:lnTo>
                  <a:pt x="78" y="11"/>
                </a:lnTo>
                <a:lnTo>
                  <a:pt x="76" y="11"/>
                </a:lnTo>
                <a:lnTo>
                  <a:pt x="76" y="11"/>
                </a:lnTo>
                <a:lnTo>
                  <a:pt x="57" y="26"/>
                </a:lnTo>
                <a:lnTo>
                  <a:pt x="46" y="32"/>
                </a:lnTo>
                <a:lnTo>
                  <a:pt x="36" y="38"/>
                </a:lnTo>
                <a:lnTo>
                  <a:pt x="36" y="38"/>
                </a:lnTo>
                <a:lnTo>
                  <a:pt x="47" y="26"/>
                </a:lnTo>
                <a:lnTo>
                  <a:pt x="47" y="26"/>
                </a:lnTo>
                <a:lnTo>
                  <a:pt x="63" y="13"/>
                </a:lnTo>
                <a:lnTo>
                  <a:pt x="63" y="13"/>
                </a:lnTo>
                <a:lnTo>
                  <a:pt x="63" y="11"/>
                </a:lnTo>
                <a:lnTo>
                  <a:pt x="62" y="11"/>
                </a:lnTo>
                <a:lnTo>
                  <a:pt x="62" y="11"/>
                </a:lnTo>
                <a:lnTo>
                  <a:pt x="55" y="14"/>
                </a:lnTo>
                <a:lnTo>
                  <a:pt x="48" y="18"/>
                </a:lnTo>
                <a:lnTo>
                  <a:pt x="36" y="27"/>
                </a:lnTo>
                <a:lnTo>
                  <a:pt x="36" y="27"/>
                </a:lnTo>
                <a:lnTo>
                  <a:pt x="26" y="34"/>
                </a:lnTo>
                <a:lnTo>
                  <a:pt x="26" y="34"/>
                </a:lnTo>
                <a:lnTo>
                  <a:pt x="22" y="37"/>
                </a:lnTo>
                <a:lnTo>
                  <a:pt x="24" y="35"/>
                </a:lnTo>
                <a:lnTo>
                  <a:pt x="29" y="29"/>
                </a:lnTo>
                <a:lnTo>
                  <a:pt x="29" y="29"/>
                </a:lnTo>
                <a:lnTo>
                  <a:pt x="45" y="13"/>
                </a:lnTo>
                <a:lnTo>
                  <a:pt x="45" y="13"/>
                </a:lnTo>
                <a:lnTo>
                  <a:pt x="45" y="12"/>
                </a:lnTo>
                <a:lnTo>
                  <a:pt x="45" y="11"/>
                </a:lnTo>
                <a:lnTo>
                  <a:pt x="44" y="11"/>
                </a:lnTo>
                <a:lnTo>
                  <a:pt x="43" y="11"/>
                </a:lnTo>
                <a:lnTo>
                  <a:pt x="43" y="11"/>
                </a:lnTo>
                <a:lnTo>
                  <a:pt x="13" y="35"/>
                </a:lnTo>
                <a:lnTo>
                  <a:pt x="13" y="35"/>
                </a:lnTo>
                <a:lnTo>
                  <a:pt x="20" y="29"/>
                </a:lnTo>
                <a:lnTo>
                  <a:pt x="25" y="24"/>
                </a:lnTo>
                <a:lnTo>
                  <a:pt x="30" y="17"/>
                </a:lnTo>
                <a:lnTo>
                  <a:pt x="35" y="10"/>
                </a:lnTo>
                <a:lnTo>
                  <a:pt x="35" y="10"/>
                </a:lnTo>
                <a:lnTo>
                  <a:pt x="88" y="11"/>
                </a:lnTo>
                <a:lnTo>
                  <a:pt x="88" y="11"/>
                </a:lnTo>
                <a:close/>
                <a:moveTo>
                  <a:pt x="53" y="35"/>
                </a:moveTo>
                <a:lnTo>
                  <a:pt x="53" y="35"/>
                </a:lnTo>
                <a:lnTo>
                  <a:pt x="55" y="34"/>
                </a:lnTo>
                <a:lnTo>
                  <a:pt x="55" y="34"/>
                </a:lnTo>
                <a:lnTo>
                  <a:pt x="53" y="35"/>
                </a:lnTo>
                <a:lnTo>
                  <a:pt x="53" y="35"/>
                </a:lnTo>
                <a:close/>
                <a:moveTo>
                  <a:pt x="31" y="10"/>
                </a:moveTo>
                <a:lnTo>
                  <a:pt x="31" y="10"/>
                </a:lnTo>
                <a:lnTo>
                  <a:pt x="20" y="18"/>
                </a:lnTo>
                <a:lnTo>
                  <a:pt x="10" y="26"/>
                </a:lnTo>
                <a:lnTo>
                  <a:pt x="10" y="26"/>
                </a:lnTo>
                <a:lnTo>
                  <a:pt x="10" y="26"/>
                </a:lnTo>
                <a:lnTo>
                  <a:pt x="14" y="22"/>
                </a:lnTo>
                <a:lnTo>
                  <a:pt x="17" y="18"/>
                </a:lnTo>
                <a:lnTo>
                  <a:pt x="23" y="10"/>
                </a:lnTo>
                <a:lnTo>
                  <a:pt x="23" y="10"/>
                </a:lnTo>
                <a:lnTo>
                  <a:pt x="31" y="10"/>
                </a:lnTo>
                <a:lnTo>
                  <a:pt x="31" y="10"/>
                </a:lnTo>
                <a:close/>
              </a:path>
            </a:pathLst>
          </a:custGeom>
          <a:solidFill>
            <a:srgbClr val="00687B"/>
          </a:solidFill>
          <a:ln w="9525">
            <a:noFill/>
            <a:round/>
          </a:ln>
        </p:spPr>
        <p:txBody>
          <a:bodyPr vert="horz" wrap="square" lIns="91440" tIns="45720" rIns="91440" bIns="45720" numCol="1" anchor="t" anchorCtr="0" compatLnSpc="1"/>
          <a:lstStyle/>
          <a:p>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Freeform 2541"/>
          <p:cNvSpPr>
            <a:spLocks noEditPoints="1"/>
          </p:cNvSpPr>
          <p:nvPr/>
        </p:nvSpPr>
        <p:spPr bwMode="auto">
          <a:xfrm>
            <a:off x="1133994" y="1709877"/>
            <a:ext cx="209550" cy="227013"/>
          </a:xfrm>
          <a:custGeom>
            <a:avLst/>
            <a:gdLst/>
            <a:ahLst/>
            <a:cxnLst>
              <a:cxn ang="0">
                <a:pos x="83" y="143"/>
              </a:cxn>
              <a:cxn ang="0">
                <a:pos x="88" y="98"/>
              </a:cxn>
              <a:cxn ang="0">
                <a:pos x="132" y="60"/>
              </a:cxn>
              <a:cxn ang="0">
                <a:pos x="120" y="54"/>
              </a:cxn>
              <a:cxn ang="0">
                <a:pos x="89" y="2"/>
              </a:cxn>
              <a:cxn ang="0">
                <a:pos x="49" y="5"/>
              </a:cxn>
              <a:cxn ang="0">
                <a:pos x="0" y="55"/>
              </a:cxn>
              <a:cxn ang="0">
                <a:pos x="5" y="93"/>
              </a:cxn>
              <a:cxn ang="0">
                <a:pos x="16" y="85"/>
              </a:cxn>
              <a:cxn ang="0">
                <a:pos x="17" y="84"/>
              </a:cxn>
              <a:cxn ang="0">
                <a:pos x="18" y="68"/>
              </a:cxn>
              <a:cxn ang="0">
                <a:pos x="10" y="63"/>
              </a:cxn>
              <a:cxn ang="0">
                <a:pos x="9" y="60"/>
              </a:cxn>
              <a:cxn ang="0">
                <a:pos x="43" y="60"/>
              </a:cxn>
              <a:cxn ang="0">
                <a:pos x="53" y="60"/>
              </a:cxn>
              <a:cxn ang="0">
                <a:pos x="57" y="58"/>
              </a:cxn>
              <a:cxn ang="0">
                <a:pos x="45" y="60"/>
              </a:cxn>
              <a:cxn ang="0">
                <a:pos x="59" y="53"/>
              </a:cxn>
              <a:cxn ang="0">
                <a:pos x="75" y="31"/>
              </a:cxn>
              <a:cxn ang="0">
                <a:pos x="81" y="14"/>
              </a:cxn>
              <a:cxn ang="0">
                <a:pos x="65" y="19"/>
              </a:cxn>
              <a:cxn ang="0">
                <a:pos x="79" y="90"/>
              </a:cxn>
              <a:cxn ang="0">
                <a:pos x="122" y="79"/>
              </a:cxn>
              <a:cxn ang="0">
                <a:pos x="123" y="63"/>
              </a:cxn>
              <a:cxn ang="0">
                <a:pos x="77" y="112"/>
              </a:cxn>
              <a:cxn ang="0">
                <a:pos x="67" y="127"/>
              </a:cxn>
              <a:cxn ang="0">
                <a:pos x="77" y="66"/>
              </a:cxn>
              <a:cxn ang="0">
                <a:pos x="87" y="62"/>
              </a:cxn>
              <a:cxn ang="0">
                <a:pos x="63" y="83"/>
              </a:cxn>
              <a:cxn ang="0">
                <a:pos x="69" y="107"/>
              </a:cxn>
              <a:cxn ang="0">
                <a:pos x="65" y="112"/>
              </a:cxn>
              <a:cxn ang="0">
                <a:pos x="80" y="92"/>
              </a:cxn>
              <a:cxn ang="0">
                <a:pos x="76" y="96"/>
              </a:cxn>
              <a:cxn ang="0">
                <a:pos x="76" y="96"/>
              </a:cxn>
              <a:cxn ang="0">
                <a:pos x="62" y="95"/>
              </a:cxn>
              <a:cxn ang="0">
                <a:pos x="75" y="92"/>
              </a:cxn>
              <a:cxn ang="0">
                <a:pos x="66" y="86"/>
              </a:cxn>
              <a:cxn ang="0">
                <a:pos x="72" y="50"/>
              </a:cxn>
              <a:cxn ang="0">
                <a:pos x="57" y="19"/>
              </a:cxn>
              <a:cxn ang="0">
                <a:pos x="77" y="18"/>
              </a:cxn>
              <a:cxn ang="0">
                <a:pos x="75" y="20"/>
              </a:cxn>
              <a:cxn ang="0">
                <a:pos x="57" y="51"/>
              </a:cxn>
              <a:cxn ang="0">
                <a:pos x="40" y="84"/>
              </a:cxn>
              <a:cxn ang="0">
                <a:pos x="82" y="44"/>
              </a:cxn>
              <a:cxn ang="0">
                <a:pos x="47" y="84"/>
              </a:cxn>
              <a:cxn ang="0">
                <a:pos x="59" y="80"/>
              </a:cxn>
              <a:cxn ang="0">
                <a:pos x="82" y="45"/>
              </a:cxn>
              <a:cxn ang="0">
                <a:pos x="63" y="129"/>
              </a:cxn>
              <a:cxn ang="0">
                <a:pos x="77" y="129"/>
              </a:cxn>
              <a:cxn ang="0">
                <a:pos x="84" y="89"/>
              </a:cxn>
              <a:cxn ang="0">
                <a:pos x="92" y="87"/>
              </a:cxn>
              <a:cxn ang="0">
                <a:pos x="116" y="74"/>
              </a:cxn>
              <a:cxn ang="0">
                <a:pos x="119" y="85"/>
              </a:cxn>
              <a:cxn ang="0">
                <a:pos x="84" y="89"/>
              </a:cxn>
              <a:cxn ang="0">
                <a:pos x="114" y="63"/>
              </a:cxn>
              <a:cxn ang="0">
                <a:pos x="33" y="59"/>
              </a:cxn>
              <a:cxn ang="0">
                <a:pos x="23" y="65"/>
              </a:cxn>
              <a:cxn ang="0">
                <a:pos x="11" y="67"/>
              </a:cxn>
              <a:cxn ang="0">
                <a:pos x="35" y="68"/>
              </a:cxn>
            </a:cxnLst>
            <a:rect l="0" t="0" r="r" b="b"/>
            <a:pathLst>
              <a:path w="132" h="143">
                <a:moveTo>
                  <a:pt x="46" y="136"/>
                </a:moveTo>
                <a:lnTo>
                  <a:pt x="46" y="136"/>
                </a:lnTo>
                <a:lnTo>
                  <a:pt x="46" y="138"/>
                </a:lnTo>
                <a:lnTo>
                  <a:pt x="48" y="140"/>
                </a:lnTo>
                <a:lnTo>
                  <a:pt x="48" y="140"/>
                </a:lnTo>
                <a:lnTo>
                  <a:pt x="49" y="141"/>
                </a:lnTo>
                <a:lnTo>
                  <a:pt x="51" y="142"/>
                </a:lnTo>
                <a:lnTo>
                  <a:pt x="51" y="142"/>
                </a:lnTo>
                <a:lnTo>
                  <a:pt x="59" y="141"/>
                </a:lnTo>
                <a:lnTo>
                  <a:pt x="67" y="142"/>
                </a:lnTo>
                <a:lnTo>
                  <a:pt x="83" y="143"/>
                </a:lnTo>
                <a:lnTo>
                  <a:pt x="83" y="143"/>
                </a:lnTo>
                <a:lnTo>
                  <a:pt x="85" y="142"/>
                </a:lnTo>
                <a:lnTo>
                  <a:pt x="87" y="141"/>
                </a:lnTo>
                <a:lnTo>
                  <a:pt x="87" y="139"/>
                </a:lnTo>
                <a:lnTo>
                  <a:pt x="88" y="138"/>
                </a:lnTo>
                <a:lnTo>
                  <a:pt x="88" y="138"/>
                </a:lnTo>
                <a:lnTo>
                  <a:pt x="88" y="136"/>
                </a:lnTo>
                <a:lnTo>
                  <a:pt x="88" y="136"/>
                </a:lnTo>
                <a:lnTo>
                  <a:pt x="87" y="127"/>
                </a:lnTo>
                <a:lnTo>
                  <a:pt x="87" y="117"/>
                </a:lnTo>
                <a:lnTo>
                  <a:pt x="88" y="98"/>
                </a:lnTo>
                <a:lnTo>
                  <a:pt x="88" y="98"/>
                </a:lnTo>
                <a:lnTo>
                  <a:pt x="108" y="99"/>
                </a:lnTo>
                <a:lnTo>
                  <a:pt x="126" y="98"/>
                </a:lnTo>
                <a:lnTo>
                  <a:pt x="126" y="98"/>
                </a:lnTo>
                <a:lnTo>
                  <a:pt x="128" y="97"/>
                </a:lnTo>
                <a:lnTo>
                  <a:pt x="128" y="97"/>
                </a:lnTo>
                <a:lnTo>
                  <a:pt x="129" y="96"/>
                </a:lnTo>
                <a:lnTo>
                  <a:pt x="130" y="94"/>
                </a:lnTo>
                <a:lnTo>
                  <a:pt x="130" y="94"/>
                </a:lnTo>
                <a:lnTo>
                  <a:pt x="131" y="77"/>
                </a:lnTo>
                <a:lnTo>
                  <a:pt x="132" y="60"/>
                </a:lnTo>
                <a:lnTo>
                  <a:pt x="132" y="60"/>
                </a:lnTo>
                <a:lnTo>
                  <a:pt x="132" y="59"/>
                </a:lnTo>
                <a:lnTo>
                  <a:pt x="132" y="59"/>
                </a:lnTo>
                <a:lnTo>
                  <a:pt x="132" y="59"/>
                </a:lnTo>
                <a:lnTo>
                  <a:pt x="132" y="59"/>
                </a:lnTo>
                <a:lnTo>
                  <a:pt x="132" y="59"/>
                </a:lnTo>
                <a:lnTo>
                  <a:pt x="132" y="59"/>
                </a:lnTo>
                <a:lnTo>
                  <a:pt x="131" y="57"/>
                </a:lnTo>
                <a:lnTo>
                  <a:pt x="129" y="56"/>
                </a:lnTo>
                <a:lnTo>
                  <a:pt x="129" y="56"/>
                </a:lnTo>
                <a:lnTo>
                  <a:pt x="120" y="54"/>
                </a:lnTo>
                <a:lnTo>
                  <a:pt x="111" y="54"/>
                </a:lnTo>
                <a:lnTo>
                  <a:pt x="101" y="54"/>
                </a:lnTo>
                <a:lnTo>
                  <a:pt x="91" y="54"/>
                </a:lnTo>
                <a:lnTo>
                  <a:pt x="91" y="54"/>
                </a:lnTo>
                <a:lnTo>
                  <a:pt x="91" y="30"/>
                </a:lnTo>
                <a:lnTo>
                  <a:pt x="91" y="18"/>
                </a:lnTo>
                <a:lnTo>
                  <a:pt x="91" y="6"/>
                </a:lnTo>
                <a:lnTo>
                  <a:pt x="91" y="6"/>
                </a:lnTo>
                <a:lnTo>
                  <a:pt x="90" y="4"/>
                </a:lnTo>
                <a:lnTo>
                  <a:pt x="90" y="4"/>
                </a:lnTo>
                <a:lnTo>
                  <a:pt x="89" y="2"/>
                </a:lnTo>
                <a:lnTo>
                  <a:pt x="87" y="1"/>
                </a:lnTo>
                <a:lnTo>
                  <a:pt x="87" y="1"/>
                </a:lnTo>
                <a:lnTo>
                  <a:pt x="70" y="0"/>
                </a:lnTo>
                <a:lnTo>
                  <a:pt x="62" y="0"/>
                </a:lnTo>
                <a:lnTo>
                  <a:pt x="53" y="1"/>
                </a:lnTo>
                <a:lnTo>
                  <a:pt x="53" y="1"/>
                </a:lnTo>
                <a:lnTo>
                  <a:pt x="51" y="2"/>
                </a:lnTo>
                <a:lnTo>
                  <a:pt x="51" y="2"/>
                </a:lnTo>
                <a:lnTo>
                  <a:pt x="49" y="3"/>
                </a:lnTo>
                <a:lnTo>
                  <a:pt x="49" y="5"/>
                </a:lnTo>
                <a:lnTo>
                  <a:pt x="49" y="5"/>
                </a:lnTo>
                <a:lnTo>
                  <a:pt x="48" y="28"/>
                </a:lnTo>
                <a:lnTo>
                  <a:pt x="48" y="51"/>
                </a:lnTo>
                <a:lnTo>
                  <a:pt x="48" y="51"/>
                </a:lnTo>
                <a:lnTo>
                  <a:pt x="27" y="50"/>
                </a:lnTo>
                <a:lnTo>
                  <a:pt x="6" y="50"/>
                </a:lnTo>
                <a:lnTo>
                  <a:pt x="6" y="50"/>
                </a:lnTo>
                <a:lnTo>
                  <a:pt x="4" y="51"/>
                </a:lnTo>
                <a:lnTo>
                  <a:pt x="4" y="51"/>
                </a:lnTo>
                <a:lnTo>
                  <a:pt x="1" y="52"/>
                </a:lnTo>
                <a:lnTo>
                  <a:pt x="0" y="53"/>
                </a:lnTo>
                <a:lnTo>
                  <a:pt x="0" y="55"/>
                </a:lnTo>
                <a:lnTo>
                  <a:pt x="0" y="55"/>
                </a:lnTo>
                <a:lnTo>
                  <a:pt x="0" y="63"/>
                </a:lnTo>
                <a:lnTo>
                  <a:pt x="0" y="72"/>
                </a:lnTo>
                <a:lnTo>
                  <a:pt x="0" y="81"/>
                </a:lnTo>
                <a:lnTo>
                  <a:pt x="1" y="90"/>
                </a:lnTo>
                <a:lnTo>
                  <a:pt x="1" y="90"/>
                </a:lnTo>
                <a:lnTo>
                  <a:pt x="2" y="91"/>
                </a:lnTo>
                <a:lnTo>
                  <a:pt x="3" y="92"/>
                </a:lnTo>
                <a:lnTo>
                  <a:pt x="5" y="93"/>
                </a:lnTo>
                <a:lnTo>
                  <a:pt x="5" y="93"/>
                </a:lnTo>
                <a:lnTo>
                  <a:pt x="5" y="93"/>
                </a:lnTo>
                <a:lnTo>
                  <a:pt x="5" y="93"/>
                </a:lnTo>
                <a:lnTo>
                  <a:pt x="16" y="93"/>
                </a:lnTo>
                <a:lnTo>
                  <a:pt x="26" y="93"/>
                </a:lnTo>
                <a:lnTo>
                  <a:pt x="46" y="93"/>
                </a:lnTo>
                <a:lnTo>
                  <a:pt x="46" y="93"/>
                </a:lnTo>
                <a:lnTo>
                  <a:pt x="46" y="115"/>
                </a:lnTo>
                <a:lnTo>
                  <a:pt x="46" y="125"/>
                </a:lnTo>
                <a:lnTo>
                  <a:pt x="46" y="136"/>
                </a:lnTo>
                <a:lnTo>
                  <a:pt x="46" y="136"/>
                </a:lnTo>
                <a:close/>
                <a:moveTo>
                  <a:pt x="16" y="85"/>
                </a:moveTo>
                <a:lnTo>
                  <a:pt x="16" y="85"/>
                </a:lnTo>
                <a:lnTo>
                  <a:pt x="9" y="84"/>
                </a:lnTo>
                <a:lnTo>
                  <a:pt x="9" y="84"/>
                </a:lnTo>
                <a:lnTo>
                  <a:pt x="9" y="84"/>
                </a:lnTo>
                <a:lnTo>
                  <a:pt x="9" y="84"/>
                </a:lnTo>
                <a:lnTo>
                  <a:pt x="10" y="84"/>
                </a:lnTo>
                <a:lnTo>
                  <a:pt x="10" y="84"/>
                </a:lnTo>
                <a:lnTo>
                  <a:pt x="17" y="79"/>
                </a:lnTo>
                <a:lnTo>
                  <a:pt x="22" y="74"/>
                </a:lnTo>
                <a:lnTo>
                  <a:pt x="22" y="74"/>
                </a:lnTo>
                <a:lnTo>
                  <a:pt x="19" y="79"/>
                </a:lnTo>
                <a:lnTo>
                  <a:pt x="17" y="84"/>
                </a:lnTo>
                <a:lnTo>
                  <a:pt x="17" y="84"/>
                </a:lnTo>
                <a:lnTo>
                  <a:pt x="16" y="85"/>
                </a:lnTo>
                <a:lnTo>
                  <a:pt x="16" y="85"/>
                </a:lnTo>
                <a:close/>
                <a:moveTo>
                  <a:pt x="9" y="75"/>
                </a:moveTo>
                <a:lnTo>
                  <a:pt x="9" y="75"/>
                </a:lnTo>
                <a:lnTo>
                  <a:pt x="10" y="75"/>
                </a:lnTo>
                <a:lnTo>
                  <a:pt x="10" y="75"/>
                </a:lnTo>
                <a:lnTo>
                  <a:pt x="20" y="65"/>
                </a:lnTo>
                <a:lnTo>
                  <a:pt x="22" y="63"/>
                </a:lnTo>
                <a:lnTo>
                  <a:pt x="18" y="68"/>
                </a:lnTo>
                <a:lnTo>
                  <a:pt x="18" y="68"/>
                </a:lnTo>
                <a:lnTo>
                  <a:pt x="14" y="75"/>
                </a:lnTo>
                <a:lnTo>
                  <a:pt x="9" y="81"/>
                </a:lnTo>
                <a:lnTo>
                  <a:pt x="9" y="81"/>
                </a:lnTo>
                <a:lnTo>
                  <a:pt x="9" y="75"/>
                </a:lnTo>
                <a:lnTo>
                  <a:pt x="9" y="75"/>
                </a:lnTo>
                <a:close/>
                <a:moveTo>
                  <a:pt x="9" y="71"/>
                </a:moveTo>
                <a:lnTo>
                  <a:pt x="9" y="71"/>
                </a:lnTo>
                <a:lnTo>
                  <a:pt x="9" y="63"/>
                </a:lnTo>
                <a:lnTo>
                  <a:pt x="9" y="63"/>
                </a:lnTo>
                <a:lnTo>
                  <a:pt x="10" y="63"/>
                </a:lnTo>
                <a:lnTo>
                  <a:pt x="10" y="63"/>
                </a:lnTo>
                <a:lnTo>
                  <a:pt x="12" y="62"/>
                </a:lnTo>
                <a:lnTo>
                  <a:pt x="12" y="64"/>
                </a:lnTo>
                <a:lnTo>
                  <a:pt x="9" y="71"/>
                </a:lnTo>
                <a:lnTo>
                  <a:pt x="9" y="71"/>
                </a:lnTo>
                <a:close/>
                <a:moveTo>
                  <a:pt x="9" y="60"/>
                </a:moveTo>
                <a:lnTo>
                  <a:pt x="9" y="60"/>
                </a:lnTo>
                <a:lnTo>
                  <a:pt x="9" y="59"/>
                </a:lnTo>
                <a:lnTo>
                  <a:pt x="9" y="59"/>
                </a:lnTo>
                <a:lnTo>
                  <a:pt x="12" y="59"/>
                </a:lnTo>
                <a:lnTo>
                  <a:pt x="12" y="59"/>
                </a:lnTo>
                <a:lnTo>
                  <a:pt x="9" y="60"/>
                </a:lnTo>
                <a:lnTo>
                  <a:pt x="9" y="60"/>
                </a:lnTo>
                <a:close/>
                <a:moveTo>
                  <a:pt x="23" y="77"/>
                </a:moveTo>
                <a:lnTo>
                  <a:pt x="23" y="77"/>
                </a:lnTo>
                <a:lnTo>
                  <a:pt x="28" y="68"/>
                </a:lnTo>
                <a:lnTo>
                  <a:pt x="34" y="61"/>
                </a:lnTo>
                <a:lnTo>
                  <a:pt x="34" y="61"/>
                </a:lnTo>
                <a:lnTo>
                  <a:pt x="35" y="60"/>
                </a:lnTo>
                <a:lnTo>
                  <a:pt x="34" y="59"/>
                </a:lnTo>
                <a:lnTo>
                  <a:pt x="34" y="59"/>
                </a:lnTo>
                <a:lnTo>
                  <a:pt x="43" y="60"/>
                </a:lnTo>
                <a:lnTo>
                  <a:pt x="43" y="60"/>
                </a:lnTo>
                <a:lnTo>
                  <a:pt x="35" y="66"/>
                </a:lnTo>
                <a:lnTo>
                  <a:pt x="29" y="74"/>
                </a:lnTo>
                <a:lnTo>
                  <a:pt x="29" y="74"/>
                </a:lnTo>
                <a:lnTo>
                  <a:pt x="22" y="81"/>
                </a:lnTo>
                <a:lnTo>
                  <a:pt x="21" y="82"/>
                </a:lnTo>
                <a:lnTo>
                  <a:pt x="20" y="82"/>
                </a:lnTo>
                <a:lnTo>
                  <a:pt x="23" y="77"/>
                </a:lnTo>
                <a:lnTo>
                  <a:pt x="23" y="77"/>
                </a:lnTo>
                <a:close/>
                <a:moveTo>
                  <a:pt x="45" y="60"/>
                </a:moveTo>
                <a:lnTo>
                  <a:pt x="45" y="60"/>
                </a:lnTo>
                <a:lnTo>
                  <a:pt x="53" y="60"/>
                </a:lnTo>
                <a:lnTo>
                  <a:pt x="53" y="60"/>
                </a:lnTo>
                <a:lnTo>
                  <a:pt x="55" y="59"/>
                </a:lnTo>
                <a:lnTo>
                  <a:pt x="55" y="59"/>
                </a:lnTo>
                <a:lnTo>
                  <a:pt x="57" y="58"/>
                </a:lnTo>
                <a:lnTo>
                  <a:pt x="57" y="55"/>
                </a:lnTo>
                <a:lnTo>
                  <a:pt x="57" y="55"/>
                </a:lnTo>
                <a:lnTo>
                  <a:pt x="57" y="55"/>
                </a:lnTo>
                <a:lnTo>
                  <a:pt x="57" y="55"/>
                </a:lnTo>
                <a:lnTo>
                  <a:pt x="68" y="51"/>
                </a:lnTo>
                <a:lnTo>
                  <a:pt x="68" y="51"/>
                </a:lnTo>
                <a:lnTo>
                  <a:pt x="57" y="58"/>
                </a:lnTo>
                <a:lnTo>
                  <a:pt x="46" y="67"/>
                </a:lnTo>
                <a:lnTo>
                  <a:pt x="46" y="67"/>
                </a:lnTo>
                <a:lnTo>
                  <a:pt x="37" y="74"/>
                </a:lnTo>
                <a:lnTo>
                  <a:pt x="33" y="77"/>
                </a:lnTo>
                <a:lnTo>
                  <a:pt x="30" y="81"/>
                </a:lnTo>
                <a:lnTo>
                  <a:pt x="30" y="81"/>
                </a:lnTo>
                <a:lnTo>
                  <a:pt x="37" y="70"/>
                </a:lnTo>
                <a:lnTo>
                  <a:pt x="44" y="61"/>
                </a:lnTo>
                <a:lnTo>
                  <a:pt x="44" y="61"/>
                </a:lnTo>
                <a:lnTo>
                  <a:pt x="45" y="60"/>
                </a:lnTo>
                <a:lnTo>
                  <a:pt x="45" y="60"/>
                </a:lnTo>
                <a:close/>
                <a:moveTo>
                  <a:pt x="83" y="10"/>
                </a:moveTo>
                <a:lnTo>
                  <a:pt x="83" y="10"/>
                </a:lnTo>
                <a:lnTo>
                  <a:pt x="83" y="27"/>
                </a:lnTo>
                <a:lnTo>
                  <a:pt x="82" y="44"/>
                </a:lnTo>
                <a:lnTo>
                  <a:pt x="82" y="44"/>
                </a:lnTo>
                <a:lnTo>
                  <a:pt x="82" y="43"/>
                </a:lnTo>
                <a:lnTo>
                  <a:pt x="81" y="43"/>
                </a:lnTo>
                <a:lnTo>
                  <a:pt x="81" y="43"/>
                </a:lnTo>
                <a:lnTo>
                  <a:pt x="65" y="50"/>
                </a:lnTo>
                <a:lnTo>
                  <a:pt x="65" y="50"/>
                </a:lnTo>
                <a:lnTo>
                  <a:pt x="59" y="53"/>
                </a:lnTo>
                <a:lnTo>
                  <a:pt x="61" y="51"/>
                </a:lnTo>
                <a:lnTo>
                  <a:pt x="61" y="51"/>
                </a:lnTo>
                <a:lnTo>
                  <a:pt x="68" y="47"/>
                </a:lnTo>
                <a:lnTo>
                  <a:pt x="73" y="42"/>
                </a:lnTo>
                <a:lnTo>
                  <a:pt x="78" y="36"/>
                </a:lnTo>
                <a:lnTo>
                  <a:pt x="82" y="30"/>
                </a:lnTo>
                <a:lnTo>
                  <a:pt x="82" y="30"/>
                </a:lnTo>
                <a:lnTo>
                  <a:pt x="82" y="29"/>
                </a:lnTo>
                <a:lnTo>
                  <a:pt x="81" y="29"/>
                </a:lnTo>
                <a:lnTo>
                  <a:pt x="81" y="29"/>
                </a:lnTo>
                <a:lnTo>
                  <a:pt x="75" y="31"/>
                </a:lnTo>
                <a:lnTo>
                  <a:pt x="69" y="34"/>
                </a:lnTo>
                <a:lnTo>
                  <a:pt x="69" y="34"/>
                </a:lnTo>
                <a:lnTo>
                  <a:pt x="60" y="41"/>
                </a:lnTo>
                <a:lnTo>
                  <a:pt x="57" y="43"/>
                </a:lnTo>
                <a:lnTo>
                  <a:pt x="59" y="41"/>
                </a:lnTo>
                <a:lnTo>
                  <a:pt x="59" y="41"/>
                </a:lnTo>
                <a:lnTo>
                  <a:pt x="71" y="29"/>
                </a:lnTo>
                <a:lnTo>
                  <a:pt x="76" y="23"/>
                </a:lnTo>
                <a:lnTo>
                  <a:pt x="81" y="16"/>
                </a:lnTo>
                <a:lnTo>
                  <a:pt x="81" y="16"/>
                </a:lnTo>
                <a:lnTo>
                  <a:pt x="81" y="14"/>
                </a:lnTo>
                <a:lnTo>
                  <a:pt x="79" y="14"/>
                </a:lnTo>
                <a:lnTo>
                  <a:pt x="79" y="14"/>
                </a:lnTo>
                <a:lnTo>
                  <a:pt x="73" y="18"/>
                </a:lnTo>
                <a:lnTo>
                  <a:pt x="68" y="22"/>
                </a:lnTo>
                <a:lnTo>
                  <a:pt x="62" y="26"/>
                </a:lnTo>
                <a:lnTo>
                  <a:pt x="56" y="30"/>
                </a:lnTo>
                <a:lnTo>
                  <a:pt x="56" y="30"/>
                </a:lnTo>
                <a:lnTo>
                  <a:pt x="56" y="29"/>
                </a:lnTo>
                <a:lnTo>
                  <a:pt x="56" y="29"/>
                </a:lnTo>
                <a:lnTo>
                  <a:pt x="65" y="19"/>
                </a:lnTo>
                <a:lnTo>
                  <a:pt x="65" y="19"/>
                </a:lnTo>
                <a:lnTo>
                  <a:pt x="69" y="14"/>
                </a:lnTo>
                <a:lnTo>
                  <a:pt x="73" y="9"/>
                </a:lnTo>
                <a:lnTo>
                  <a:pt x="73" y="9"/>
                </a:lnTo>
                <a:lnTo>
                  <a:pt x="83" y="10"/>
                </a:lnTo>
                <a:lnTo>
                  <a:pt x="83" y="10"/>
                </a:lnTo>
                <a:close/>
                <a:moveTo>
                  <a:pt x="108" y="63"/>
                </a:moveTo>
                <a:lnTo>
                  <a:pt x="108" y="63"/>
                </a:lnTo>
                <a:lnTo>
                  <a:pt x="98" y="72"/>
                </a:lnTo>
                <a:lnTo>
                  <a:pt x="88" y="82"/>
                </a:lnTo>
                <a:lnTo>
                  <a:pt x="88" y="82"/>
                </a:lnTo>
                <a:lnTo>
                  <a:pt x="79" y="90"/>
                </a:lnTo>
                <a:lnTo>
                  <a:pt x="79" y="90"/>
                </a:lnTo>
                <a:lnTo>
                  <a:pt x="80" y="88"/>
                </a:lnTo>
                <a:lnTo>
                  <a:pt x="82" y="86"/>
                </a:lnTo>
                <a:lnTo>
                  <a:pt x="85" y="81"/>
                </a:lnTo>
                <a:lnTo>
                  <a:pt x="85" y="81"/>
                </a:lnTo>
                <a:lnTo>
                  <a:pt x="98" y="63"/>
                </a:lnTo>
                <a:lnTo>
                  <a:pt x="98" y="63"/>
                </a:lnTo>
                <a:lnTo>
                  <a:pt x="108" y="63"/>
                </a:lnTo>
                <a:lnTo>
                  <a:pt x="108" y="63"/>
                </a:lnTo>
                <a:close/>
                <a:moveTo>
                  <a:pt x="122" y="79"/>
                </a:moveTo>
                <a:lnTo>
                  <a:pt x="122" y="79"/>
                </a:lnTo>
                <a:lnTo>
                  <a:pt x="121" y="79"/>
                </a:lnTo>
                <a:lnTo>
                  <a:pt x="121" y="79"/>
                </a:lnTo>
                <a:lnTo>
                  <a:pt x="115" y="82"/>
                </a:lnTo>
                <a:lnTo>
                  <a:pt x="113" y="82"/>
                </a:lnTo>
                <a:lnTo>
                  <a:pt x="113" y="82"/>
                </a:lnTo>
                <a:lnTo>
                  <a:pt x="115" y="79"/>
                </a:lnTo>
                <a:lnTo>
                  <a:pt x="115" y="79"/>
                </a:lnTo>
                <a:lnTo>
                  <a:pt x="120" y="71"/>
                </a:lnTo>
                <a:lnTo>
                  <a:pt x="123" y="63"/>
                </a:lnTo>
                <a:lnTo>
                  <a:pt x="123" y="63"/>
                </a:lnTo>
                <a:lnTo>
                  <a:pt x="123" y="63"/>
                </a:lnTo>
                <a:lnTo>
                  <a:pt x="123" y="63"/>
                </a:lnTo>
                <a:lnTo>
                  <a:pt x="122" y="79"/>
                </a:lnTo>
                <a:lnTo>
                  <a:pt x="122" y="79"/>
                </a:lnTo>
                <a:close/>
                <a:moveTo>
                  <a:pt x="67" y="127"/>
                </a:moveTo>
                <a:lnTo>
                  <a:pt x="67" y="127"/>
                </a:lnTo>
                <a:lnTo>
                  <a:pt x="73" y="120"/>
                </a:lnTo>
                <a:lnTo>
                  <a:pt x="78" y="114"/>
                </a:lnTo>
                <a:lnTo>
                  <a:pt x="78" y="114"/>
                </a:lnTo>
                <a:lnTo>
                  <a:pt x="78" y="113"/>
                </a:lnTo>
                <a:lnTo>
                  <a:pt x="77" y="112"/>
                </a:lnTo>
                <a:lnTo>
                  <a:pt x="77" y="112"/>
                </a:lnTo>
                <a:lnTo>
                  <a:pt x="69" y="118"/>
                </a:lnTo>
                <a:lnTo>
                  <a:pt x="61" y="123"/>
                </a:lnTo>
                <a:lnTo>
                  <a:pt x="61" y="123"/>
                </a:lnTo>
                <a:lnTo>
                  <a:pt x="71" y="114"/>
                </a:lnTo>
                <a:lnTo>
                  <a:pt x="75" y="109"/>
                </a:lnTo>
                <a:lnTo>
                  <a:pt x="79" y="104"/>
                </a:lnTo>
                <a:lnTo>
                  <a:pt x="79" y="104"/>
                </a:lnTo>
                <a:lnTo>
                  <a:pt x="78" y="122"/>
                </a:lnTo>
                <a:lnTo>
                  <a:pt x="78" y="122"/>
                </a:lnTo>
                <a:lnTo>
                  <a:pt x="73" y="124"/>
                </a:lnTo>
                <a:lnTo>
                  <a:pt x="67" y="127"/>
                </a:lnTo>
                <a:lnTo>
                  <a:pt x="67" y="127"/>
                </a:lnTo>
                <a:close/>
                <a:moveTo>
                  <a:pt x="83" y="55"/>
                </a:moveTo>
                <a:lnTo>
                  <a:pt x="83" y="55"/>
                </a:lnTo>
                <a:lnTo>
                  <a:pt x="83" y="57"/>
                </a:lnTo>
                <a:lnTo>
                  <a:pt x="83" y="57"/>
                </a:lnTo>
                <a:lnTo>
                  <a:pt x="83" y="58"/>
                </a:lnTo>
                <a:lnTo>
                  <a:pt x="83" y="58"/>
                </a:lnTo>
                <a:lnTo>
                  <a:pt x="83" y="59"/>
                </a:lnTo>
                <a:lnTo>
                  <a:pt x="84" y="61"/>
                </a:lnTo>
                <a:lnTo>
                  <a:pt x="84" y="61"/>
                </a:lnTo>
                <a:lnTo>
                  <a:pt x="77" y="66"/>
                </a:lnTo>
                <a:lnTo>
                  <a:pt x="71" y="72"/>
                </a:lnTo>
                <a:lnTo>
                  <a:pt x="64" y="79"/>
                </a:lnTo>
                <a:lnTo>
                  <a:pt x="58" y="84"/>
                </a:lnTo>
                <a:lnTo>
                  <a:pt x="58" y="84"/>
                </a:lnTo>
                <a:lnTo>
                  <a:pt x="64" y="78"/>
                </a:lnTo>
                <a:lnTo>
                  <a:pt x="70" y="70"/>
                </a:lnTo>
                <a:lnTo>
                  <a:pt x="76" y="62"/>
                </a:lnTo>
                <a:lnTo>
                  <a:pt x="83" y="55"/>
                </a:lnTo>
                <a:lnTo>
                  <a:pt x="83" y="55"/>
                </a:lnTo>
                <a:close/>
                <a:moveTo>
                  <a:pt x="87" y="62"/>
                </a:moveTo>
                <a:lnTo>
                  <a:pt x="87" y="62"/>
                </a:lnTo>
                <a:lnTo>
                  <a:pt x="87" y="62"/>
                </a:lnTo>
                <a:lnTo>
                  <a:pt x="87" y="62"/>
                </a:lnTo>
                <a:lnTo>
                  <a:pt x="83" y="65"/>
                </a:lnTo>
                <a:lnTo>
                  <a:pt x="79" y="69"/>
                </a:lnTo>
                <a:lnTo>
                  <a:pt x="72" y="77"/>
                </a:lnTo>
                <a:lnTo>
                  <a:pt x="72" y="77"/>
                </a:lnTo>
                <a:lnTo>
                  <a:pt x="54" y="95"/>
                </a:lnTo>
                <a:lnTo>
                  <a:pt x="54" y="95"/>
                </a:lnTo>
                <a:lnTo>
                  <a:pt x="54" y="89"/>
                </a:lnTo>
                <a:lnTo>
                  <a:pt x="54" y="89"/>
                </a:lnTo>
                <a:lnTo>
                  <a:pt x="63" y="83"/>
                </a:lnTo>
                <a:lnTo>
                  <a:pt x="71" y="76"/>
                </a:lnTo>
                <a:lnTo>
                  <a:pt x="78" y="68"/>
                </a:lnTo>
                <a:lnTo>
                  <a:pt x="87" y="62"/>
                </a:lnTo>
                <a:lnTo>
                  <a:pt x="87" y="62"/>
                </a:lnTo>
                <a:close/>
                <a:moveTo>
                  <a:pt x="79" y="103"/>
                </a:moveTo>
                <a:lnTo>
                  <a:pt x="79" y="103"/>
                </a:lnTo>
                <a:lnTo>
                  <a:pt x="79" y="102"/>
                </a:lnTo>
                <a:lnTo>
                  <a:pt x="78" y="102"/>
                </a:lnTo>
                <a:lnTo>
                  <a:pt x="78" y="102"/>
                </a:lnTo>
                <a:lnTo>
                  <a:pt x="73" y="104"/>
                </a:lnTo>
                <a:lnTo>
                  <a:pt x="69" y="107"/>
                </a:lnTo>
                <a:lnTo>
                  <a:pt x="60" y="113"/>
                </a:lnTo>
                <a:lnTo>
                  <a:pt x="60" y="113"/>
                </a:lnTo>
                <a:lnTo>
                  <a:pt x="70" y="104"/>
                </a:lnTo>
                <a:lnTo>
                  <a:pt x="75" y="100"/>
                </a:lnTo>
                <a:lnTo>
                  <a:pt x="80" y="95"/>
                </a:lnTo>
                <a:lnTo>
                  <a:pt x="80" y="95"/>
                </a:lnTo>
                <a:lnTo>
                  <a:pt x="79" y="103"/>
                </a:lnTo>
                <a:lnTo>
                  <a:pt x="79" y="103"/>
                </a:lnTo>
                <a:close/>
                <a:moveTo>
                  <a:pt x="55" y="118"/>
                </a:moveTo>
                <a:lnTo>
                  <a:pt x="55" y="118"/>
                </a:lnTo>
                <a:lnTo>
                  <a:pt x="65" y="112"/>
                </a:lnTo>
                <a:lnTo>
                  <a:pt x="70" y="108"/>
                </a:lnTo>
                <a:lnTo>
                  <a:pt x="76" y="105"/>
                </a:lnTo>
                <a:lnTo>
                  <a:pt x="76" y="105"/>
                </a:lnTo>
                <a:lnTo>
                  <a:pt x="71" y="111"/>
                </a:lnTo>
                <a:lnTo>
                  <a:pt x="66" y="116"/>
                </a:lnTo>
                <a:lnTo>
                  <a:pt x="55" y="125"/>
                </a:lnTo>
                <a:lnTo>
                  <a:pt x="55" y="125"/>
                </a:lnTo>
                <a:lnTo>
                  <a:pt x="55" y="118"/>
                </a:lnTo>
                <a:lnTo>
                  <a:pt x="55" y="118"/>
                </a:lnTo>
                <a:close/>
                <a:moveTo>
                  <a:pt x="80" y="92"/>
                </a:moveTo>
                <a:lnTo>
                  <a:pt x="80" y="92"/>
                </a:lnTo>
                <a:lnTo>
                  <a:pt x="80" y="92"/>
                </a:lnTo>
                <a:lnTo>
                  <a:pt x="80" y="92"/>
                </a:lnTo>
                <a:lnTo>
                  <a:pt x="79" y="92"/>
                </a:lnTo>
                <a:lnTo>
                  <a:pt x="79" y="92"/>
                </a:lnTo>
                <a:lnTo>
                  <a:pt x="81" y="91"/>
                </a:lnTo>
                <a:lnTo>
                  <a:pt x="81" y="91"/>
                </a:lnTo>
                <a:lnTo>
                  <a:pt x="81" y="91"/>
                </a:lnTo>
                <a:lnTo>
                  <a:pt x="81" y="91"/>
                </a:lnTo>
                <a:lnTo>
                  <a:pt x="80" y="92"/>
                </a:lnTo>
                <a:lnTo>
                  <a:pt x="80" y="92"/>
                </a:lnTo>
                <a:close/>
                <a:moveTo>
                  <a:pt x="76" y="96"/>
                </a:moveTo>
                <a:lnTo>
                  <a:pt x="76" y="96"/>
                </a:lnTo>
                <a:lnTo>
                  <a:pt x="71" y="101"/>
                </a:lnTo>
                <a:lnTo>
                  <a:pt x="65" y="105"/>
                </a:lnTo>
                <a:lnTo>
                  <a:pt x="60" y="110"/>
                </a:lnTo>
                <a:lnTo>
                  <a:pt x="55" y="115"/>
                </a:lnTo>
                <a:lnTo>
                  <a:pt x="55" y="115"/>
                </a:lnTo>
                <a:lnTo>
                  <a:pt x="54" y="108"/>
                </a:lnTo>
                <a:lnTo>
                  <a:pt x="54" y="108"/>
                </a:lnTo>
                <a:lnTo>
                  <a:pt x="65" y="101"/>
                </a:lnTo>
                <a:lnTo>
                  <a:pt x="76" y="96"/>
                </a:lnTo>
                <a:lnTo>
                  <a:pt x="76" y="96"/>
                </a:lnTo>
                <a:close/>
                <a:moveTo>
                  <a:pt x="75" y="92"/>
                </a:moveTo>
                <a:lnTo>
                  <a:pt x="75" y="92"/>
                </a:lnTo>
                <a:lnTo>
                  <a:pt x="75" y="93"/>
                </a:lnTo>
                <a:lnTo>
                  <a:pt x="75" y="94"/>
                </a:lnTo>
                <a:lnTo>
                  <a:pt x="75" y="94"/>
                </a:lnTo>
                <a:lnTo>
                  <a:pt x="65" y="99"/>
                </a:lnTo>
                <a:lnTo>
                  <a:pt x="54" y="105"/>
                </a:lnTo>
                <a:lnTo>
                  <a:pt x="54" y="105"/>
                </a:lnTo>
                <a:lnTo>
                  <a:pt x="54" y="100"/>
                </a:lnTo>
                <a:lnTo>
                  <a:pt x="54" y="100"/>
                </a:lnTo>
                <a:lnTo>
                  <a:pt x="62" y="95"/>
                </a:lnTo>
                <a:lnTo>
                  <a:pt x="69" y="89"/>
                </a:lnTo>
                <a:lnTo>
                  <a:pt x="81" y="75"/>
                </a:lnTo>
                <a:lnTo>
                  <a:pt x="81" y="75"/>
                </a:lnTo>
                <a:lnTo>
                  <a:pt x="88" y="67"/>
                </a:lnTo>
                <a:lnTo>
                  <a:pt x="88" y="67"/>
                </a:lnTo>
                <a:lnTo>
                  <a:pt x="93" y="62"/>
                </a:lnTo>
                <a:lnTo>
                  <a:pt x="93" y="62"/>
                </a:lnTo>
                <a:lnTo>
                  <a:pt x="96" y="62"/>
                </a:lnTo>
                <a:lnTo>
                  <a:pt x="96" y="62"/>
                </a:lnTo>
                <a:lnTo>
                  <a:pt x="85" y="78"/>
                </a:lnTo>
                <a:lnTo>
                  <a:pt x="75" y="92"/>
                </a:lnTo>
                <a:lnTo>
                  <a:pt x="75" y="92"/>
                </a:lnTo>
                <a:close/>
                <a:moveTo>
                  <a:pt x="67" y="87"/>
                </a:moveTo>
                <a:lnTo>
                  <a:pt x="67" y="87"/>
                </a:lnTo>
                <a:lnTo>
                  <a:pt x="62" y="92"/>
                </a:lnTo>
                <a:lnTo>
                  <a:pt x="57" y="96"/>
                </a:lnTo>
                <a:lnTo>
                  <a:pt x="57" y="96"/>
                </a:lnTo>
                <a:lnTo>
                  <a:pt x="55" y="97"/>
                </a:lnTo>
                <a:lnTo>
                  <a:pt x="59" y="93"/>
                </a:lnTo>
                <a:lnTo>
                  <a:pt x="59" y="93"/>
                </a:lnTo>
                <a:lnTo>
                  <a:pt x="66" y="86"/>
                </a:lnTo>
                <a:lnTo>
                  <a:pt x="66" y="86"/>
                </a:lnTo>
                <a:lnTo>
                  <a:pt x="78" y="75"/>
                </a:lnTo>
                <a:lnTo>
                  <a:pt x="89" y="62"/>
                </a:lnTo>
                <a:lnTo>
                  <a:pt x="89" y="62"/>
                </a:lnTo>
                <a:lnTo>
                  <a:pt x="91" y="62"/>
                </a:lnTo>
                <a:lnTo>
                  <a:pt x="91" y="62"/>
                </a:lnTo>
                <a:lnTo>
                  <a:pt x="84" y="68"/>
                </a:lnTo>
                <a:lnTo>
                  <a:pt x="79" y="75"/>
                </a:lnTo>
                <a:lnTo>
                  <a:pt x="67" y="87"/>
                </a:lnTo>
                <a:lnTo>
                  <a:pt x="67" y="87"/>
                </a:lnTo>
                <a:close/>
                <a:moveTo>
                  <a:pt x="72" y="50"/>
                </a:moveTo>
                <a:lnTo>
                  <a:pt x="72" y="50"/>
                </a:lnTo>
                <a:lnTo>
                  <a:pt x="72" y="49"/>
                </a:lnTo>
                <a:lnTo>
                  <a:pt x="72" y="49"/>
                </a:lnTo>
                <a:lnTo>
                  <a:pt x="78" y="47"/>
                </a:lnTo>
                <a:lnTo>
                  <a:pt x="78" y="47"/>
                </a:lnTo>
                <a:lnTo>
                  <a:pt x="72" y="50"/>
                </a:lnTo>
                <a:lnTo>
                  <a:pt x="72" y="50"/>
                </a:lnTo>
                <a:close/>
                <a:moveTo>
                  <a:pt x="64" y="17"/>
                </a:moveTo>
                <a:lnTo>
                  <a:pt x="64" y="17"/>
                </a:lnTo>
                <a:lnTo>
                  <a:pt x="56" y="25"/>
                </a:lnTo>
                <a:lnTo>
                  <a:pt x="56" y="25"/>
                </a:lnTo>
                <a:lnTo>
                  <a:pt x="57" y="19"/>
                </a:lnTo>
                <a:lnTo>
                  <a:pt x="57" y="19"/>
                </a:lnTo>
                <a:lnTo>
                  <a:pt x="66" y="14"/>
                </a:lnTo>
                <a:lnTo>
                  <a:pt x="66" y="14"/>
                </a:lnTo>
                <a:lnTo>
                  <a:pt x="70" y="12"/>
                </a:lnTo>
                <a:lnTo>
                  <a:pt x="69" y="13"/>
                </a:lnTo>
                <a:lnTo>
                  <a:pt x="64" y="17"/>
                </a:lnTo>
                <a:lnTo>
                  <a:pt x="64" y="17"/>
                </a:lnTo>
                <a:close/>
                <a:moveTo>
                  <a:pt x="75" y="20"/>
                </a:moveTo>
                <a:lnTo>
                  <a:pt x="75" y="20"/>
                </a:lnTo>
                <a:lnTo>
                  <a:pt x="77" y="18"/>
                </a:lnTo>
                <a:lnTo>
                  <a:pt x="77" y="18"/>
                </a:lnTo>
                <a:lnTo>
                  <a:pt x="74" y="22"/>
                </a:lnTo>
                <a:lnTo>
                  <a:pt x="66" y="31"/>
                </a:lnTo>
                <a:lnTo>
                  <a:pt x="66" y="31"/>
                </a:lnTo>
                <a:lnTo>
                  <a:pt x="57" y="40"/>
                </a:lnTo>
                <a:lnTo>
                  <a:pt x="57" y="40"/>
                </a:lnTo>
                <a:lnTo>
                  <a:pt x="56" y="33"/>
                </a:lnTo>
                <a:lnTo>
                  <a:pt x="56" y="33"/>
                </a:lnTo>
                <a:lnTo>
                  <a:pt x="61" y="30"/>
                </a:lnTo>
                <a:lnTo>
                  <a:pt x="66" y="27"/>
                </a:lnTo>
                <a:lnTo>
                  <a:pt x="75" y="20"/>
                </a:lnTo>
                <a:lnTo>
                  <a:pt x="75" y="20"/>
                </a:lnTo>
                <a:close/>
                <a:moveTo>
                  <a:pt x="74" y="34"/>
                </a:moveTo>
                <a:lnTo>
                  <a:pt x="74" y="34"/>
                </a:lnTo>
                <a:lnTo>
                  <a:pt x="77" y="32"/>
                </a:lnTo>
                <a:lnTo>
                  <a:pt x="78" y="32"/>
                </a:lnTo>
                <a:lnTo>
                  <a:pt x="78" y="33"/>
                </a:lnTo>
                <a:lnTo>
                  <a:pt x="77" y="34"/>
                </a:lnTo>
                <a:lnTo>
                  <a:pt x="71" y="41"/>
                </a:lnTo>
                <a:lnTo>
                  <a:pt x="71" y="41"/>
                </a:lnTo>
                <a:lnTo>
                  <a:pt x="64" y="47"/>
                </a:lnTo>
                <a:lnTo>
                  <a:pt x="57" y="51"/>
                </a:lnTo>
                <a:lnTo>
                  <a:pt x="57" y="51"/>
                </a:lnTo>
                <a:lnTo>
                  <a:pt x="57" y="45"/>
                </a:lnTo>
                <a:lnTo>
                  <a:pt x="57" y="45"/>
                </a:lnTo>
                <a:lnTo>
                  <a:pt x="65" y="40"/>
                </a:lnTo>
                <a:lnTo>
                  <a:pt x="74" y="34"/>
                </a:lnTo>
                <a:lnTo>
                  <a:pt x="74" y="34"/>
                </a:lnTo>
                <a:close/>
                <a:moveTo>
                  <a:pt x="68" y="52"/>
                </a:moveTo>
                <a:lnTo>
                  <a:pt x="68" y="52"/>
                </a:lnTo>
                <a:lnTo>
                  <a:pt x="53" y="66"/>
                </a:lnTo>
                <a:lnTo>
                  <a:pt x="46" y="75"/>
                </a:lnTo>
                <a:lnTo>
                  <a:pt x="40" y="84"/>
                </a:lnTo>
                <a:lnTo>
                  <a:pt x="40" y="84"/>
                </a:lnTo>
                <a:lnTo>
                  <a:pt x="40" y="84"/>
                </a:lnTo>
                <a:lnTo>
                  <a:pt x="40" y="84"/>
                </a:lnTo>
                <a:lnTo>
                  <a:pt x="28" y="85"/>
                </a:lnTo>
                <a:lnTo>
                  <a:pt x="28" y="85"/>
                </a:lnTo>
                <a:lnTo>
                  <a:pt x="48" y="68"/>
                </a:lnTo>
                <a:lnTo>
                  <a:pt x="58" y="60"/>
                </a:lnTo>
                <a:lnTo>
                  <a:pt x="68" y="52"/>
                </a:lnTo>
                <a:lnTo>
                  <a:pt x="68" y="52"/>
                </a:lnTo>
                <a:close/>
                <a:moveTo>
                  <a:pt x="82" y="45"/>
                </a:moveTo>
                <a:lnTo>
                  <a:pt x="82" y="45"/>
                </a:lnTo>
                <a:lnTo>
                  <a:pt x="82" y="44"/>
                </a:lnTo>
                <a:lnTo>
                  <a:pt x="82" y="44"/>
                </a:lnTo>
                <a:lnTo>
                  <a:pt x="83" y="52"/>
                </a:lnTo>
                <a:lnTo>
                  <a:pt x="83" y="52"/>
                </a:lnTo>
                <a:lnTo>
                  <a:pt x="82" y="52"/>
                </a:lnTo>
                <a:lnTo>
                  <a:pt x="82" y="52"/>
                </a:lnTo>
                <a:lnTo>
                  <a:pt x="64" y="66"/>
                </a:lnTo>
                <a:lnTo>
                  <a:pt x="55" y="74"/>
                </a:lnTo>
                <a:lnTo>
                  <a:pt x="47" y="82"/>
                </a:lnTo>
                <a:lnTo>
                  <a:pt x="47" y="82"/>
                </a:lnTo>
                <a:lnTo>
                  <a:pt x="47" y="83"/>
                </a:lnTo>
                <a:lnTo>
                  <a:pt x="47" y="84"/>
                </a:lnTo>
                <a:lnTo>
                  <a:pt x="48" y="84"/>
                </a:lnTo>
                <a:lnTo>
                  <a:pt x="49" y="84"/>
                </a:lnTo>
                <a:lnTo>
                  <a:pt x="49" y="84"/>
                </a:lnTo>
                <a:lnTo>
                  <a:pt x="62" y="70"/>
                </a:lnTo>
                <a:lnTo>
                  <a:pt x="62" y="70"/>
                </a:lnTo>
                <a:lnTo>
                  <a:pt x="73" y="62"/>
                </a:lnTo>
                <a:lnTo>
                  <a:pt x="73" y="62"/>
                </a:lnTo>
                <a:lnTo>
                  <a:pt x="73" y="61"/>
                </a:lnTo>
                <a:lnTo>
                  <a:pt x="73" y="61"/>
                </a:lnTo>
                <a:lnTo>
                  <a:pt x="64" y="74"/>
                </a:lnTo>
                <a:lnTo>
                  <a:pt x="59" y="80"/>
                </a:lnTo>
                <a:lnTo>
                  <a:pt x="54" y="86"/>
                </a:lnTo>
                <a:lnTo>
                  <a:pt x="54" y="86"/>
                </a:lnTo>
                <a:lnTo>
                  <a:pt x="52" y="85"/>
                </a:lnTo>
                <a:lnTo>
                  <a:pt x="52" y="85"/>
                </a:lnTo>
                <a:lnTo>
                  <a:pt x="50" y="84"/>
                </a:lnTo>
                <a:lnTo>
                  <a:pt x="50" y="84"/>
                </a:lnTo>
                <a:lnTo>
                  <a:pt x="42" y="84"/>
                </a:lnTo>
                <a:lnTo>
                  <a:pt x="42" y="84"/>
                </a:lnTo>
                <a:lnTo>
                  <a:pt x="52" y="74"/>
                </a:lnTo>
                <a:lnTo>
                  <a:pt x="61" y="63"/>
                </a:lnTo>
                <a:lnTo>
                  <a:pt x="82" y="45"/>
                </a:lnTo>
                <a:lnTo>
                  <a:pt x="82" y="45"/>
                </a:lnTo>
                <a:close/>
                <a:moveTo>
                  <a:pt x="55" y="133"/>
                </a:moveTo>
                <a:lnTo>
                  <a:pt x="55" y="133"/>
                </a:lnTo>
                <a:lnTo>
                  <a:pt x="55" y="129"/>
                </a:lnTo>
                <a:lnTo>
                  <a:pt x="55" y="129"/>
                </a:lnTo>
                <a:lnTo>
                  <a:pt x="60" y="126"/>
                </a:lnTo>
                <a:lnTo>
                  <a:pt x="64" y="123"/>
                </a:lnTo>
                <a:lnTo>
                  <a:pt x="73" y="117"/>
                </a:lnTo>
                <a:lnTo>
                  <a:pt x="73" y="117"/>
                </a:lnTo>
                <a:lnTo>
                  <a:pt x="68" y="123"/>
                </a:lnTo>
                <a:lnTo>
                  <a:pt x="63" y="129"/>
                </a:lnTo>
                <a:lnTo>
                  <a:pt x="63" y="129"/>
                </a:lnTo>
                <a:lnTo>
                  <a:pt x="63" y="130"/>
                </a:lnTo>
                <a:lnTo>
                  <a:pt x="64" y="130"/>
                </a:lnTo>
                <a:lnTo>
                  <a:pt x="64" y="130"/>
                </a:lnTo>
                <a:lnTo>
                  <a:pt x="70" y="128"/>
                </a:lnTo>
                <a:lnTo>
                  <a:pt x="70" y="128"/>
                </a:lnTo>
                <a:lnTo>
                  <a:pt x="75" y="125"/>
                </a:lnTo>
                <a:lnTo>
                  <a:pt x="75" y="125"/>
                </a:lnTo>
                <a:lnTo>
                  <a:pt x="77" y="125"/>
                </a:lnTo>
                <a:lnTo>
                  <a:pt x="78" y="126"/>
                </a:lnTo>
                <a:lnTo>
                  <a:pt x="77" y="129"/>
                </a:lnTo>
                <a:lnTo>
                  <a:pt x="77" y="129"/>
                </a:lnTo>
                <a:lnTo>
                  <a:pt x="78" y="130"/>
                </a:lnTo>
                <a:lnTo>
                  <a:pt x="78" y="130"/>
                </a:lnTo>
                <a:lnTo>
                  <a:pt x="78" y="130"/>
                </a:lnTo>
                <a:lnTo>
                  <a:pt x="79" y="134"/>
                </a:lnTo>
                <a:lnTo>
                  <a:pt x="79" y="134"/>
                </a:lnTo>
                <a:lnTo>
                  <a:pt x="67" y="133"/>
                </a:lnTo>
                <a:lnTo>
                  <a:pt x="55" y="133"/>
                </a:lnTo>
                <a:lnTo>
                  <a:pt x="55" y="133"/>
                </a:lnTo>
                <a:close/>
                <a:moveTo>
                  <a:pt x="84" y="89"/>
                </a:moveTo>
                <a:lnTo>
                  <a:pt x="84" y="89"/>
                </a:lnTo>
                <a:lnTo>
                  <a:pt x="83" y="90"/>
                </a:lnTo>
                <a:lnTo>
                  <a:pt x="83" y="90"/>
                </a:lnTo>
                <a:lnTo>
                  <a:pt x="93" y="81"/>
                </a:lnTo>
                <a:lnTo>
                  <a:pt x="103" y="70"/>
                </a:lnTo>
                <a:lnTo>
                  <a:pt x="103" y="70"/>
                </a:lnTo>
                <a:lnTo>
                  <a:pt x="109" y="65"/>
                </a:lnTo>
                <a:lnTo>
                  <a:pt x="110" y="65"/>
                </a:lnTo>
                <a:lnTo>
                  <a:pt x="109" y="66"/>
                </a:lnTo>
                <a:lnTo>
                  <a:pt x="105" y="72"/>
                </a:lnTo>
                <a:lnTo>
                  <a:pt x="105" y="72"/>
                </a:lnTo>
                <a:lnTo>
                  <a:pt x="92" y="87"/>
                </a:lnTo>
                <a:lnTo>
                  <a:pt x="92" y="87"/>
                </a:lnTo>
                <a:lnTo>
                  <a:pt x="92" y="88"/>
                </a:lnTo>
                <a:lnTo>
                  <a:pt x="95" y="88"/>
                </a:lnTo>
                <a:lnTo>
                  <a:pt x="95" y="88"/>
                </a:lnTo>
                <a:lnTo>
                  <a:pt x="104" y="81"/>
                </a:lnTo>
                <a:lnTo>
                  <a:pt x="112" y="74"/>
                </a:lnTo>
                <a:lnTo>
                  <a:pt x="112" y="74"/>
                </a:lnTo>
                <a:lnTo>
                  <a:pt x="116" y="69"/>
                </a:lnTo>
                <a:lnTo>
                  <a:pt x="117" y="69"/>
                </a:lnTo>
                <a:lnTo>
                  <a:pt x="117" y="70"/>
                </a:lnTo>
                <a:lnTo>
                  <a:pt x="116" y="74"/>
                </a:lnTo>
                <a:lnTo>
                  <a:pt x="116" y="74"/>
                </a:lnTo>
                <a:lnTo>
                  <a:pt x="106" y="87"/>
                </a:lnTo>
                <a:lnTo>
                  <a:pt x="106" y="87"/>
                </a:lnTo>
                <a:lnTo>
                  <a:pt x="106" y="88"/>
                </a:lnTo>
                <a:lnTo>
                  <a:pt x="107" y="88"/>
                </a:lnTo>
                <a:lnTo>
                  <a:pt x="107" y="88"/>
                </a:lnTo>
                <a:lnTo>
                  <a:pt x="115" y="84"/>
                </a:lnTo>
                <a:lnTo>
                  <a:pt x="118" y="83"/>
                </a:lnTo>
                <a:lnTo>
                  <a:pt x="119" y="84"/>
                </a:lnTo>
                <a:lnTo>
                  <a:pt x="119" y="85"/>
                </a:lnTo>
                <a:lnTo>
                  <a:pt x="119" y="85"/>
                </a:lnTo>
                <a:lnTo>
                  <a:pt x="119" y="86"/>
                </a:lnTo>
                <a:lnTo>
                  <a:pt x="120" y="87"/>
                </a:lnTo>
                <a:lnTo>
                  <a:pt x="121" y="87"/>
                </a:lnTo>
                <a:lnTo>
                  <a:pt x="121" y="86"/>
                </a:lnTo>
                <a:lnTo>
                  <a:pt x="121" y="86"/>
                </a:lnTo>
                <a:lnTo>
                  <a:pt x="122" y="83"/>
                </a:lnTo>
                <a:lnTo>
                  <a:pt x="122" y="83"/>
                </a:lnTo>
                <a:lnTo>
                  <a:pt x="122" y="90"/>
                </a:lnTo>
                <a:lnTo>
                  <a:pt x="122" y="90"/>
                </a:lnTo>
                <a:lnTo>
                  <a:pt x="103" y="90"/>
                </a:lnTo>
                <a:lnTo>
                  <a:pt x="84" y="89"/>
                </a:lnTo>
                <a:lnTo>
                  <a:pt x="84" y="89"/>
                </a:lnTo>
                <a:close/>
                <a:moveTo>
                  <a:pt x="114" y="63"/>
                </a:moveTo>
                <a:lnTo>
                  <a:pt x="114" y="63"/>
                </a:lnTo>
                <a:lnTo>
                  <a:pt x="120" y="63"/>
                </a:lnTo>
                <a:lnTo>
                  <a:pt x="120" y="63"/>
                </a:lnTo>
                <a:lnTo>
                  <a:pt x="109" y="71"/>
                </a:lnTo>
                <a:lnTo>
                  <a:pt x="100" y="81"/>
                </a:lnTo>
                <a:lnTo>
                  <a:pt x="100" y="81"/>
                </a:lnTo>
                <a:lnTo>
                  <a:pt x="107" y="72"/>
                </a:lnTo>
                <a:lnTo>
                  <a:pt x="111" y="67"/>
                </a:lnTo>
                <a:lnTo>
                  <a:pt x="114" y="63"/>
                </a:lnTo>
                <a:lnTo>
                  <a:pt x="114" y="63"/>
                </a:lnTo>
                <a:close/>
                <a:moveTo>
                  <a:pt x="69" y="9"/>
                </a:moveTo>
                <a:lnTo>
                  <a:pt x="69" y="9"/>
                </a:lnTo>
                <a:lnTo>
                  <a:pt x="57" y="17"/>
                </a:lnTo>
                <a:lnTo>
                  <a:pt x="57" y="17"/>
                </a:lnTo>
                <a:lnTo>
                  <a:pt x="57" y="9"/>
                </a:lnTo>
                <a:lnTo>
                  <a:pt x="57" y="9"/>
                </a:lnTo>
                <a:lnTo>
                  <a:pt x="69" y="9"/>
                </a:lnTo>
                <a:lnTo>
                  <a:pt x="69" y="9"/>
                </a:lnTo>
                <a:close/>
                <a:moveTo>
                  <a:pt x="33" y="59"/>
                </a:moveTo>
                <a:lnTo>
                  <a:pt x="33" y="59"/>
                </a:lnTo>
                <a:lnTo>
                  <a:pt x="33" y="59"/>
                </a:lnTo>
                <a:lnTo>
                  <a:pt x="33" y="59"/>
                </a:lnTo>
                <a:lnTo>
                  <a:pt x="28" y="63"/>
                </a:lnTo>
                <a:lnTo>
                  <a:pt x="24" y="68"/>
                </a:lnTo>
                <a:lnTo>
                  <a:pt x="16" y="78"/>
                </a:lnTo>
                <a:lnTo>
                  <a:pt x="16" y="78"/>
                </a:lnTo>
                <a:lnTo>
                  <a:pt x="12" y="80"/>
                </a:lnTo>
                <a:lnTo>
                  <a:pt x="15" y="77"/>
                </a:lnTo>
                <a:lnTo>
                  <a:pt x="20" y="70"/>
                </a:lnTo>
                <a:lnTo>
                  <a:pt x="20" y="70"/>
                </a:lnTo>
                <a:lnTo>
                  <a:pt x="23" y="65"/>
                </a:lnTo>
                <a:lnTo>
                  <a:pt x="26" y="61"/>
                </a:lnTo>
                <a:lnTo>
                  <a:pt x="26" y="61"/>
                </a:lnTo>
                <a:lnTo>
                  <a:pt x="26" y="59"/>
                </a:lnTo>
                <a:lnTo>
                  <a:pt x="24" y="59"/>
                </a:lnTo>
                <a:lnTo>
                  <a:pt x="24" y="59"/>
                </a:lnTo>
                <a:lnTo>
                  <a:pt x="20" y="63"/>
                </a:lnTo>
                <a:lnTo>
                  <a:pt x="15" y="67"/>
                </a:lnTo>
                <a:lnTo>
                  <a:pt x="15" y="67"/>
                </a:lnTo>
                <a:lnTo>
                  <a:pt x="11" y="69"/>
                </a:lnTo>
                <a:lnTo>
                  <a:pt x="11" y="69"/>
                </a:lnTo>
                <a:lnTo>
                  <a:pt x="11" y="67"/>
                </a:lnTo>
                <a:lnTo>
                  <a:pt x="16" y="59"/>
                </a:lnTo>
                <a:lnTo>
                  <a:pt x="16" y="59"/>
                </a:lnTo>
                <a:lnTo>
                  <a:pt x="16" y="59"/>
                </a:lnTo>
                <a:lnTo>
                  <a:pt x="16" y="59"/>
                </a:lnTo>
                <a:lnTo>
                  <a:pt x="33" y="59"/>
                </a:lnTo>
                <a:lnTo>
                  <a:pt x="33" y="59"/>
                </a:lnTo>
                <a:close/>
                <a:moveTo>
                  <a:pt x="19" y="85"/>
                </a:moveTo>
                <a:lnTo>
                  <a:pt x="19" y="85"/>
                </a:lnTo>
                <a:lnTo>
                  <a:pt x="24" y="81"/>
                </a:lnTo>
                <a:lnTo>
                  <a:pt x="28" y="78"/>
                </a:lnTo>
                <a:lnTo>
                  <a:pt x="35" y="68"/>
                </a:lnTo>
                <a:lnTo>
                  <a:pt x="35" y="68"/>
                </a:lnTo>
                <a:lnTo>
                  <a:pt x="39" y="65"/>
                </a:lnTo>
                <a:lnTo>
                  <a:pt x="34" y="71"/>
                </a:lnTo>
                <a:lnTo>
                  <a:pt x="34" y="71"/>
                </a:lnTo>
                <a:lnTo>
                  <a:pt x="25" y="84"/>
                </a:lnTo>
                <a:lnTo>
                  <a:pt x="25" y="84"/>
                </a:lnTo>
                <a:lnTo>
                  <a:pt x="25" y="85"/>
                </a:lnTo>
                <a:lnTo>
                  <a:pt x="25" y="85"/>
                </a:lnTo>
                <a:lnTo>
                  <a:pt x="19" y="85"/>
                </a:lnTo>
                <a:lnTo>
                  <a:pt x="19" y="85"/>
                </a:lnTo>
                <a:close/>
              </a:path>
            </a:pathLst>
          </a:custGeom>
          <a:solidFill>
            <a:srgbClr val="00687B"/>
          </a:solidFill>
          <a:ln w="9525">
            <a:noFill/>
            <a:round/>
          </a:ln>
        </p:spPr>
        <p:txBody>
          <a:bodyPr vert="horz" wrap="square" lIns="91440" tIns="45720" rIns="91440" bIns="45720" numCol="1" anchor="t" anchorCtr="0" compatLnSpc="1"/>
          <a:lstStyle/>
          <a:p>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14"/>
          <p:cNvSpPr/>
          <p:nvPr/>
        </p:nvSpPr>
        <p:spPr>
          <a:xfrm>
            <a:off x="6197350"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文本框 16"/>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p>
        </p:txBody>
      </p:sp>
      <p:sp>
        <p:nvSpPr>
          <p:cNvPr id="18" name="文本框 1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p>
        </p:txBody>
      </p:sp>
      <p:sp>
        <p:nvSpPr>
          <p:cNvPr id="20" name="文本框 19"/>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p>
        </p:txBody>
      </p:sp>
      <p:sp>
        <p:nvSpPr>
          <p:cNvPr id="21" name="文本框 20"/>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p>
        </p:txBody>
      </p:sp>
      <p:sp>
        <p:nvSpPr>
          <p:cNvPr id="22" name="文本框 21"/>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p>
        </p:txBody>
      </p:sp>
      <p:sp>
        <p:nvSpPr>
          <p:cNvPr id="23" name="文本框 22"/>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p>
        </p:txBody>
      </p:sp>
      <p:sp>
        <p:nvSpPr>
          <p:cNvPr id="3" name="Rectangle 3"/>
          <p:cNvSpPr txBox="1">
            <a:spLocks noChangeArrowheads="1"/>
          </p:cNvSpPr>
          <p:nvPr>
            <p:custDataLst>
              <p:tags r:id="rId1"/>
            </p:custDataLst>
          </p:nvPr>
        </p:nvSpPr>
        <p:spPr bwMode="auto">
          <a:xfrm>
            <a:off x="576660" y="192049"/>
            <a:ext cx="3072473"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just"/>
            <a:r>
              <a:rPr lang="en-US" altLang="zh-CN" b="1" dirty="0">
                <a:solidFill>
                  <a:schemeClr val="bg1"/>
                </a:solidFill>
                <a:latin typeface="楷体" panose="02010609060101010101" pitchFamily="49" charset="-122"/>
                <a:ea typeface="楷体" panose="02010609060101010101" pitchFamily="49" charset="-122"/>
              </a:rPr>
              <a:t>4.1 </a:t>
            </a:r>
            <a:r>
              <a:rPr lang="zh-CN" altLang="en-US" b="1" dirty="0">
                <a:solidFill>
                  <a:schemeClr val="bg1"/>
                </a:solidFill>
                <a:latin typeface="楷体" panose="02010609060101010101" pitchFamily="49" charset="-122"/>
                <a:ea typeface="楷体" panose="02010609060101010101" pitchFamily="49" charset="-122"/>
              </a:rPr>
              <a:t>角的概念的推广</a:t>
            </a:r>
            <a:endParaRPr lang="zh-CN" altLang="zh-CN" b="1" dirty="0">
              <a:solidFill>
                <a:schemeClr val="bg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0578"/>
          <a:stretch>
            <a:fillRect/>
          </a:stretch>
        </p:blipFill>
        <p:spPr>
          <a:xfrm>
            <a:off x="5031709" y="3215670"/>
            <a:ext cx="2451057" cy="2379266"/>
          </a:xfrm>
          <a:prstGeom prst="rect">
            <a:avLst/>
          </a:prstGeom>
        </p:spPr>
      </p:pic>
      <p:pic>
        <p:nvPicPr>
          <p:cNvPr id="8" name="图片 7"/>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8419"/>
          <a:stretch>
            <a:fillRect/>
          </a:stretch>
        </p:blipFill>
        <p:spPr>
          <a:xfrm>
            <a:off x="7621220" y="3215670"/>
            <a:ext cx="2451057" cy="2379266"/>
          </a:xfrm>
          <a:prstGeom prst="rect">
            <a:avLst/>
          </a:prstGeom>
        </p:spPr>
      </p:pic>
      <p:sp>
        <p:nvSpPr>
          <p:cNvPr id="14" name="文本框 13"/>
          <p:cNvSpPr txBox="1"/>
          <p:nvPr/>
        </p:nvSpPr>
        <p:spPr>
          <a:xfrm>
            <a:off x="922786" y="1640340"/>
            <a:ext cx="10451805" cy="1383665"/>
          </a:xfrm>
          <a:prstGeom prst="rect">
            <a:avLst/>
          </a:prstGeom>
          <a:noFill/>
        </p:spPr>
        <p:txBody>
          <a:bodyPr wrap="square" rtlCol="0">
            <a:spAutoFit/>
          </a:bodyPr>
          <a:lstStyle/>
          <a:p>
            <a:pPr>
              <a:lnSpc>
                <a:spcPct val="150000"/>
              </a:lnSpc>
            </a:pP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分针按</a:t>
            </a:r>
            <a:r>
              <a:rPr lang="zh-CN" altLang="en-US" sz="2800" b="1" i="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逆时针方向</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旋转</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周形成的角，记作</a:t>
            </a:r>
            <a:r>
              <a:rPr lang="zh-CN" altLang="en-US" sz="2800" b="1"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720°</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，如图</a:t>
            </a:r>
            <a:r>
              <a:rPr lang="en-US" altLang="zh-CN"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所示；</a:t>
            </a:r>
            <a:endParaRPr lang="en-US" altLang="zh-CN"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分针按</a:t>
            </a:r>
            <a:r>
              <a:rPr lang="zh-CN" altLang="en-US" sz="2800" b="1" i="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顺时针方向</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旋转</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周形成的角，记作</a:t>
            </a:r>
            <a:r>
              <a:rPr lang="zh-CN" altLang="en-US" sz="2800" b="1"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-720°</a:t>
            </a:r>
            <a:r>
              <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如图</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所示</a:t>
            </a:r>
            <a:r>
              <a:rPr lang="en-US" altLang="zh-CN"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5"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2084" y="3220578"/>
            <a:ext cx="2787474" cy="2238044"/>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15"/>
          <p:cNvSpPr txBox="1"/>
          <p:nvPr/>
        </p:nvSpPr>
        <p:spPr>
          <a:xfrm>
            <a:off x="5169143" y="5165178"/>
            <a:ext cx="5197860" cy="656846"/>
          </a:xfrm>
          <a:prstGeom prst="rect">
            <a:avLst/>
          </a:prstGeom>
          <a:noFill/>
        </p:spPr>
        <p:txBody>
          <a:bodyPr wrap="square" rtlCol="0">
            <a:spAutoFit/>
          </a:bodyPr>
          <a:lstStyle/>
          <a:p>
            <a:pPr>
              <a:lnSpc>
                <a:spcPct val="150000"/>
              </a:lnSpc>
            </a:pPr>
            <a:r>
              <a:rPr lang="zh-CN" altLang="en-US" sz="2800" b="0" i="0" dirty="0">
                <a:solidFill>
                  <a:srgbClr val="000000"/>
                </a:solidFill>
                <a:effectLst/>
                <a:latin typeface="+mn-ea"/>
              </a:rPr>
              <a:t>     </a:t>
            </a:r>
            <a:r>
              <a:rPr lang="en-US" altLang="zh-CN" sz="2000" b="0" i="0" dirty="0">
                <a:solidFill>
                  <a:srgbClr val="000000"/>
                </a:solidFill>
                <a:effectLst/>
                <a:latin typeface="Times New Roman" panose="02020603050405020304" pitchFamily="18" charset="0"/>
                <a:cs typeface="Times New Roman" panose="02020603050405020304" pitchFamily="18" charset="0"/>
              </a:rPr>
              <a:t>(1)</a:t>
            </a:r>
            <a:r>
              <a:rPr lang="zh-CN" altLang="en-US" sz="2800" b="0" i="0" dirty="0">
                <a:solidFill>
                  <a:srgbClr val="000000"/>
                </a:solidFill>
                <a:effectLst/>
                <a:latin typeface="+mn-ea"/>
              </a:rPr>
              <a:t>            </a:t>
            </a:r>
            <a:r>
              <a:rPr lang="en-US" altLang="zh-CN" sz="2000" dirty="0">
                <a:solidFill>
                  <a:srgbClr val="000000"/>
                </a:solidFill>
                <a:latin typeface="Times New Roman" panose="02020603050405020304" pitchFamily="18" charset="0"/>
                <a:cs typeface="Times New Roman" panose="02020603050405020304" pitchFamily="18" charset="0"/>
              </a:rPr>
              <a:t>(2)</a:t>
            </a:r>
            <a:endParaRPr lang="zh-CN" altLang="en-US" sz="2800" dirty="0">
              <a:latin typeface="+mn-ea"/>
            </a:endParaRPr>
          </a:p>
        </p:txBody>
      </p:sp>
      <p:sp>
        <p:nvSpPr>
          <p:cNvPr id="11" name="矩形 10"/>
          <p:cNvSpPr/>
          <p:nvPr/>
        </p:nvSpPr>
        <p:spPr>
          <a:xfrm>
            <a:off x="6197350"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文本框 11"/>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p>
        </p:txBody>
      </p:sp>
      <p:sp>
        <p:nvSpPr>
          <p:cNvPr id="13" name="文本框 12"/>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p>
        </p:txBody>
      </p:sp>
      <p:sp>
        <p:nvSpPr>
          <p:cNvPr id="18" name="文本框 17"/>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p>
        </p:txBody>
      </p:sp>
      <p:sp>
        <p:nvSpPr>
          <p:cNvPr id="21" name="文本框 20"/>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p>
        </p:txBody>
      </p:sp>
      <p:sp>
        <p:nvSpPr>
          <p:cNvPr id="22" name="文本框 21"/>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p>
        </p:txBody>
      </p:sp>
      <p:sp>
        <p:nvSpPr>
          <p:cNvPr id="23" name="文本框 22"/>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p>
        </p:txBody>
      </p:sp>
      <p:grpSp>
        <p:nvGrpSpPr>
          <p:cNvPr id="36" name="组合 35"/>
          <p:cNvGrpSpPr/>
          <p:nvPr/>
        </p:nvGrpSpPr>
        <p:grpSpPr>
          <a:xfrm>
            <a:off x="8854974" y="3606294"/>
            <a:ext cx="0" cy="1598018"/>
            <a:chOff x="7819100" y="1562648"/>
            <a:chExt cx="0" cy="2530242"/>
          </a:xfrm>
        </p:grpSpPr>
        <p:cxnSp>
          <p:nvCxnSpPr>
            <p:cNvPr id="4" name="直接连接符 3"/>
            <p:cNvCxnSpPr/>
            <p:nvPr/>
          </p:nvCxnSpPr>
          <p:spPr>
            <a:xfrm flipV="1">
              <a:off x="7819100" y="1562648"/>
              <a:ext cx="0" cy="1083020"/>
            </a:xfrm>
            <a:prstGeom prst="line">
              <a:avLst/>
            </a:prstGeom>
            <a:ln w="38100">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819100" y="2667864"/>
              <a:ext cx="0" cy="1425026"/>
            </a:xfrm>
            <a:prstGeom prst="line">
              <a:avLst/>
            </a:prstGeom>
            <a:ln>
              <a:solidFill>
                <a:srgbClr val="DEEFF6"/>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6241335" y="3702079"/>
            <a:ext cx="0" cy="1598018"/>
            <a:chOff x="7819100" y="1562648"/>
            <a:chExt cx="0" cy="2530242"/>
          </a:xfrm>
        </p:grpSpPr>
        <p:cxnSp>
          <p:nvCxnSpPr>
            <p:cNvPr id="43" name="直接连接符 42"/>
            <p:cNvCxnSpPr/>
            <p:nvPr/>
          </p:nvCxnSpPr>
          <p:spPr>
            <a:xfrm flipV="1">
              <a:off x="7819100" y="1562648"/>
              <a:ext cx="0" cy="1083020"/>
            </a:xfrm>
            <a:prstGeom prst="line">
              <a:avLst/>
            </a:prstGeom>
            <a:ln w="38100">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7819100" y="2667864"/>
              <a:ext cx="0" cy="1425026"/>
            </a:xfrm>
            <a:prstGeom prst="line">
              <a:avLst/>
            </a:prstGeom>
            <a:ln>
              <a:solidFill>
                <a:srgbClr val="DEEFF6"/>
              </a:solidFill>
            </a:ln>
          </p:spPr>
          <p:style>
            <a:lnRef idx="1">
              <a:schemeClr val="accent1"/>
            </a:lnRef>
            <a:fillRef idx="0">
              <a:schemeClr val="accent1"/>
            </a:fillRef>
            <a:effectRef idx="0">
              <a:schemeClr val="accent1"/>
            </a:effectRef>
            <a:fontRef idx="minor">
              <a:schemeClr val="tx1"/>
            </a:fontRef>
          </p:style>
        </p:cxnSp>
      </p:grpSp>
      <p:sp>
        <p:nvSpPr>
          <p:cNvPr id="46" name="流程图: 终止 45"/>
          <p:cNvSpPr/>
          <p:nvPr/>
        </p:nvSpPr>
        <p:spPr>
          <a:xfrm>
            <a:off x="5544651" y="5877536"/>
            <a:ext cx="1425172" cy="468343"/>
          </a:xfrm>
          <a:prstGeom prst="flowChartTerminator">
            <a:avLst/>
          </a:prstGeom>
          <a:scene3d>
            <a:camera prst="orthographicFront"/>
            <a:lightRig rig="threePt" dir="t"/>
          </a:scene3d>
          <a:sp3d>
            <a:bevelT w="114300" prst="artDeco"/>
          </a:sp3d>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b="1" dirty="0">
                <a:solidFill>
                  <a:schemeClr val="tx2">
                    <a:lumMod val="75000"/>
                  </a:schemeClr>
                </a:solidFill>
              </a:rPr>
              <a:t>开始</a:t>
            </a:r>
            <a:r>
              <a:rPr lang="en-US" altLang="zh-CN" b="1" dirty="0">
                <a:solidFill>
                  <a:schemeClr val="tx2">
                    <a:lumMod val="75000"/>
                  </a:schemeClr>
                </a:solidFill>
              </a:rPr>
              <a:t>/</a:t>
            </a:r>
            <a:r>
              <a:rPr lang="zh-CN" altLang="en-US" b="1" dirty="0">
                <a:solidFill>
                  <a:schemeClr val="tx2">
                    <a:lumMod val="75000"/>
                  </a:schemeClr>
                </a:solidFill>
              </a:rPr>
              <a:t>结束</a:t>
            </a:r>
          </a:p>
        </p:txBody>
      </p:sp>
      <p:sp>
        <p:nvSpPr>
          <p:cNvPr id="47" name="流程图: 终止 46"/>
          <p:cNvSpPr/>
          <p:nvPr/>
        </p:nvSpPr>
        <p:spPr>
          <a:xfrm>
            <a:off x="8252983" y="5874211"/>
            <a:ext cx="1425172" cy="468343"/>
          </a:xfrm>
          <a:prstGeom prst="flowChartTerminator">
            <a:avLst/>
          </a:prstGeom>
          <a:scene3d>
            <a:camera prst="orthographicFront"/>
            <a:lightRig rig="threePt" dir="t"/>
          </a:scene3d>
          <a:sp3d>
            <a:bevelT w="114300" prst="artDeco"/>
          </a:sp3d>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b="1" dirty="0">
                <a:solidFill>
                  <a:schemeClr val="tx2">
                    <a:lumMod val="75000"/>
                  </a:schemeClr>
                </a:solidFill>
              </a:rPr>
              <a:t>开始</a:t>
            </a:r>
            <a:r>
              <a:rPr lang="en-US" altLang="zh-CN" b="1" dirty="0">
                <a:solidFill>
                  <a:schemeClr val="tx2">
                    <a:lumMod val="75000"/>
                  </a:schemeClr>
                </a:solidFill>
              </a:rPr>
              <a:t>/</a:t>
            </a:r>
            <a:r>
              <a:rPr lang="zh-CN" altLang="en-US" b="1" dirty="0">
                <a:solidFill>
                  <a:schemeClr val="tx2">
                    <a:lumMod val="75000"/>
                  </a:schemeClr>
                </a:solidFill>
              </a:rPr>
              <a:t>结束</a:t>
            </a:r>
          </a:p>
        </p:txBody>
      </p:sp>
      <p:grpSp>
        <p:nvGrpSpPr>
          <p:cNvPr id="49" name="组合 48"/>
          <p:cNvGrpSpPr/>
          <p:nvPr/>
        </p:nvGrpSpPr>
        <p:grpSpPr>
          <a:xfrm>
            <a:off x="340594" y="4427962"/>
            <a:ext cx="988375" cy="2061319"/>
            <a:chOff x="4643438" y="1142990"/>
            <a:chExt cx="1752608" cy="3143272"/>
          </a:xfrm>
        </p:grpSpPr>
        <p:grpSp>
          <p:nvGrpSpPr>
            <p:cNvPr id="50" name="组合 49"/>
            <p:cNvGrpSpPr/>
            <p:nvPr/>
          </p:nvGrpSpPr>
          <p:grpSpPr>
            <a:xfrm>
              <a:off x="4643438" y="1142990"/>
              <a:ext cx="1752608" cy="3132151"/>
              <a:chOff x="2133601" y="3810000"/>
              <a:chExt cx="681038" cy="1274763"/>
            </a:xfrm>
          </p:grpSpPr>
          <p:sp>
            <p:nvSpPr>
              <p:cNvPr id="60" name="Freeform 146"/>
              <p:cNvSpPr/>
              <p:nvPr/>
            </p:nvSpPr>
            <p:spPr bwMode="auto">
              <a:xfrm>
                <a:off x="2290763" y="3983038"/>
                <a:ext cx="9525" cy="25400"/>
              </a:xfrm>
              <a:custGeom>
                <a:avLst/>
                <a:gdLst/>
                <a:ahLst/>
                <a:cxnLst>
                  <a:cxn ang="0">
                    <a:pos x="2" y="0"/>
                  </a:cxn>
                  <a:cxn ang="0">
                    <a:pos x="2" y="0"/>
                  </a:cxn>
                  <a:cxn ang="0">
                    <a:pos x="7" y="11"/>
                  </a:cxn>
                  <a:cxn ang="0">
                    <a:pos x="12" y="22"/>
                  </a:cxn>
                  <a:cxn ang="0">
                    <a:pos x="16" y="34"/>
                  </a:cxn>
                  <a:cxn ang="0">
                    <a:pos x="18" y="41"/>
                  </a:cxn>
                  <a:cxn ang="0">
                    <a:pos x="16" y="48"/>
                  </a:cxn>
                  <a:cxn ang="0">
                    <a:pos x="16" y="48"/>
                  </a:cxn>
                  <a:cxn ang="0">
                    <a:pos x="12" y="43"/>
                  </a:cxn>
                  <a:cxn ang="0">
                    <a:pos x="8" y="39"/>
                  </a:cxn>
                  <a:cxn ang="0">
                    <a:pos x="4" y="32"/>
                  </a:cxn>
                  <a:cxn ang="0">
                    <a:pos x="1" y="25"/>
                  </a:cxn>
                  <a:cxn ang="0">
                    <a:pos x="0" y="18"/>
                  </a:cxn>
                  <a:cxn ang="0">
                    <a:pos x="0" y="11"/>
                  </a:cxn>
                  <a:cxn ang="0">
                    <a:pos x="0" y="6"/>
                  </a:cxn>
                  <a:cxn ang="0">
                    <a:pos x="2" y="0"/>
                  </a:cxn>
                  <a:cxn ang="0">
                    <a:pos x="2" y="0"/>
                  </a:cxn>
                </a:cxnLst>
                <a:rect l="0" t="0" r="r" b="b"/>
                <a:pathLst>
                  <a:path w="18" h="48">
                    <a:moveTo>
                      <a:pt x="2" y="0"/>
                    </a:moveTo>
                    <a:lnTo>
                      <a:pt x="2" y="0"/>
                    </a:lnTo>
                    <a:lnTo>
                      <a:pt x="7" y="11"/>
                    </a:lnTo>
                    <a:lnTo>
                      <a:pt x="12" y="22"/>
                    </a:lnTo>
                    <a:lnTo>
                      <a:pt x="16" y="34"/>
                    </a:lnTo>
                    <a:lnTo>
                      <a:pt x="18" y="41"/>
                    </a:lnTo>
                    <a:lnTo>
                      <a:pt x="16" y="48"/>
                    </a:lnTo>
                    <a:lnTo>
                      <a:pt x="16" y="48"/>
                    </a:lnTo>
                    <a:lnTo>
                      <a:pt x="12" y="43"/>
                    </a:lnTo>
                    <a:lnTo>
                      <a:pt x="8" y="39"/>
                    </a:lnTo>
                    <a:lnTo>
                      <a:pt x="4" y="32"/>
                    </a:lnTo>
                    <a:lnTo>
                      <a:pt x="1" y="25"/>
                    </a:lnTo>
                    <a:lnTo>
                      <a:pt x="0" y="18"/>
                    </a:lnTo>
                    <a:lnTo>
                      <a:pt x="0" y="11"/>
                    </a:lnTo>
                    <a:lnTo>
                      <a:pt x="0" y="6"/>
                    </a:lnTo>
                    <a:lnTo>
                      <a:pt x="2" y="0"/>
                    </a:lnTo>
                    <a:lnTo>
                      <a:pt x="2" y="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61" name="Freeform 147"/>
              <p:cNvSpPr/>
              <p:nvPr/>
            </p:nvSpPr>
            <p:spPr bwMode="auto">
              <a:xfrm>
                <a:off x="2359026" y="4005263"/>
                <a:ext cx="31750" cy="33338"/>
              </a:xfrm>
              <a:custGeom>
                <a:avLst/>
                <a:gdLst/>
                <a:ahLst/>
                <a:cxnLst>
                  <a:cxn ang="0">
                    <a:pos x="61" y="22"/>
                  </a:cxn>
                  <a:cxn ang="0">
                    <a:pos x="61" y="22"/>
                  </a:cxn>
                  <a:cxn ang="0">
                    <a:pos x="49" y="18"/>
                  </a:cxn>
                  <a:cxn ang="0">
                    <a:pos x="38" y="14"/>
                  </a:cxn>
                  <a:cxn ang="0">
                    <a:pos x="34" y="14"/>
                  </a:cxn>
                  <a:cxn ang="0">
                    <a:pos x="28" y="15"/>
                  </a:cxn>
                  <a:cxn ang="0">
                    <a:pos x="23" y="16"/>
                  </a:cxn>
                  <a:cxn ang="0">
                    <a:pos x="19" y="22"/>
                  </a:cxn>
                  <a:cxn ang="0">
                    <a:pos x="19" y="22"/>
                  </a:cxn>
                  <a:cxn ang="0">
                    <a:pos x="16" y="35"/>
                  </a:cxn>
                  <a:cxn ang="0">
                    <a:pos x="14" y="46"/>
                  </a:cxn>
                  <a:cxn ang="0">
                    <a:pos x="13" y="56"/>
                  </a:cxn>
                  <a:cxn ang="0">
                    <a:pos x="10" y="60"/>
                  </a:cxn>
                  <a:cxn ang="0">
                    <a:pos x="7" y="64"/>
                  </a:cxn>
                  <a:cxn ang="0">
                    <a:pos x="7" y="64"/>
                  </a:cxn>
                  <a:cxn ang="0">
                    <a:pos x="2" y="60"/>
                  </a:cxn>
                  <a:cxn ang="0">
                    <a:pos x="0" y="54"/>
                  </a:cxn>
                  <a:cxn ang="0">
                    <a:pos x="0" y="49"/>
                  </a:cxn>
                  <a:cxn ang="0">
                    <a:pos x="2" y="43"/>
                  </a:cxn>
                  <a:cxn ang="0">
                    <a:pos x="6" y="29"/>
                  </a:cxn>
                  <a:cxn ang="0">
                    <a:pos x="7" y="22"/>
                  </a:cxn>
                  <a:cxn ang="0">
                    <a:pos x="7" y="16"/>
                  </a:cxn>
                  <a:cxn ang="0">
                    <a:pos x="7" y="16"/>
                  </a:cxn>
                  <a:cxn ang="0">
                    <a:pos x="13" y="9"/>
                  </a:cxn>
                  <a:cxn ang="0">
                    <a:pos x="20" y="4"/>
                  </a:cxn>
                  <a:cxn ang="0">
                    <a:pos x="28" y="1"/>
                  </a:cxn>
                  <a:cxn ang="0">
                    <a:pos x="37" y="0"/>
                  </a:cxn>
                  <a:cxn ang="0">
                    <a:pos x="45" y="1"/>
                  </a:cxn>
                  <a:cxn ang="0">
                    <a:pos x="52" y="4"/>
                  </a:cxn>
                  <a:cxn ang="0">
                    <a:pos x="55" y="8"/>
                  </a:cxn>
                  <a:cxn ang="0">
                    <a:pos x="58" y="11"/>
                  </a:cxn>
                  <a:cxn ang="0">
                    <a:pos x="61" y="16"/>
                  </a:cxn>
                  <a:cxn ang="0">
                    <a:pos x="61" y="22"/>
                  </a:cxn>
                  <a:cxn ang="0">
                    <a:pos x="61" y="22"/>
                  </a:cxn>
                </a:cxnLst>
                <a:rect l="0" t="0" r="r" b="b"/>
                <a:pathLst>
                  <a:path w="61" h="64">
                    <a:moveTo>
                      <a:pt x="61" y="22"/>
                    </a:moveTo>
                    <a:lnTo>
                      <a:pt x="61" y="22"/>
                    </a:lnTo>
                    <a:lnTo>
                      <a:pt x="49" y="18"/>
                    </a:lnTo>
                    <a:lnTo>
                      <a:pt x="38" y="14"/>
                    </a:lnTo>
                    <a:lnTo>
                      <a:pt x="34" y="14"/>
                    </a:lnTo>
                    <a:lnTo>
                      <a:pt x="28" y="15"/>
                    </a:lnTo>
                    <a:lnTo>
                      <a:pt x="23" y="16"/>
                    </a:lnTo>
                    <a:lnTo>
                      <a:pt x="19" y="22"/>
                    </a:lnTo>
                    <a:lnTo>
                      <a:pt x="19" y="22"/>
                    </a:lnTo>
                    <a:lnTo>
                      <a:pt x="16" y="35"/>
                    </a:lnTo>
                    <a:lnTo>
                      <a:pt x="14" y="46"/>
                    </a:lnTo>
                    <a:lnTo>
                      <a:pt x="13" y="56"/>
                    </a:lnTo>
                    <a:lnTo>
                      <a:pt x="10" y="60"/>
                    </a:lnTo>
                    <a:lnTo>
                      <a:pt x="7" y="64"/>
                    </a:lnTo>
                    <a:lnTo>
                      <a:pt x="7" y="64"/>
                    </a:lnTo>
                    <a:lnTo>
                      <a:pt x="2" y="60"/>
                    </a:lnTo>
                    <a:lnTo>
                      <a:pt x="0" y="54"/>
                    </a:lnTo>
                    <a:lnTo>
                      <a:pt x="0" y="49"/>
                    </a:lnTo>
                    <a:lnTo>
                      <a:pt x="2" y="43"/>
                    </a:lnTo>
                    <a:lnTo>
                      <a:pt x="6" y="29"/>
                    </a:lnTo>
                    <a:lnTo>
                      <a:pt x="7" y="22"/>
                    </a:lnTo>
                    <a:lnTo>
                      <a:pt x="7" y="16"/>
                    </a:lnTo>
                    <a:lnTo>
                      <a:pt x="7" y="16"/>
                    </a:lnTo>
                    <a:lnTo>
                      <a:pt x="13" y="9"/>
                    </a:lnTo>
                    <a:lnTo>
                      <a:pt x="20" y="4"/>
                    </a:lnTo>
                    <a:lnTo>
                      <a:pt x="28" y="1"/>
                    </a:lnTo>
                    <a:lnTo>
                      <a:pt x="37" y="0"/>
                    </a:lnTo>
                    <a:lnTo>
                      <a:pt x="45" y="1"/>
                    </a:lnTo>
                    <a:lnTo>
                      <a:pt x="52" y="4"/>
                    </a:lnTo>
                    <a:lnTo>
                      <a:pt x="55" y="8"/>
                    </a:lnTo>
                    <a:lnTo>
                      <a:pt x="58" y="11"/>
                    </a:lnTo>
                    <a:lnTo>
                      <a:pt x="61" y="16"/>
                    </a:lnTo>
                    <a:lnTo>
                      <a:pt x="61" y="22"/>
                    </a:lnTo>
                    <a:lnTo>
                      <a:pt x="61" y="22"/>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62" name="Freeform 148"/>
              <p:cNvSpPr>
                <a:spLocks noEditPoints="1"/>
              </p:cNvSpPr>
              <p:nvPr/>
            </p:nvSpPr>
            <p:spPr bwMode="auto">
              <a:xfrm>
                <a:off x="2576513" y="4005263"/>
                <a:ext cx="123825" cy="122238"/>
              </a:xfrm>
              <a:custGeom>
                <a:avLst/>
                <a:gdLst/>
                <a:ahLst/>
                <a:cxnLst>
                  <a:cxn ang="0">
                    <a:pos x="0" y="174"/>
                  </a:cxn>
                  <a:cxn ang="0">
                    <a:pos x="18" y="118"/>
                  </a:cxn>
                  <a:cxn ang="0">
                    <a:pos x="39" y="78"/>
                  </a:cxn>
                  <a:cxn ang="0">
                    <a:pos x="58" y="54"/>
                  </a:cxn>
                  <a:cxn ang="0">
                    <a:pos x="79" y="33"/>
                  </a:cxn>
                  <a:cxn ang="0">
                    <a:pos x="101" y="16"/>
                  </a:cxn>
                  <a:cxn ang="0">
                    <a:pos x="126" y="5"/>
                  </a:cxn>
                  <a:cxn ang="0">
                    <a:pos x="139" y="1"/>
                  </a:cxn>
                  <a:cxn ang="0">
                    <a:pos x="166" y="0"/>
                  </a:cxn>
                  <a:cxn ang="0">
                    <a:pos x="194" y="7"/>
                  </a:cxn>
                  <a:cxn ang="0">
                    <a:pos x="219" y="22"/>
                  </a:cxn>
                  <a:cxn ang="0">
                    <a:pos x="227" y="35"/>
                  </a:cxn>
                  <a:cxn ang="0">
                    <a:pos x="232" y="47"/>
                  </a:cxn>
                  <a:cxn ang="0">
                    <a:pos x="233" y="54"/>
                  </a:cxn>
                  <a:cxn ang="0">
                    <a:pos x="232" y="67"/>
                  </a:cxn>
                  <a:cxn ang="0">
                    <a:pos x="226" y="75"/>
                  </a:cxn>
                  <a:cxn ang="0">
                    <a:pos x="212" y="85"/>
                  </a:cxn>
                  <a:cxn ang="0">
                    <a:pos x="188" y="95"/>
                  </a:cxn>
                  <a:cxn ang="0">
                    <a:pos x="164" y="105"/>
                  </a:cxn>
                  <a:cxn ang="0">
                    <a:pos x="156" y="111"/>
                  </a:cxn>
                  <a:cxn ang="0">
                    <a:pos x="135" y="129"/>
                  </a:cxn>
                  <a:cxn ang="0">
                    <a:pos x="107" y="161"/>
                  </a:cxn>
                  <a:cxn ang="0">
                    <a:pos x="66" y="209"/>
                  </a:cxn>
                  <a:cxn ang="0">
                    <a:pos x="52" y="221"/>
                  </a:cxn>
                  <a:cxn ang="0">
                    <a:pos x="31" y="233"/>
                  </a:cxn>
                  <a:cxn ang="0">
                    <a:pos x="23" y="233"/>
                  </a:cxn>
                  <a:cxn ang="0">
                    <a:pos x="16" y="231"/>
                  </a:cxn>
                  <a:cxn ang="0">
                    <a:pos x="7" y="220"/>
                  </a:cxn>
                  <a:cxn ang="0">
                    <a:pos x="1" y="193"/>
                  </a:cxn>
                  <a:cxn ang="0">
                    <a:pos x="0" y="174"/>
                  </a:cxn>
                  <a:cxn ang="0">
                    <a:pos x="34" y="111"/>
                  </a:cxn>
                  <a:cxn ang="0">
                    <a:pos x="20" y="146"/>
                  </a:cxn>
                  <a:cxn ang="0">
                    <a:pos x="14" y="181"/>
                  </a:cxn>
                  <a:cxn ang="0">
                    <a:pos x="14" y="198"/>
                  </a:cxn>
                  <a:cxn ang="0">
                    <a:pos x="17" y="209"/>
                  </a:cxn>
                  <a:cxn ang="0">
                    <a:pos x="23" y="214"/>
                  </a:cxn>
                  <a:cxn ang="0">
                    <a:pos x="30" y="214"/>
                  </a:cxn>
                  <a:cxn ang="0">
                    <a:pos x="45" y="206"/>
                  </a:cxn>
                  <a:cxn ang="0">
                    <a:pos x="62" y="192"/>
                  </a:cxn>
                  <a:cxn ang="0">
                    <a:pos x="94" y="157"/>
                  </a:cxn>
                  <a:cxn ang="0">
                    <a:pos x="124" y="123"/>
                  </a:cxn>
                  <a:cxn ang="0">
                    <a:pos x="159" y="95"/>
                  </a:cxn>
                  <a:cxn ang="0">
                    <a:pos x="177" y="85"/>
                  </a:cxn>
                  <a:cxn ang="0">
                    <a:pos x="199" y="80"/>
                  </a:cxn>
                  <a:cxn ang="0">
                    <a:pos x="206" y="73"/>
                  </a:cxn>
                  <a:cxn ang="0">
                    <a:pos x="218" y="59"/>
                  </a:cxn>
                  <a:cxn ang="0">
                    <a:pos x="218" y="50"/>
                  </a:cxn>
                  <a:cxn ang="0">
                    <a:pos x="216" y="43"/>
                  </a:cxn>
                  <a:cxn ang="0">
                    <a:pos x="206" y="35"/>
                  </a:cxn>
                  <a:cxn ang="0">
                    <a:pos x="188" y="28"/>
                  </a:cxn>
                  <a:cxn ang="0">
                    <a:pos x="180" y="22"/>
                  </a:cxn>
                  <a:cxn ang="0">
                    <a:pos x="178" y="19"/>
                  </a:cxn>
                  <a:cxn ang="0">
                    <a:pos x="183" y="16"/>
                  </a:cxn>
                  <a:cxn ang="0">
                    <a:pos x="187" y="15"/>
                  </a:cxn>
                  <a:cxn ang="0">
                    <a:pos x="187" y="12"/>
                  </a:cxn>
                  <a:cxn ang="0">
                    <a:pos x="156" y="14"/>
                  </a:cxn>
                  <a:cxn ang="0">
                    <a:pos x="131" y="18"/>
                  </a:cxn>
                  <a:cxn ang="0">
                    <a:pos x="107" y="26"/>
                  </a:cxn>
                  <a:cxn ang="0">
                    <a:pos x="89" y="39"/>
                  </a:cxn>
                  <a:cxn ang="0">
                    <a:pos x="72" y="54"/>
                  </a:cxn>
                  <a:cxn ang="0">
                    <a:pos x="45" y="91"/>
                  </a:cxn>
                  <a:cxn ang="0">
                    <a:pos x="34" y="111"/>
                  </a:cxn>
                </a:cxnLst>
                <a:rect l="0" t="0" r="r" b="b"/>
                <a:pathLst>
                  <a:path w="233" h="233">
                    <a:moveTo>
                      <a:pt x="0" y="174"/>
                    </a:moveTo>
                    <a:lnTo>
                      <a:pt x="0" y="174"/>
                    </a:lnTo>
                    <a:lnTo>
                      <a:pt x="7" y="146"/>
                    </a:lnTo>
                    <a:lnTo>
                      <a:pt x="18" y="118"/>
                    </a:lnTo>
                    <a:lnTo>
                      <a:pt x="32" y="91"/>
                    </a:lnTo>
                    <a:lnTo>
                      <a:pt x="39" y="78"/>
                    </a:lnTo>
                    <a:lnTo>
                      <a:pt x="49" y="66"/>
                    </a:lnTo>
                    <a:lnTo>
                      <a:pt x="58" y="54"/>
                    </a:lnTo>
                    <a:lnTo>
                      <a:pt x="67" y="43"/>
                    </a:lnTo>
                    <a:lnTo>
                      <a:pt x="79" y="33"/>
                    </a:lnTo>
                    <a:lnTo>
                      <a:pt x="89" y="25"/>
                    </a:lnTo>
                    <a:lnTo>
                      <a:pt x="101" y="16"/>
                    </a:lnTo>
                    <a:lnTo>
                      <a:pt x="112" y="11"/>
                    </a:lnTo>
                    <a:lnTo>
                      <a:pt x="126" y="5"/>
                    </a:lnTo>
                    <a:lnTo>
                      <a:pt x="139" y="1"/>
                    </a:lnTo>
                    <a:lnTo>
                      <a:pt x="139" y="1"/>
                    </a:lnTo>
                    <a:lnTo>
                      <a:pt x="152" y="0"/>
                    </a:lnTo>
                    <a:lnTo>
                      <a:pt x="166" y="0"/>
                    </a:lnTo>
                    <a:lnTo>
                      <a:pt x="180" y="2"/>
                    </a:lnTo>
                    <a:lnTo>
                      <a:pt x="194" y="7"/>
                    </a:lnTo>
                    <a:lnTo>
                      <a:pt x="208" y="14"/>
                    </a:lnTo>
                    <a:lnTo>
                      <a:pt x="219" y="22"/>
                    </a:lnTo>
                    <a:lnTo>
                      <a:pt x="223" y="28"/>
                    </a:lnTo>
                    <a:lnTo>
                      <a:pt x="227" y="35"/>
                    </a:lnTo>
                    <a:lnTo>
                      <a:pt x="230" y="40"/>
                    </a:lnTo>
                    <a:lnTo>
                      <a:pt x="232" y="47"/>
                    </a:lnTo>
                    <a:lnTo>
                      <a:pt x="232" y="47"/>
                    </a:lnTo>
                    <a:lnTo>
                      <a:pt x="233" y="54"/>
                    </a:lnTo>
                    <a:lnTo>
                      <a:pt x="232" y="61"/>
                    </a:lnTo>
                    <a:lnTo>
                      <a:pt x="232" y="67"/>
                    </a:lnTo>
                    <a:lnTo>
                      <a:pt x="229" y="71"/>
                    </a:lnTo>
                    <a:lnTo>
                      <a:pt x="226" y="75"/>
                    </a:lnTo>
                    <a:lnTo>
                      <a:pt x="222" y="80"/>
                    </a:lnTo>
                    <a:lnTo>
                      <a:pt x="212" y="85"/>
                    </a:lnTo>
                    <a:lnTo>
                      <a:pt x="201" y="91"/>
                    </a:lnTo>
                    <a:lnTo>
                      <a:pt x="188" y="95"/>
                    </a:lnTo>
                    <a:lnTo>
                      <a:pt x="176" y="99"/>
                    </a:lnTo>
                    <a:lnTo>
                      <a:pt x="164" y="105"/>
                    </a:lnTo>
                    <a:lnTo>
                      <a:pt x="164" y="105"/>
                    </a:lnTo>
                    <a:lnTo>
                      <a:pt x="156" y="111"/>
                    </a:lnTo>
                    <a:lnTo>
                      <a:pt x="149" y="116"/>
                    </a:lnTo>
                    <a:lnTo>
                      <a:pt x="135" y="129"/>
                    </a:lnTo>
                    <a:lnTo>
                      <a:pt x="121" y="144"/>
                    </a:lnTo>
                    <a:lnTo>
                      <a:pt x="107" y="161"/>
                    </a:lnTo>
                    <a:lnTo>
                      <a:pt x="80" y="195"/>
                    </a:lnTo>
                    <a:lnTo>
                      <a:pt x="66" y="209"/>
                    </a:lnTo>
                    <a:lnTo>
                      <a:pt x="52" y="221"/>
                    </a:lnTo>
                    <a:lnTo>
                      <a:pt x="52" y="221"/>
                    </a:lnTo>
                    <a:lnTo>
                      <a:pt x="39" y="228"/>
                    </a:lnTo>
                    <a:lnTo>
                      <a:pt x="31" y="233"/>
                    </a:lnTo>
                    <a:lnTo>
                      <a:pt x="27" y="233"/>
                    </a:lnTo>
                    <a:lnTo>
                      <a:pt x="23" y="233"/>
                    </a:lnTo>
                    <a:lnTo>
                      <a:pt x="23" y="233"/>
                    </a:lnTo>
                    <a:lnTo>
                      <a:pt x="16" y="231"/>
                    </a:lnTo>
                    <a:lnTo>
                      <a:pt x="10" y="226"/>
                    </a:lnTo>
                    <a:lnTo>
                      <a:pt x="7" y="220"/>
                    </a:lnTo>
                    <a:lnTo>
                      <a:pt x="4" y="212"/>
                    </a:lnTo>
                    <a:lnTo>
                      <a:pt x="1" y="193"/>
                    </a:lnTo>
                    <a:lnTo>
                      <a:pt x="0" y="174"/>
                    </a:lnTo>
                    <a:lnTo>
                      <a:pt x="0" y="174"/>
                    </a:lnTo>
                    <a:close/>
                    <a:moveTo>
                      <a:pt x="34" y="111"/>
                    </a:moveTo>
                    <a:lnTo>
                      <a:pt x="34" y="111"/>
                    </a:lnTo>
                    <a:lnTo>
                      <a:pt x="27" y="127"/>
                    </a:lnTo>
                    <a:lnTo>
                      <a:pt x="20" y="146"/>
                    </a:lnTo>
                    <a:lnTo>
                      <a:pt x="16" y="164"/>
                    </a:lnTo>
                    <a:lnTo>
                      <a:pt x="14" y="181"/>
                    </a:lnTo>
                    <a:lnTo>
                      <a:pt x="14" y="181"/>
                    </a:lnTo>
                    <a:lnTo>
                      <a:pt x="14" y="198"/>
                    </a:lnTo>
                    <a:lnTo>
                      <a:pt x="16" y="205"/>
                    </a:lnTo>
                    <a:lnTo>
                      <a:pt x="17" y="209"/>
                    </a:lnTo>
                    <a:lnTo>
                      <a:pt x="20" y="212"/>
                    </a:lnTo>
                    <a:lnTo>
                      <a:pt x="23" y="214"/>
                    </a:lnTo>
                    <a:lnTo>
                      <a:pt x="25" y="214"/>
                    </a:lnTo>
                    <a:lnTo>
                      <a:pt x="30" y="214"/>
                    </a:lnTo>
                    <a:lnTo>
                      <a:pt x="37" y="212"/>
                    </a:lnTo>
                    <a:lnTo>
                      <a:pt x="45" y="206"/>
                    </a:lnTo>
                    <a:lnTo>
                      <a:pt x="62" y="192"/>
                    </a:lnTo>
                    <a:lnTo>
                      <a:pt x="62" y="192"/>
                    </a:lnTo>
                    <a:lnTo>
                      <a:pt x="79" y="175"/>
                    </a:lnTo>
                    <a:lnTo>
                      <a:pt x="94" y="157"/>
                    </a:lnTo>
                    <a:lnTo>
                      <a:pt x="108" y="140"/>
                    </a:lnTo>
                    <a:lnTo>
                      <a:pt x="124" y="123"/>
                    </a:lnTo>
                    <a:lnTo>
                      <a:pt x="140" y="108"/>
                    </a:lnTo>
                    <a:lnTo>
                      <a:pt x="159" y="95"/>
                    </a:lnTo>
                    <a:lnTo>
                      <a:pt x="167" y="90"/>
                    </a:lnTo>
                    <a:lnTo>
                      <a:pt x="177" y="85"/>
                    </a:lnTo>
                    <a:lnTo>
                      <a:pt x="188" y="81"/>
                    </a:lnTo>
                    <a:lnTo>
                      <a:pt x="199" y="80"/>
                    </a:lnTo>
                    <a:lnTo>
                      <a:pt x="199" y="80"/>
                    </a:lnTo>
                    <a:lnTo>
                      <a:pt x="206" y="73"/>
                    </a:lnTo>
                    <a:lnTo>
                      <a:pt x="212" y="66"/>
                    </a:lnTo>
                    <a:lnTo>
                      <a:pt x="218" y="59"/>
                    </a:lnTo>
                    <a:lnTo>
                      <a:pt x="218" y="54"/>
                    </a:lnTo>
                    <a:lnTo>
                      <a:pt x="218" y="50"/>
                    </a:lnTo>
                    <a:lnTo>
                      <a:pt x="218" y="50"/>
                    </a:lnTo>
                    <a:lnTo>
                      <a:pt x="216" y="43"/>
                    </a:lnTo>
                    <a:lnTo>
                      <a:pt x="212" y="39"/>
                    </a:lnTo>
                    <a:lnTo>
                      <a:pt x="206" y="35"/>
                    </a:lnTo>
                    <a:lnTo>
                      <a:pt x="201" y="33"/>
                    </a:lnTo>
                    <a:lnTo>
                      <a:pt x="188" y="28"/>
                    </a:lnTo>
                    <a:lnTo>
                      <a:pt x="184" y="25"/>
                    </a:lnTo>
                    <a:lnTo>
                      <a:pt x="180" y="22"/>
                    </a:lnTo>
                    <a:lnTo>
                      <a:pt x="180" y="22"/>
                    </a:lnTo>
                    <a:lnTo>
                      <a:pt x="178" y="19"/>
                    </a:lnTo>
                    <a:lnTo>
                      <a:pt x="180" y="18"/>
                    </a:lnTo>
                    <a:lnTo>
                      <a:pt x="183" y="16"/>
                    </a:lnTo>
                    <a:lnTo>
                      <a:pt x="185" y="15"/>
                    </a:lnTo>
                    <a:lnTo>
                      <a:pt x="187" y="15"/>
                    </a:lnTo>
                    <a:lnTo>
                      <a:pt x="187" y="12"/>
                    </a:lnTo>
                    <a:lnTo>
                      <a:pt x="187" y="12"/>
                    </a:lnTo>
                    <a:lnTo>
                      <a:pt x="171" y="12"/>
                    </a:lnTo>
                    <a:lnTo>
                      <a:pt x="156" y="14"/>
                    </a:lnTo>
                    <a:lnTo>
                      <a:pt x="143" y="15"/>
                    </a:lnTo>
                    <a:lnTo>
                      <a:pt x="131" y="18"/>
                    </a:lnTo>
                    <a:lnTo>
                      <a:pt x="118" y="22"/>
                    </a:lnTo>
                    <a:lnTo>
                      <a:pt x="107" y="26"/>
                    </a:lnTo>
                    <a:lnTo>
                      <a:pt x="97" y="33"/>
                    </a:lnTo>
                    <a:lnTo>
                      <a:pt x="89" y="39"/>
                    </a:lnTo>
                    <a:lnTo>
                      <a:pt x="80" y="47"/>
                    </a:lnTo>
                    <a:lnTo>
                      <a:pt x="72" y="54"/>
                    </a:lnTo>
                    <a:lnTo>
                      <a:pt x="58" y="73"/>
                    </a:lnTo>
                    <a:lnTo>
                      <a:pt x="45" y="91"/>
                    </a:lnTo>
                    <a:lnTo>
                      <a:pt x="34" y="111"/>
                    </a:lnTo>
                    <a:lnTo>
                      <a:pt x="34" y="111"/>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63" name="Freeform 149"/>
              <p:cNvSpPr/>
              <p:nvPr/>
            </p:nvSpPr>
            <p:spPr bwMode="auto">
              <a:xfrm>
                <a:off x="2393951" y="4017963"/>
                <a:ext cx="7938" cy="22225"/>
              </a:xfrm>
              <a:custGeom>
                <a:avLst/>
                <a:gdLst/>
                <a:ahLst/>
                <a:cxnLst>
                  <a:cxn ang="0">
                    <a:pos x="0" y="0"/>
                  </a:cxn>
                  <a:cxn ang="0">
                    <a:pos x="0" y="0"/>
                  </a:cxn>
                  <a:cxn ang="0">
                    <a:pos x="5" y="3"/>
                  </a:cxn>
                  <a:cxn ang="0">
                    <a:pos x="11" y="9"/>
                  </a:cxn>
                  <a:cxn ang="0">
                    <a:pos x="14" y="16"/>
                  </a:cxn>
                  <a:cxn ang="0">
                    <a:pos x="15" y="23"/>
                  </a:cxn>
                  <a:cxn ang="0">
                    <a:pos x="15" y="30"/>
                  </a:cxn>
                  <a:cxn ang="0">
                    <a:pos x="12" y="35"/>
                  </a:cxn>
                  <a:cxn ang="0">
                    <a:pos x="8" y="41"/>
                  </a:cxn>
                  <a:cxn ang="0">
                    <a:pos x="5" y="42"/>
                  </a:cxn>
                  <a:cxn ang="0">
                    <a:pos x="1" y="42"/>
                  </a:cxn>
                  <a:cxn ang="0">
                    <a:pos x="1" y="42"/>
                  </a:cxn>
                  <a:cxn ang="0">
                    <a:pos x="0" y="23"/>
                  </a:cxn>
                  <a:cxn ang="0">
                    <a:pos x="0" y="12"/>
                  </a:cxn>
                  <a:cxn ang="0">
                    <a:pos x="0" y="0"/>
                  </a:cxn>
                  <a:cxn ang="0">
                    <a:pos x="0" y="0"/>
                  </a:cxn>
                </a:cxnLst>
                <a:rect l="0" t="0" r="r" b="b"/>
                <a:pathLst>
                  <a:path w="15" h="42">
                    <a:moveTo>
                      <a:pt x="0" y="0"/>
                    </a:moveTo>
                    <a:lnTo>
                      <a:pt x="0" y="0"/>
                    </a:lnTo>
                    <a:lnTo>
                      <a:pt x="5" y="3"/>
                    </a:lnTo>
                    <a:lnTo>
                      <a:pt x="11" y="9"/>
                    </a:lnTo>
                    <a:lnTo>
                      <a:pt x="14" y="16"/>
                    </a:lnTo>
                    <a:lnTo>
                      <a:pt x="15" y="23"/>
                    </a:lnTo>
                    <a:lnTo>
                      <a:pt x="15" y="30"/>
                    </a:lnTo>
                    <a:lnTo>
                      <a:pt x="12" y="35"/>
                    </a:lnTo>
                    <a:lnTo>
                      <a:pt x="8" y="41"/>
                    </a:lnTo>
                    <a:lnTo>
                      <a:pt x="5" y="42"/>
                    </a:lnTo>
                    <a:lnTo>
                      <a:pt x="1" y="42"/>
                    </a:lnTo>
                    <a:lnTo>
                      <a:pt x="1" y="42"/>
                    </a:lnTo>
                    <a:lnTo>
                      <a:pt x="0" y="23"/>
                    </a:lnTo>
                    <a:lnTo>
                      <a:pt x="0" y="12"/>
                    </a:lnTo>
                    <a:lnTo>
                      <a:pt x="0" y="0"/>
                    </a:lnTo>
                    <a:lnTo>
                      <a:pt x="0" y="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64" name="Freeform 150"/>
              <p:cNvSpPr>
                <a:spLocks noEditPoints="1"/>
              </p:cNvSpPr>
              <p:nvPr/>
            </p:nvSpPr>
            <p:spPr bwMode="auto">
              <a:xfrm>
                <a:off x="2209801" y="4027488"/>
                <a:ext cx="100013" cy="128588"/>
              </a:xfrm>
              <a:custGeom>
                <a:avLst/>
                <a:gdLst/>
                <a:ahLst/>
                <a:cxnLst>
                  <a:cxn ang="0">
                    <a:pos x="33" y="0"/>
                  </a:cxn>
                  <a:cxn ang="0">
                    <a:pos x="52" y="4"/>
                  </a:cxn>
                  <a:cxn ang="0">
                    <a:pos x="54" y="10"/>
                  </a:cxn>
                  <a:cxn ang="0">
                    <a:pos x="75" y="13"/>
                  </a:cxn>
                  <a:cxn ang="0">
                    <a:pos x="105" y="32"/>
                  </a:cxn>
                  <a:cxn ang="0">
                    <a:pos x="108" y="75"/>
                  </a:cxn>
                  <a:cxn ang="0">
                    <a:pos x="116" y="107"/>
                  </a:cxn>
                  <a:cxn ang="0">
                    <a:pos x="127" y="120"/>
                  </a:cxn>
                  <a:cxn ang="0">
                    <a:pos x="144" y="138"/>
                  </a:cxn>
                  <a:cxn ang="0">
                    <a:pos x="153" y="152"/>
                  </a:cxn>
                  <a:cxn ang="0">
                    <a:pos x="174" y="173"/>
                  </a:cxn>
                  <a:cxn ang="0">
                    <a:pos x="186" y="191"/>
                  </a:cxn>
                  <a:cxn ang="0">
                    <a:pos x="188" y="212"/>
                  </a:cxn>
                  <a:cxn ang="0">
                    <a:pos x="172" y="237"/>
                  </a:cxn>
                  <a:cxn ang="0">
                    <a:pos x="140" y="243"/>
                  </a:cxn>
                  <a:cxn ang="0">
                    <a:pos x="118" y="237"/>
                  </a:cxn>
                  <a:cxn ang="0">
                    <a:pos x="74" y="211"/>
                  </a:cxn>
                  <a:cxn ang="0">
                    <a:pos x="30" y="162"/>
                  </a:cxn>
                  <a:cxn ang="0">
                    <a:pos x="12" y="125"/>
                  </a:cxn>
                  <a:cxn ang="0">
                    <a:pos x="4" y="72"/>
                  </a:cxn>
                  <a:cxn ang="0">
                    <a:pos x="5" y="38"/>
                  </a:cxn>
                  <a:cxn ang="0">
                    <a:pos x="19" y="11"/>
                  </a:cxn>
                  <a:cxn ang="0">
                    <a:pos x="30" y="2"/>
                  </a:cxn>
                  <a:cxn ang="0">
                    <a:pos x="40" y="10"/>
                  </a:cxn>
                  <a:cxn ang="0">
                    <a:pos x="25" y="24"/>
                  </a:cxn>
                  <a:cxn ang="0">
                    <a:pos x="19" y="38"/>
                  </a:cxn>
                  <a:cxn ang="0">
                    <a:pos x="14" y="59"/>
                  </a:cxn>
                  <a:cxn ang="0">
                    <a:pos x="16" y="90"/>
                  </a:cxn>
                  <a:cxn ang="0">
                    <a:pos x="30" y="135"/>
                  </a:cxn>
                  <a:cxn ang="0">
                    <a:pos x="56" y="177"/>
                  </a:cxn>
                  <a:cxn ang="0">
                    <a:pos x="92" y="209"/>
                  </a:cxn>
                  <a:cxn ang="0">
                    <a:pos x="134" y="228"/>
                  </a:cxn>
                  <a:cxn ang="0">
                    <a:pos x="164" y="229"/>
                  </a:cxn>
                  <a:cxn ang="0">
                    <a:pos x="175" y="201"/>
                  </a:cxn>
                  <a:cxn ang="0">
                    <a:pos x="161" y="178"/>
                  </a:cxn>
                  <a:cxn ang="0">
                    <a:pos x="143" y="159"/>
                  </a:cxn>
                  <a:cxn ang="0">
                    <a:pos x="132" y="138"/>
                  </a:cxn>
                  <a:cxn ang="0">
                    <a:pos x="109" y="108"/>
                  </a:cxn>
                  <a:cxn ang="0">
                    <a:pos x="96" y="86"/>
                  </a:cxn>
                  <a:cxn ang="0">
                    <a:pos x="94" y="61"/>
                  </a:cxn>
                  <a:cxn ang="0">
                    <a:pos x="88" y="35"/>
                  </a:cxn>
                  <a:cxn ang="0">
                    <a:pos x="78" y="25"/>
                  </a:cxn>
                  <a:cxn ang="0">
                    <a:pos x="57" y="24"/>
                  </a:cxn>
                  <a:cxn ang="0">
                    <a:pos x="50" y="21"/>
                  </a:cxn>
                  <a:cxn ang="0">
                    <a:pos x="50" y="10"/>
                  </a:cxn>
                  <a:cxn ang="0">
                    <a:pos x="46" y="9"/>
                  </a:cxn>
                </a:cxnLst>
                <a:rect l="0" t="0" r="r" b="b"/>
                <a:pathLst>
                  <a:path w="188" h="244">
                    <a:moveTo>
                      <a:pt x="30" y="2"/>
                    </a:moveTo>
                    <a:lnTo>
                      <a:pt x="30" y="2"/>
                    </a:lnTo>
                    <a:lnTo>
                      <a:pt x="33" y="0"/>
                    </a:lnTo>
                    <a:lnTo>
                      <a:pt x="37" y="0"/>
                    </a:lnTo>
                    <a:lnTo>
                      <a:pt x="45" y="2"/>
                    </a:lnTo>
                    <a:lnTo>
                      <a:pt x="52" y="4"/>
                    </a:lnTo>
                    <a:lnTo>
                      <a:pt x="53" y="7"/>
                    </a:lnTo>
                    <a:lnTo>
                      <a:pt x="54" y="10"/>
                    </a:lnTo>
                    <a:lnTo>
                      <a:pt x="54" y="10"/>
                    </a:lnTo>
                    <a:lnTo>
                      <a:pt x="61" y="10"/>
                    </a:lnTo>
                    <a:lnTo>
                      <a:pt x="68" y="10"/>
                    </a:lnTo>
                    <a:lnTo>
                      <a:pt x="75" y="13"/>
                    </a:lnTo>
                    <a:lnTo>
                      <a:pt x="82" y="16"/>
                    </a:lnTo>
                    <a:lnTo>
                      <a:pt x="95" y="24"/>
                    </a:lnTo>
                    <a:lnTo>
                      <a:pt x="105" y="32"/>
                    </a:lnTo>
                    <a:lnTo>
                      <a:pt x="105" y="32"/>
                    </a:lnTo>
                    <a:lnTo>
                      <a:pt x="106" y="55"/>
                    </a:lnTo>
                    <a:lnTo>
                      <a:pt x="108" y="75"/>
                    </a:lnTo>
                    <a:lnTo>
                      <a:pt x="109" y="90"/>
                    </a:lnTo>
                    <a:lnTo>
                      <a:pt x="112" y="98"/>
                    </a:lnTo>
                    <a:lnTo>
                      <a:pt x="116" y="107"/>
                    </a:lnTo>
                    <a:lnTo>
                      <a:pt x="116" y="107"/>
                    </a:lnTo>
                    <a:lnTo>
                      <a:pt x="120" y="112"/>
                    </a:lnTo>
                    <a:lnTo>
                      <a:pt x="127" y="120"/>
                    </a:lnTo>
                    <a:lnTo>
                      <a:pt x="140" y="132"/>
                    </a:lnTo>
                    <a:lnTo>
                      <a:pt x="140" y="132"/>
                    </a:lnTo>
                    <a:lnTo>
                      <a:pt x="144" y="138"/>
                    </a:lnTo>
                    <a:lnTo>
                      <a:pt x="147" y="142"/>
                    </a:lnTo>
                    <a:lnTo>
                      <a:pt x="150" y="148"/>
                    </a:lnTo>
                    <a:lnTo>
                      <a:pt x="153" y="152"/>
                    </a:lnTo>
                    <a:lnTo>
                      <a:pt x="153" y="152"/>
                    </a:lnTo>
                    <a:lnTo>
                      <a:pt x="164" y="163"/>
                    </a:lnTo>
                    <a:lnTo>
                      <a:pt x="174" y="173"/>
                    </a:lnTo>
                    <a:lnTo>
                      <a:pt x="179" y="178"/>
                    </a:lnTo>
                    <a:lnTo>
                      <a:pt x="183" y="185"/>
                    </a:lnTo>
                    <a:lnTo>
                      <a:pt x="186" y="191"/>
                    </a:lnTo>
                    <a:lnTo>
                      <a:pt x="188" y="200"/>
                    </a:lnTo>
                    <a:lnTo>
                      <a:pt x="188" y="200"/>
                    </a:lnTo>
                    <a:lnTo>
                      <a:pt x="188" y="212"/>
                    </a:lnTo>
                    <a:lnTo>
                      <a:pt x="185" y="222"/>
                    </a:lnTo>
                    <a:lnTo>
                      <a:pt x="179" y="230"/>
                    </a:lnTo>
                    <a:lnTo>
                      <a:pt x="172" y="237"/>
                    </a:lnTo>
                    <a:lnTo>
                      <a:pt x="162" y="242"/>
                    </a:lnTo>
                    <a:lnTo>
                      <a:pt x="151" y="244"/>
                    </a:lnTo>
                    <a:lnTo>
                      <a:pt x="140" y="243"/>
                    </a:lnTo>
                    <a:lnTo>
                      <a:pt x="126" y="242"/>
                    </a:lnTo>
                    <a:lnTo>
                      <a:pt x="126" y="242"/>
                    </a:lnTo>
                    <a:lnTo>
                      <a:pt x="118" y="237"/>
                    </a:lnTo>
                    <a:lnTo>
                      <a:pt x="108" y="235"/>
                    </a:lnTo>
                    <a:lnTo>
                      <a:pt x="91" y="223"/>
                    </a:lnTo>
                    <a:lnTo>
                      <a:pt x="74" y="211"/>
                    </a:lnTo>
                    <a:lnTo>
                      <a:pt x="59" y="195"/>
                    </a:lnTo>
                    <a:lnTo>
                      <a:pt x="43" y="178"/>
                    </a:lnTo>
                    <a:lnTo>
                      <a:pt x="30" y="162"/>
                    </a:lnTo>
                    <a:lnTo>
                      <a:pt x="21" y="143"/>
                    </a:lnTo>
                    <a:lnTo>
                      <a:pt x="12" y="125"/>
                    </a:lnTo>
                    <a:lnTo>
                      <a:pt x="12" y="125"/>
                    </a:lnTo>
                    <a:lnTo>
                      <a:pt x="8" y="110"/>
                    </a:lnTo>
                    <a:lnTo>
                      <a:pt x="5" y="91"/>
                    </a:lnTo>
                    <a:lnTo>
                      <a:pt x="4" y="72"/>
                    </a:lnTo>
                    <a:lnTo>
                      <a:pt x="0" y="54"/>
                    </a:lnTo>
                    <a:lnTo>
                      <a:pt x="0" y="54"/>
                    </a:lnTo>
                    <a:lnTo>
                      <a:pt x="5" y="38"/>
                    </a:lnTo>
                    <a:lnTo>
                      <a:pt x="11" y="23"/>
                    </a:lnTo>
                    <a:lnTo>
                      <a:pt x="15" y="17"/>
                    </a:lnTo>
                    <a:lnTo>
                      <a:pt x="19" y="11"/>
                    </a:lnTo>
                    <a:lnTo>
                      <a:pt x="23" y="6"/>
                    </a:lnTo>
                    <a:lnTo>
                      <a:pt x="30" y="2"/>
                    </a:lnTo>
                    <a:lnTo>
                      <a:pt x="30" y="2"/>
                    </a:lnTo>
                    <a:close/>
                    <a:moveTo>
                      <a:pt x="46" y="9"/>
                    </a:moveTo>
                    <a:lnTo>
                      <a:pt x="46" y="9"/>
                    </a:lnTo>
                    <a:lnTo>
                      <a:pt x="40" y="10"/>
                    </a:lnTo>
                    <a:lnTo>
                      <a:pt x="36" y="11"/>
                    </a:lnTo>
                    <a:lnTo>
                      <a:pt x="30" y="17"/>
                    </a:lnTo>
                    <a:lnTo>
                      <a:pt x="25" y="24"/>
                    </a:lnTo>
                    <a:lnTo>
                      <a:pt x="19" y="31"/>
                    </a:lnTo>
                    <a:lnTo>
                      <a:pt x="19" y="31"/>
                    </a:lnTo>
                    <a:lnTo>
                      <a:pt x="19" y="38"/>
                    </a:lnTo>
                    <a:lnTo>
                      <a:pt x="16" y="45"/>
                    </a:lnTo>
                    <a:lnTo>
                      <a:pt x="15" y="52"/>
                    </a:lnTo>
                    <a:lnTo>
                      <a:pt x="14" y="59"/>
                    </a:lnTo>
                    <a:lnTo>
                      <a:pt x="14" y="59"/>
                    </a:lnTo>
                    <a:lnTo>
                      <a:pt x="14" y="75"/>
                    </a:lnTo>
                    <a:lnTo>
                      <a:pt x="16" y="90"/>
                    </a:lnTo>
                    <a:lnTo>
                      <a:pt x="19" y="105"/>
                    </a:lnTo>
                    <a:lnTo>
                      <a:pt x="23" y="120"/>
                    </a:lnTo>
                    <a:lnTo>
                      <a:pt x="30" y="135"/>
                    </a:lnTo>
                    <a:lnTo>
                      <a:pt x="37" y="150"/>
                    </a:lnTo>
                    <a:lnTo>
                      <a:pt x="46" y="164"/>
                    </a:lnTo>
                    <a:lnTo>
                      <a:pt x="56" y="177"/>
                    </a:lnTo>
                    <a:lnTo>
                      <a:pt x="67" y="188"/>
                    </a:lnTo>
                    <a:lnTo>
                      <a:pt x="80" y="200"/>
                    </a:lnTo>
                    <a:lnTo>
                      <a:pt x="92" y="209"/>
                    </a:lnTo>
                    <a:lnTo>
                      <a:pt x="105" y="218"/>
                    </a:lnTo>
                    <a:lnTo>
                      <a:pt x="119" y="223"/>
                    </a:lnTo>
                    <a:lnTo>
                      <a:pt x="134" y="228"/>
                    </a:lnTo>
                    <a:lnTo>
                      <a:pt x="148" y="229"/>
                    </a:lnTo>
                    <a:lnTo>
                      <a:pt x="164" y="229"/>
                    </a:lnTo>
                    <a:lnTo>
                      <a:pt x="164" y="229"/>
                    </a:lnTo>
                    <a:lnTo>
                      <a:pt x="172" y="218"/>
                    </a:lnTo>
                    <a:lnTo>
                      <a:pt x="175" y="209"/>
                    </a:lnTo>
                    <a:lnTo>
                      <a:pt x="175" y="201"/>
                    </a:lnTo>
                    <a:lnTo>
                      <a:pt x="172" y="193"/>
                    </a:lnTo>
                    <a:lnTo>
                      <a:pt x="167" y="185"/>
                    </a:lnTo>
                    <a:lnTo>
                      <a:pt x="161" y="178"/>
                    </a:lnTo>
                    <a:lnTo>
                      <a:pt x="147" y="164"/>
                    </a:lnTo>
                    <a:lnTo>
                      <a:pt x="147" y="164"/>
                    </a:lnTo>
                    <a:lnTo>
                      <a:pt x="143" y="159"/>
                    </a:lnTo>
                    <a:lnTo>
                      <a:pt x="140" y="152"/>
                    </a:lnTo>
                    <a:lnTo>
                      <a:pt x="136" y="145"/>
                    </a:lnTo>
                    <a:lnTo>
                      <a:pt x="132" y="138"/>
                    </a:lnTo>
                    <a:lnTo>
                      <a:pt x="132" y="138"/>
                    </a:lnTo>
                    <a:lnTo>
                      <a:pt x="119" y="124"/>
                    </a:lnTo>
                    <a:lnTo>
                      <a:pt x="109" y="108"/>
                    </a:lnTo>
                    <a:lnTo>
                      <a:pt x="103" y="101"/>
                    </a:lnTo>
                    <a:lnTo>
                      <a:pt x="99" y="94"/>
                    </a:lnTo>
                    <a:lnTo>
                      <a:pt x="96" y="86"/>
                    </a:lnTo>
                    <a:lnTo>
                      <a:pt x="95" y="76"/>
                    </a:lnTo>
                    <a:lnTo>
                      <a:pt x="95" y="76"/>
                    </a:lnTo>
                    <a:lnTo>
                      <a:pt x="94" y="61"/>
                    </a:lnTo>
                    <a:lnTo>
                      <a:pt x="92" y="47"/>
                    </a:lnTo>
                    <a:lnTo>
                      <a:pt x="91" y="41"/>
                    </a:lnTo>
                    <a:lnTo>
                      <a:pt x="88" y="35"/>
                    </a:lnTo>
                    <a:lnTo>
                      <a:pt x="84" y="31"/>
                    </a:lnTo>
                    <a:lnTo>
                      <a:pt x="78" y="25"/>
                    </a:lnTo>
                    <a:lnTo>
                      <a:pt x="78" y="25"/>
                    </a:lnTo>
                    <a:lnTo>
                      <a:pt x="71" y="24"/>
                    </a:lnTo>
                    <a:lnTo>
                      <a:pt x="64" y="24"/>
                    </a:lnTo>
                    <a:lnTo>
                      <a:pt x="57" y="24"/>
                    </a:lnTo>
                    <a:lnTo>
                      <a:pt x="52" y="24"/>
                    </a:lnTo>
                    <a:lnTo>
                      <a:pt x="52" y="24"/>
                    </a:lnTo>
                    <a:lnTo>
                      <a:pt x="50" y="21"/>
                    </a:lnTo>
                    <a:lnTo>
                      <a:pt x="49" y="20"/>
                    </a:lnTo>
                    <a:lnTo>
                      <a:pt x="50" y="14"/>
                    </a:lnTo>
                    <a:lnTo>
                      <a:pt x="50" y="10"/>
                    </a:lnTo>
                    <a:lnTo>
                      <a:pt x="49" y="9"/>
                    </a:lnTo>
                    <a:lnTo>
                      <a:pt x="46" y="9"/>
                    </a:lnTo>
                    <a:lnTo>
                      <a:pt x="46" y="9"/>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65" name="Freeform 151"/>
              <p:cNvSpPr/>
              <p:nvPr/>
            </p:nvSpPr>
            <p:spPr bwMode="auto">
              <a:xfrm>
                <a:off x="2311401" y="4032250"/>
                <a:ext cx="17463" cy="20638"/>
              </a:xfrm>
              <a:custGeom>
                <a:avLst/>
                <a:gdLst/>
                <a:ahLst/>
                <a:cxnLst>
                  <a:cxn ang="0">
                    <a:pos x="0" y="0"/>
                  </a:cxn>
                  <a:cxn ang="0">
                    <a:pos x="0" y="0"/>
                  </a:cxn>
                  <a:cxn ang="0">
                    <a:pos x="4" y="5"/>
                  </a:cxn>
                  <a:cxn ang="0">
                    <a:pos x="8" y="9"/>
                  </a:cxn>
                  <a:cxn ang="0">
                    <a:pos x="20" y="18"/>
                  </a:cxn>
                  <a:cxn ang="0">
                    <a:pos x="25" y="22"/>
                  </a:cxn>
                  <a:cxn ang="0">
                    <a:pos x="29" y="26"/>
                  </a:cxn>
                  <a:cxn ang="0">
                    <a:pos x="32" y="32"/>
                  </a:cxn>
                  <a:cxn ang="0">
                    <a:pos x="32" y="38"/>
                  </a:cxn>
                  <a:cxn ang="0">
                    <a:pos x="32" y="38"/>
                  </a:cxn>
                  <a:cxn ang="0">
                    <a:pos x="25" y="38"/>
                  </a:cxn>
                  <a:cxn ang="0">
                    <a:pos x="20" y="35"/>
                  </a:cxn>
                  <a:cxn ang="0">
                    <a:pos x="14" y="30"/>
                  </a:cxn>
                  <a:cxn ang="0">
                    <a:pos x="8" y="26"/>
                  </a:cxn>
                  <a:cxn ang="0">
                    <a:pos x="6" y="19"/>
                  </a:cxn>
                  <a:cxn ang="0">
                    <a:pos x="3" y="12"/>
                  </a:cxn>
                  <a:cxn ang="0">
                    <a:pos x="1" y="7"/>
                  </a:cxn>
                  <a:cxn ang="0">
                    <a:pos x="0" y="0"/>
                  </a:cxn>
                  <a:cxn ang="0">
                    <a:pos x="0" y="0"/>
                  </a:cxn>
                </a:cxnLst>
                <a:rect l="0" t="0" r="r" b="b"/>
                <a:pathLst>
                  <a:path w="32" h="38">
                    <a:moveTo>
                      <a:pt x="0" y="0"/>
                    </a:moveTo>
                    <a:lnTo>
                      <a:pt x="0" y="0"/>
                    </a:lnTo>
                    <a:lnTo>
                      <a:pt x="4" y="5"/>
                    </a:lnTo>
                    <a:lnTo>
                      <a:pt x="8" y="9"/>
                    </a:lnTo>
                    <a:lnTo>
                      <a:pt x="20" y="18"/>
                    </a:lnTo>
                    <a:lnTo>
                      <a:pt x="25" y="22"/>
                    </a:lnTo>
                    <a:lnTo>
                      <a:pt x="29" y="26"/>
                    </a:lnTo>
                    <a:lnTo>
                      <a:pt x="32" y="32"/>
                    </a:lnTo>
                    <a:lnTo>
                      <a:pt x="32" y="38"/>
                    </a:lnTo>
                    <a:lnTo>
                      <a:pt x="32" y="38"/>
                    </a:lnTo>
                    <a:lnTo>
                      <a:pt x="25" y="38"/>
                    </a:lnTo>
                    <a:lnTo>
                      <a:pt x="20" y="35"/>
                    </a:lnTo>
                    <a:lnTo>
                      <a:pt x="14" y="30"/>
                    </a:lnTo>
                    <a:lnTo>
                      <a:pt x="8" y="26"/>
                    </a:lnTo>
                    <a:lnTo>
                      <a:pt x="6" y="19"/>
                    </a:lnTo>
                    <a:lnTo>
                      <a:pt x="3" y="12"/>
                    </a:lnTo>
                    <a:lnTo>
                      <a:pt x="1" y="7"/>
                    </a:lnTo>
                    <a:lnTo>
                      <a:pt x="0" y="0"/>
                    </a:lnTo>
                    <a:lnTo>
                      <a:pt x="0" y="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66" name="Freeform 152"/>
              <p:cNvSpPr/>
              <p:nvPr/>
            </p:nvSpPr>
            <p:spPr bwMode="auto">
              <a:xfrm>
                <a:off x="2360613" y="4041775"/>
                <a:ext cx="22225" cy="23813"/>
              </a:xfrm>
              <a:custGeom>
                <a:avLst/>
                <a:gdLst/>
                <a:ahLst/>
                <a:cxnLst>
                  <a:cxn ang="0">
                    <a:pos x="4" y="0"/>
                  </a:cxn>
                  <a:cxn ang="0">
                    <a:pos x="4" y="0"/>
                  </a:cxn>
                  <a:cxn ang="0">
                    <a:pos x="9" y="3"/>
                  </a:cxn>
                  <a:cxn ang="0">
                    <a:pos x="14" y="7"/>
                  </a:cxn>
                  <a:cxn ang="0">
                    <a:pos x="21" y="17"/>
                  </a:cxn>
                  <a:cxn ang="0">
                    <a:pos x="25" y="23"/>
                  </a:cxn>
                  <a:cxn ang="0">
                    <a:pos x="29" y="27"/>
                  </a:cxn>
                  <a:cxn ang="0">
                    <a:pos x="33" y="31"/>
                  </a:cxn>
                  <a:cxn ang="0">
                    <a:pos x="40" y="33"/>
                  </a:cxn>
                  <a:cxn ang="0">
                    <a:pos x="40" y="33"/>
                  </a:cxn>
                  <a:cxn ang="0">
                    <a:pos x="39" y="38"/>
                  </a:cxn>
                  <a:cxn ang="0">
                    <a:pos x="37" y="44"/>
                  </a:cxn>
                  <a:cxn ang="0">
                    <a:pos x="37" y="44"/>
                  </a:cxn>
                  <a:cxn ang="0">
                    <a:pos x="29" y="42"/>
                  </a:cxn>
                  <a:cxn ang="0">
                    <a:pos x="22" y="41"/>
                  </a:cxn>
                  <a:cxn ang="0">
                    <a:pos x="16" y="37"/>
                  </a:cxn>
                  <a:cxn ang="0">
                    <a:pos x="12" y="31"/>
                  </a:cxn>
                  <a:cxn ang="0">
                    <a:pos x="7" y="19"/>
                  </a:cxn>
                  <a:cxn ang="0">
                    <a:pos x="0" y="4"/>
                  </a:cxn>
                  <a:cxn ang="0">
                    <a:pos x="0" y="4"/>
                  </a:cxn>
                  <a:cxn ang="0">
                    <a:pos x="2" y="3"/>
                  </a:cxn>
                  <a:cxn ang="0">
                    <a:pos x="4" y="0"/>
                  </a:cxn>
                  <a:cxn ang="0">
                    <a:pos x="4" y="0"/>
                  </a:cxn>
                </a:cxnLst>
                <a:rect l="0" t="0" r="r" b="b"/>
                <a:pathLst>
                  <a:path w="40" h="44">
                    <a:moveTo>
                      <a:pt x="4" y="0"/>
                    </a:moveTo>
                    <a:lnTo>
                      <a:pt x="4" y="0"/>
                    </a:lnTo>
                    <a:lnTo>
                      <a:pt x="9" y="3"/>
                    </a:lnTo>
                    <a:lnTo>
                      <a:pt x="14" y="7"/>
                    </a:lnTo>
                    <a:lnTo>
                      <a:pt x="21" y="17"/>
                    </a:lnTo>
                    <a:lnTo>
                      <a:pt x="25" y="23"/>
                    </a:lnTo>
                    <a:lnTo>
                      <a:pt x="29" y="27"/>
                    </a:lnTo>
                    <a:lnTo>
                      <a:pt x="33" y="31"/>
                    </a:lnTo>
                    <a:lnTo>
                      <a:pt x="40" y="33"/>
                    </a:lnTo>
                    <a:lnTo>
                      <a:pt x="40" y="33"/>
                    </a:lnTo>
                    <a:lnTo>
                      <a:pt x="39" y="38"/>
                    </a:lnTo>
                    <a:lnTo>
                      <a:pt x="37" y="44"/>
                    </a:lnTo>
                    <a:lnTo>
                      <a:pt x="37" y="44"/>
                    </a:lnTo>
                    <a:lnTo>
                      <a:pt x="29" y="42"/>
                    </a:lnTo>
                    <a:lnTo>
                      <a:pt x="22" y="41"/>
                    </a:lnTo>
                    <a:lnTo>
                      <a:pt x="16" y="37"/>
                    </a:lnTo>
                    <a:lnTo>
                      <a:pt x="12" y="31"/>
                    </a:lnTo>
                    <a:lnTo>
                      <a:pt x="7" y="19"/>
                    </a:lnTo>
                    <a:lnTo>
                      <a:pt x="0" y="4"/>
                    </a:lnTo>
                    <a:lnTo>
                      <a:pt x="0" y="4"/>
                    </a:lnTo>
                    <a:lnTo>
                      <a:pt x="2" y="3"/>
                    </a:lnTo>
                    <a:lnTo>
                      <a:pt x="4" y="0"/>
                    </a:lnTo>
                    <a:lnTo>
                      <a:pt x="4" y="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67" name="Freeform 153"/>
              <p:cNvSpPr/>
              <p:nvPr/>
            </p:nvSpPr>
            <p:spPr bwMode="auto">
              <a:xfrm>
                <a:off x="2386013" y="4048125"/>
                <a:ext cx="11113" cy="14288"/>
              </a:xfrm>
              <a:custGeom>
                <a:avLst/>
                <a:gdLst/>
                <a:ahLst/>
                <a:cxnLst>
                  <a:cxn ang="0">
                    <a:pos x="17" y="0"/>
                  </a:cxn>
                  <a:cxn ang="0">
                    <a:pos x="17" y="0"/>
                  </a:cxn>
                  <a:cxn ang="0">
                    <a:pos x="21" y="4"/>
                  </a:cxn>
                  <a:cxn ang="0">
                    <a:pos x="22" y="9"/>
                  </a:cxn>
                  <a:cxn ang="0">
                    <a:pos x="22" y="14"/>
                  </a:cxn>
                  <a:cxn ang="0">
                    <a:pos x="20" y="20"/>
                  </a:cxn>
                  <a:cxn ang="0">
                    <a:pos x="15" y="24"/>
                  </a:cxn>
                  <a:cxn ang="0">
                    <a:pos x="10" y="27"/>
                  </a:cxn>
                  <a:cxn ang="0">
                    <a:pos x="6" y="28"/>
                  </a:cxn>
                  <a:cxn ang="0">
                    <a:pos x="0" y="28"/>
                  </a:cxn>
                  <a:cxn ang="0">
                    <a:pos x="0" y="28"/>
                  </a:cxn>
                  <a:cxn ang="0">
                    <a:pos x="1" y="24"/>
                  </a:cxn>
                  <a:cxn ang="0">
                    <a:pos x="3" y="20"/>
                  </a:cxn>
                  <a:cxn ang="0">
                    <a:pos x="7" y="13"/>
                  </a:cxn>
                  <a:cxn ang="0">
                    <a:pos x="13" y="7"/>
                  </a:cxn>
                  <a:cxn ang="0">
                    <a:pos x="17" y="0"/>
                  </a:cxn>
                  <a:cxn ang="0">
                    <a:pos x="17" y="0"/>
                  </a:cxn>
                </a:cxnLst>
                <a:rect l="0" t="0" r="r" b="b"/>
                <a:pathLst>
                  <a:path w="22" h="28">
                    <a:moveTo>
                      <a:pt x="17" y="0"/>
                    </a:moveTo>
                    <a:lnTo>
                      <a:pt x="17" y="0"/>
                    </a:lnTo>
                    <a:lnTo>
                      <a:pt x="21" y="4"/>
                    </a:lnTo>
                    <a:lnTo>
                      <a:pt x="22" y="9"/>
                    </a:lnTo>
                    <a:lnTo>
                      <a:pt x="22" y="14"/>
                    </a:lnTo>
                    <a:lnTo>
                      <a:pt x="20" y="20"/>
                    </a:lnTo>
                    <a:lnTo>
                      <a:pt x="15" y="24"/>
                    </a:lnTo>
                    <a:lnTo>
                      <a:pt x="10" y="27"/>
                    </a:lnTo>
                    <a:lnTo>
                      <a:pt x="6" y="28"/>
                    </a:lnTo>
                    <a:lnTo>
                      <a:pt x="0" y="28"/>
                    </a:lnTo>
                    <a:lnTo>
                      <a:pt x="0" y="28"/>
                    </a:lnTo>
                    <a:lnTo>
                      <a:pt x="1" y="24"/>
                    </a:lnTo>
                    <a:lnTo>
                      <a:pt x="3" y="20"/>
                    </a:lnTo>
                    <a:lnTo>
                      <a:pt x="7" y="13"/>
                    </a:lnTo>
                    <a:lnTo>
                      <a:pt x="13" y="7"/>
                    </a:lnTo>
                    <a:lnTo>
                      <a:pt x="17" y="0"/>
                    </a:lnTo>
                    <a:lnTo>
                      <a:pt x="17" y="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68" name="Freeform 154"/>
              <p:cNvSpPr/>
              <p:nvPr/>
            </p:nvSpPr>
            <p:spPr bwMode="auto">
              <a:xfrm>
                <a:off x="2349501" y="4068763"/>
                <a:ext cx="17463" cy="17463"/>
              </a:xfrm>
              <a:custGeom>
                <a:avLst/>
                <a:gdLst/>
                <a:ahLst/>
                <a:cxnLst>
                  <a:cxn ang="0">
                    <a:pos x="0" y="0"/>
                  </a:cxn>
                  <a:cxn ang="0">
                    <a:pos x="0" y="0"/>
                  </a:cxn>
                  <a:cxn ang="0">
                    <a:pos x="4" y="4"/>
                  </a:cxn>
                  <a:cxn ang="0">
                    <a:pos x="9" y="7"/>
                  </a:cxn>
                  <a:cxn ang="0">
                    <a:pos x="19" y="12"/>
                  </a:cxn>
                  <a:cxn ang="0">
                    <a:pos x="23" y="17"/>
                  </a:cxn>
                  <a:cxn ang="0">
                    <a:pos x="28" y="21"/>
                  </a:cxn>
                  <a:cxn ang="0">
                    <a:pos x="32" y="25"/>
                  </a:cxn>
                  <a:cxn ang="0">
                    <a:pos x="33" y="31"/>
                  </a:cxn>
                  <a:cxn ang="0">
                    <a:pos x="33" y="31"/>
                  </a:cxn>
                  <a:cxn ang="0">
                    <a:pos x="28" y="31"/>
                  </a:cxn>
                  <a:cxn ang="0">
                    <a:pos x="23" y="29"/>
                  </a:cxn>
                  <a:cxn ang="0">
                    <a:pos x="18" y="26"/>
                  </a:cxn>
                  <a:cxn ang="0">
                    <a:pos x="12" y="22"/>
                  </a:cxn>
                  <a:cxn ang="0">
                    <a:pos x="8" y="17"/>
                  </a:cxn>
                  <a:cxn ang="0">
                    <a:pos x="4" y="11"/>
                  </a:cxn>
                  <a:cxn ang="0">
                    <a:pos x="1" y="5"/>
                  </a:cxn>
                  <a:cxn ang="0">
                    <a:pos x="0" y="0"/>
                  </a:cxn>
                  <a:cxn ang="0">
                    <a:pos x="0" y="0"/>
                  </a:cxn>
                </a:cxnLst>
                <a:rect l="0" t="0" r="r" b="b"/>
                <a:pathLst>
                  <a:path w="33" h="31">
                    <a:moveTo>
                      <a:pt x="0" y="0"/>
                    </a:moveTo>
                    <a:lnTo>
                      <a:pt x="0" y="0"/>
                    </a:lnTo>
                    <a:lnTo>
                      <a:pt x="4" y="4"/>
                    </a:lnTo>
                    <a:lnTo>
                      <a:pt x="9" y="7"/>
                    </a:lnTo>
                    <a:lnTo>
                      <a:pt x="19" y="12"/>
                    </a:lnTo>
                    <a:lnTo>
                      <a:pt x="23" y="17"/>
                    </a:lnTo>
                    <a:lnTo>
                      <a:pt x="28" y="21"/>
                    </a:lnTo>
                    <a:lnTo>
                      <a:pt x="32" y="25"/>
                    </a:lnTo>
                    <a:lnTo>
                      <a:pt x="33" y="31"/>
                    </a:lnTo>
                    <a:lnTo>
                      <a:pt x="33" y="31"/>
                    </a:lnTo>
                    <a:lnTo>
                      <a:pt x="28" y="31"/>
                    </a:lnTo>
                    <a:lnTo>
                      <a:pt x="23" y="29"/>
                    </a:lnTo>
                    <a:lnTo>
                      <a:pt x="18" y="26"/>
                    </a:lnTo>
                    <a:lnTo>
                      <a:pt x="12" y="22"/>
                    </a:lnTo>
                    <a:lnTo>
                      <a:pt x="8" y="17"/>
                    </a:lnTo>
                    <a:lnTo>
                      <a:pt x="4" y="11"/>
                    </a:lnTo>
                    <a:lnTo>
                      <a:pt x="1" y="5"/>
                    </a:lnTo>
                    <a:lnTo>
                      <a:pt x="0" y="0"/>
                    </a:lnTo>
                    <a:lnTo>
                      <a:pt x="0" y="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69" name="Freeform 155"/>
              <p:cNvSpPr/>
              <p:nvPr/>
            </p:nvSpPr>
            <p:spPr bwMode="auto">
              <a:xfrm>
                <a:off x="2389188" y="4098925"/>
                <a:ext cx="26988" cy="11113"/>
              </a:xfrm>
              <a:custGeom>
                <a:avLst/>
                <a:gdLst/>
                <a:ahLst/>
                <a:cxnLst>
                  <a:cxn ang="0">
                    <a:pos x="0" y="0"/>
                  </a:cxn>
                  <a:cxn ang="0">
                    <a:pos x="0" y="0"/>
                  </a:cxn>
                  <a:cxn ang="0">
                    <a:pos x="27" y="7"/>
                  </a:cxn>
                  <a:cxn ang="0">
                    <a:pos x="40" y="11"/>
                  </a:cxn>
                  <a:cxn ang="0">
                    <a:pos x="49" y="17"/>
                  </a:cxn>
                  <a:cxn ang="0">
                    <a:pos x="49" y="17"/>
                  </a:cxn>
                  <a:cxn ang="0">
                    <a:pos x="47" y="20"/>
                  </a:cxn>
                  <a:cxn ang="0">
                    <a:pos x="44" y="21"/>
                  </a:cxn>
                  <a:cxn ang="0">
                    <a:pos x="37" y="22"/>
                  </a:cxn>
                  <a:cxn ang="0">
                    <a:pos x="30" y="21"/>
                  </a:cxn>
                  <a:cxn ang="0">
                    <a:pos x="23" y="18"/>
                  </a:cxn>
                  <a:cxn ang="0">
                    <a:pos x="16" y="14"/>
                  </a:cxn>
                  <a:cxn ang="0">
                    <a:pos x="9" y="10"/>
                  </a:cxn>
                  <a:cxn ang="0">
                    <a:pos x="5" y="4"/>
                  </a:cxn>
                  <a:cxn ang="0">
                    <a:pos x="0" y="0"/>
                  </a:cxn>
                  <a:cxn ang="0">
                    <a:pos x="0" y="0"/>
                  </a:cxn>
                </a:cxnLst>
                <a:rect l="0" t="0" r="r" b="b"/>
                <a:pathLst>
                  <a:path w="49" h="22">
                    <a:moveTo>
                      <a:pt x="0" y="0"/>
                    </a:moveTo>
                    <a:lnTo>
                      <a:pt x="0" y="0"/>
                    </a:lnTo>
                    <a:lnTo>
                      <a:pt x="27" y="7"/>
                    </a:lnTo>
                    <a:lnTo>
                      <a:pt x="40" y="11"/>
                    </a:lnTo>
                    <a:lnTo>
                      <a:pt x="49" y="17"/>
                    </a:lnTo>
                    <a:lnTo>
                      <a:pt x="49" y="17"/>
                    </a:lnTo>
                    <a:lnTo>
                      <a:pt x="47" y="20"/>
                    </a:lnTo>
                    <a:lnTo>
                      <a:pt x="44" y="21"/>
                    </a:lnTo>
                    <a:lnTo>
                      <a:pt x="37" y="22"/>
                    </a:lnTo>
                    <a:lnTo>
                      <a:pt x="30" y="21"/>
                    </a:lnTo>
                    <a:lnTo>
                      <a:pt x="23" y="18"/>
                    </a:lnTo>
                    <a:lnTo>
                      <a:pt x="16" y="14"/>
                    </a:lnTo>
                    <a:lnTo>
                      <a:pt x="9" y="10"/>
                    </a:lnTo>
                    <a:lnTo>
                      <a:pt x="5" y="4"/>
                    </a:lnTo>
                    <a:lnTo>
                      <a:pt x="0" y="0"/>
                    </a:lnTo>
                    <a:lnTo>
                      <a:pt x="0" y="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70" name="Freeform 156"/>
              <p:cNvSpPr>
                <a:spLocks noEditPoints="1"/>
              </p:cNvSpPr>
              <p:nvPr/>
            </p:nvSpPr>
            <p:spPr bwMode="auto">
              <a:xfrm>
                <a:off x="2557463" y="4151313"/>
                <a:ext cx="41275" cy="50800"/>
              </a:xfrm>
              <a:custGeom>
                <a:avLst/>
                <a:gdLst/>
                <a:ahLst/>
                <a:cxnLst>
                  <a:cxn ang="0">
                    <a:pos x="12" y="95"/>
                  </a:cxn>
                  <a:cxn ang="0">
                    <a:pos x="12" y="95"/>
                  </a:cxn>
                  <a:cxn ang="0">
                    <a:pos x="7" y="88"/>
                  </a:cxn>
                  <a:cxn ang="0">
                    <a:pos x="2" y="78"/>
                  </a:cxn>
                  <a:cxn ang="0">
                    <a:pos x="0" y="68"/>
                  </a:cxn>
                  <a:cxn ang="0">
                    <a:pos x="0" y="59"/>
                  </a:cxn>
                  <a:cxn ang="0">
                    <a:pos x="1" y="49"/>
                  </a:cxn>
                  <a:cxn ang="0">
                    <a:pos x="4" y="38"/>
                  </a:cxn>
                  <a:cxn ang="0">
                    <a:pos x="11" y="18"/>
                  </a:cxn>
                  <a:cxn ang="0">
                    <a:pos x="11" y="18"/>
                  </a:cxn>
                  <a:cxn ang="0">
                    <a:pos x="18" y="15"/>
                  </a:cxn>
                  <a:cxn ang="0">
                    <a:pos x="23" y="9"/>
                  </a:cxn>
                  <a:cxn ang="0">
                    <a:pos x="29" y="4"/>
                  </a:cxn>
                  <a:cxn ang="0">
                    <a:pos x="36" y="1"/>
                  </a:cxn>
                  <a:cxn ang="0">
                    <a:pos x="36" y="1"/>
                  </a:cxn>
                  <a:cxn ang="0">
                    <a:pos x="42" y="0"/>
                  </a:cxn>
                  <a:cxn ang="0">
                    <a:pos x="49" y="1"/>
                  </a:cxn>
                  <a:cxn ang="0">
                    <a:pos x="54" y="4"/>
                  </a:cxn>
                  <a:cxn ang="0">
                    <a:pos x="61" y="7"/>
                  </a:cxn>
                  <a:cxn ang="0">
                    <a:pos x="67" y="11"/>
                  </a:cxn>
                  <a:cxn ang="0">
                    <a:pos x="71" y="16"/>
                  </a:cxn>
                  <a:cxn ang="0">
                    <a:pos x="75" y="22"/>
                  </a:cxn>
                  <a:cxn ang="0">
                    <a:pos x="77" y="26"/>
                  </a:cxn>
                  <a:cxn ang="0">
                    <a:pos x="77" y="26"/>
                  </a:cxn>
                  <a:cxn ang="0">
                    <a:pos x="78" y="32"/>
                  </a:cxn>
                  <a:cxn ang="0">
                    <a:pos x="78" y="38"/>
                  </a:cxn>
                  <a:cxn ang="0">
                    <a:pos x="77" y="50"/>
                  </a:cxn>
                  <a:cxn ang="0">
                    <a:pos x="71" y="61"/>
                  </a:cxn>
                  <a:cxn ang="0">
                    <a:pos x="63" y="73"/>
                  </a:cxn>
                  <a:cxn ang="0">
                    <a:pos x="53" y="82"/>
                  </a:cxn>
                  <a:cxn ang="0">
                    <a:pos x="40" y="91"/>
                  </a:cxn>
                  <a:cxn ang="0">
                    <a:pos x="33" y="94"/>
                  </a:cxn>
                  <a:cxn ang="0">
                    <a:pos x="26" y="95"/>
                  </a:cxn>
                  <a:cxn ang="0">
                    <a:pos x="19" y="95"/>
                  </a:cxn>
                  <a:cxn ang="0">
                    <a:pos x="12" y="95"/>
                  </a:cxn>
                  <a:cxn ang="0">
                    <a:pos x="12" y="95"/>
                  </a:cxn>
                  <a:cxn ang="0">
                    <a:pos x="61" y="25"/>
                  </a:cxn>
                  <a:cxn ang="0">
                    <a:pos x="61" y="25"/>
                  </a:cxn>
                  <a:cxn ang="0">
                    <a:pos x="57" y="21"/>
                  </a:cxn>
                  <a:cxn ang="0">
                    <a:pos x="53" y="19"/>
                  </a:cxn>
                  <a:cxn ang="0">
                    <a:pos x="47" y="19"/>
                  </a:cxn>
                  <a:cxn ang="0">
                    <a:pos x="42" y="21"/>
                  </a:cxn>
                  <a:cxn ang="0">
                    <a:pos x="29" y="26"/>
                  </a:cxn>
                  <a:cxn ang="0">
                    <a:pos x="18" y="32"/>
                  </a:cxn>
                  <a:cxn ang="0">
                    <a:pos x="18" y="32"/>
                  </a:cxn>
                  <a:cxn ang="0">
                    <a:pos x="15" y="43"/>
                  </a:cxn>
                  <a:cxn ang="0">
                    <a:pos x="14" y="56"/>
                  </a:cxn>
                  <a:cxn ang="0">
                    <a:pos x="12" y="63"/>
                  </a:cxn>
                  <a:cxn ang="0">
                    <a:pos x="14" y="68"/>
                  </a:cxn>
                  <a:cxn ang="0">
                    <a:pos x="15" y="74"/>
                  </a:cxn>
                  <a:cxn ang="0">
                    <a:pos x="18" y="80"/>
                  </a:cxn>
                  <a:cxn ang="0">
                    <a:pos x="18" y="80"/>
                  </a:cxn>
                  <a:cxn ang="0">
                    <a:pos x="23" y="80"/>
                  </a:cxn>
                  <a:cxn ang="0">
                    <a:pos x="28" y="80"/>
                  </a:cxn>
                  <a:cxn ang="0">
                    <a:pos x="37" y="75"/>
                  </a:cxn>
                  <a:cxn ang="0">
                    <a:pos x="47" y="70"/>
                  </a:cxn>
                  <a:cxn ang="0">
                    <a:pos x="54" y="61"/>
                  </a:cxn>
                  <a:cxn ang="0">
                    <a:pos x="60" y="52"/>
                  </a:cxn>
                  <a:cxn ang="0">
                    <a:pos x="64" y="42"/>
                  </a:cxn>
                  <a:cxn ang="0">
                    <a:pos x="64" y="33"/>
                  </a:cxn>
                  <a:cxn ang="0">
                    <a:pos x="64" y="29"/>
                  </a:cxn>
                  <a:cxn ang="0">
                    <a:pos x="61" y="25"/>
                  </a:cxn>
                  <a:cxn ang="0">
                    <a:pos x="61" y="25"/>
                  </a:cxn>
                </a:cxnLst>
                <a:rect l="0" t="0" r="r" b="b"/>
                <a:pathLst>
                  <a:path w="78" h="95">
                    <a:moveTo>
                      <a:pt x="12" y="95"/>
                    </a:moveTo>
                    <a:lnTo>
                      <a:pt x="12" y="95"/>
                    </a:lnTo>
                    <a:lnTo>
                      <a:pt x="7" y="88"/>
                    </a:lnTo>
                    <a:lnTo>
                      <a:pt x="2" y="78"/>
                    </a:lnTo>
                    <a:lnTo>
                      <a:pt x="0" y="68"/>
                    </a:lnTo>
                    <a:lnTo>
                      <a:pt x="0" y="59"/>
                    </a:lnTo>
                    <a:lnTo>
                      <a:pt x="1" y="49"/>
                    </a:lnTo>
                    <a:lnTo>
                      <a:pt x="4" y="38"/>
                    </a:lnTo>
                    <a:lnTo>
                      <a:pt x="11" y="18"/>
                    </a:lnTo>
                    <a:lnTo>
                      <a:pt x="11" y="18"/>
                    </a:lnTo>
                    <a:lnTo>
                      <a:pt x="18" y="15"/>
                    </a:lnTo>
                    <a:lnTo>
                      <a:pt x="23" y="9"/>
                    </a:lnTo>
                    <a:lnTo>
                      <a:pt x="29" y="4"/>
                    </a:lnTo>
                    <a:lnTo>
                      <a:pt x="36" y="1"/>
                    </a:lnTo>
                    <a:lnTo>
                      <a:pt x="36" y="1"/>
                    </a:lnTo>
                    <a:lnTo>
                      <a:pt x="42" y="0"/>
                    </a:lnTo>
                    <a:lnTo>
                      <a:pt x="49" y="1"/>
                    </a:lnTo>
                    <a:lnTo>
                      <a:pt x="54" y="4"/>
                    </a:lnTo>
                    <a:lnTo>
                      <a:pt x="61" y="7"/>
                    </a:lnTo>
                    <a:lnTo>
                      <a:pt x="67" y="11"/>
                    </a:lnTo>
                    <a:lnTo>
                      <a:pt x="71" y="16"/>
                    </a:lnTo>
                    <a:lnTo>
                      <a:pt x="75" y="22"/>
                    </a:lnTo>
                    <a:lnTo>
                      <a:pt x="77" y="26"/>
                    </a:lnTo>
                    <a:lnTo>
                      <a:pt x="77" y="26"/>
                    </a:lnTo>
                    <a:lnTo>
                      <a:pt x="78" y="32"/>
                    </a:lnTo>
                    <a:lnTo>
                      <a:pt x="78" y="38"/>
                    </a:lnTo>
                    <a:lnTo>
                      <a:pt x="77" y="50"/>
                    </a:lnTo>
                    <a:lnTo>
                      <a:pt x="71" y="61"/>
                    </a:lnTo>
                    <a:lnTo>
                      <a:pt x="63" y="73"/>
                    </a:lnTo>
                    <a:lnTo>
                      <a:pt x="53" y="82"/>
                    </a:lnTo>
                    <a:lnTo>
                      <a:pt x="40" y="91"/>
                    </a:lnTo>
                    <a:lnTo>
                      <a:pt x="33" y="94"/>
                    </a:lnTo>
                    <a:lnTo>
                      <a:pt x="26" y="95"/>
                    </a:lnTo>
                    <a:lnTo>
                      <a:pt x="19" y="95"/>
                    </a:lnTo>
                    <a:lnTo>
                      <a:pt x="12" y="95"/>
                    </a:lnTo>
                    <a:lnTo>
                      <a:pt x="12" y="95"/>
                    </a:lnTo>
                    <a:close/>
                    <a:moveTo>
                      <a:pt x="61" y="25"/>
                    </a:moveTo>
                    <a:lnTo>
                      <a:pt x="61" y="25"/>
                    </a:lnTo>
                    <a:lnTo>
                      <a:pt x="57" y="21"/>
                    </a:lnTo>
                    <a:lnTo>
                      <a:pt x="53" y="19"/>
                    </a:lnTo>
                    <a:lnTo>
                      <a:pt x="47" y="19"/>
                    </a:lnTo>
                    <a:lnTo>
                      <a:pt x="42" y="21"/>
                    </a:lnTo>
                    <a:lnTo>
                      <a:pt x="29" y="26"/>
                    </a:lnTo>
                    <a:lnTo>
                      <a:pt x="18" y="32"/>
                    </a:lnTo>
                    <a:lnTo>
                      <a:pt x="18" y="32"/>
                    </a:lnTo>
                    <a:lnTo>
                      <a:pt x="15" y="43"/>
                    </a:lnTo>
                    <a:lnTo>
                      <a:pt x="14" y="56"/>
                    </a:lnTo>
                    <a:lnTo>
                      <a:pt x="12" y="63"/>
                    </a:lnTo>
                    <a:lnTo>
                      <a:pt x="14" y="68"/>
                    </a:lnTo>
                    <a:lnTo>
                      <a:pt x="15" y="74"/>
                    </a:lnTo>
                    <a:lnTo>
                      <a:pt x="18" y="80"/>
                    </a:lnTo>
                    <a:lnTo>
                      <a:pt x="18" y="80"/>
                    </a:lnTo>
                    <a:lnTo>
                      <a:pt x="23" y="80"/>
                    </a:lnTo>
                    <a:lnTo>
                      <a:pt x="28" y="80"/>
                    </a:lnTo>
                    <a:lnTo>
                      <a:pt x="37" y="75"/>
                    </a:lnTo>
                    <a:lnTo>
                      <a:pt x="47" y="70"/>
                    </a:lnTo>
                    <a:lnTo>
                      <a:pt x="54" y="61"/>
                    </a:lnTo>
                    <a:lnTo>
                      <a:pt x="60" y="52"/>
                    </a:lnTo>
                    <a:lnTo>
                      <a:pt x="64" y="42"/>
                    </a:lnTo>
                    <a:lnTo>
                      <a:pt x="64" y="33"/>
                    </a:lnTo>
                    <a:lnTo>
                      <a:pt x="64" y="29"/>
                    </a:lnTo>
                    <a:lnTo>
                      <a:pt x="61" y="25"/>
                    </a:lnTo>
                    <a:lnTo>
                      <a:pt x="61" y="25"/>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71" name="Freeform 157"/>
              <p:cNvSpPr>
                <a:spLocks noEditPoints="1"/>
              </p:cNvSpPr>
              <p:nvPr/>
            </p:nvSpPr>
            <p:spPr bwMode="auto">
              <a:xfrm>
                <a:off x="2336801" y="4152900"/>
                <a:ext cx="44450" cy="44450"/>
              </a:xfrm>
              <a:custGeom>
                <a:avLst/>
                <a:gdLst/>
                <a:ahLst/>
                <a:cxnLst>
                  <a:cxn ang="0">
                    <a:pos x="66" y="24"/>
                  </a:cxn>
                  <a:cxn ang="0">
                    <a:pos x="76" y="28"/>
                  </a:cxn>
                  <a:cxn ang="0">
                    <a:pos x="82" y="35"/>
                  </a:cxn>
                  <a:cxn ang="0">
                    <a:pos x="86" y="53"/>
                  </a:cxn>
                  <a:cxn ang="0">
                    <a:pos x="80" y="73"/>
                  </a:cxn>
                  <a:cxn ang="0">
                    <a:pos x="70" y="81"/>
                  </a:cxn>
                  <a:cxn ang="0">
                    <a:pos x="66" y="84"/>
                  </a:cxn>
                  <a:cxn ang="0">
                    <a:pos x="44" y="79"/>
                  </a:cxn>
                  <a:cxn ang="0">
                    <a:pos x="20" y="66"/>
                  </a:cxn>
                  <a:cxn ang="0">
                    <a:pos x="6" y="51"/>
                  </a:cxn>
                  <a:cxn ang="0">
                    <a:pos x="2" y="38"/>
                  </a:cxn>
                  <a:cxn ang="0">
                    <a:pos x="0" y="24"/>
                  </a:cxn>
                  <a:cxn ang="0">
                    <a:pos x="2" y="15"/>
                  </a:cxn>
                  <a:cxn ang="0">
                    <a:pos x="6" y="8"/>
                  </a:cxn>
                  <a:cxn ang="0">
                    <a:pos x="10" y="1"/>
                  </a:cxn>
                  <a:cxn ang="0">
                    <a:pos x="28" y="1"/>
                  </a:cxn>
                  <a:cxn ang="0">
                    <a:pos x="47" y="6"/>
                  </a:cxn>
                  <a:cxn ang="0">
                    <a:pos x="59" y="13"/>
                  </a:cxn>
                  <a:cxn ang="0">
                    <a:pos x="66" y="24"/>
                  </a:cxn>
                  <a:cxn ang="0">
                    <a:pos x="16" y="14"/>
                  </a:cxn>
                  <a:cxn ang="0">
                    <a:pos x="11" y="20"/>
                  </a:cxn>
                  <a:cxn ang="0">
                    <a:pos x="10" y="34"/>
                  </a:cxn>
                  <a:cxn ang="0">
                    <a:pos x="17" y="48"/>
                  </a:cxn>
                  <a:cxn ang="0">
                    <a:pos x="30" y="59"/>
                  </a:cxn>
                  <a:cxn ang="0">
                    <a:pos x="44" y="67"/>
                  </a:cxn>
                  <a:cxn ang="0">
                    <a:pos x="56" y="69"/>
                  </a:cxn>
                  <a:cxn ang="0">
                    <a:pos x="66" y="66"/>
                  </a:cxn>
                  <a:cxn ang="0">
                    <a:pos x="70" y="53"/>
                  </a:cxn>
                  <a:cxn ang="0">
                    <a:pos x="70" y="44"/>
                  </a:cxn>
                  <a:cxn ang="0">
                    <a:pos x="59" y="41"/>
                  </a:cxn>
                  <a:cxn ang="0">
                    <a:pos x="54" y="35"/>
                  </a:cxn>
                  <a:cxn ang="0">
                    <a:pos x="52" y="31"/>
                  </a:cxn>
                  <a:cxn ang="0">
                    <a:pos x="54" y="28"/>
                  </a:cxn>
                  <a:cxn ang="0">
                    <a:pos x="59" y="25"/>
                  </a:cxn>
                  <a:cxn ang="0">
                    <a:pos x="58" y="23"/>
                  </a:cxn>
                  <a:cxn ang="0">
                    <a:pos x="48" y="20"/>
                  </a:cxn>
                  <a:cxn ang="0">
                    <a:pos x="27" y="13"/>
                  </a:cxn>
                  <a:cxn ang="0">
                    <a:pos x="16" y="14"/>
                  </a:cxn>
                </a:cxnLst>
                <a:rect l="0" t="0" r="r" b="b"/>
                <a:pathLst>
                  <a:path w="86" h="84">
                    <a:moveTo>
                      <a:pt x="66" y="24"/>
                    </a:moveTo>
                    <a:lnTo>
                      <a:pt x="66" y="24"/>
                    </a:lnTo>
                    <a:lnTo>
                      <a:pt x="72" y="25"/>
                    </a:lnTo>
                    <a:lnTo>
                      <a:pt x="76" y="28"/>
                    </a:lnTo>
                    <a:lnTo>
                      <a:pt x="79" y="31"/>
                    </a:lnTo>
                    <a:lnTo>
                      <a:pt x="82" y="35"/>
                    </a:lnTo>
                    <a:lnTo>
                      <a:pt x="84" y="44"/>
                    </a:lnTo>
                    <a:lnTo>
                      <a:pt x="86" y="53"/>
                    </a:lnTo>
                    <a:lnTo>
                      <a:pt x="84" y="63"/>
                    </a:lnTo>
                    <a:lnTo>
                      <a:pt x="80" y="73"/>
                    </a:lnTo>
                    <a:lnTo>
                      <a:pt x="75" y="80"/>
                    </a:lnTo>
                    <a:lnTo>
                      <a:pt x="70" y="81"/>
                    </a:lnTo>
                    <a:lnTo>
                      <a:pt x="66" y="84"/>
                    </a:lnTo>
                    <a:lnTo>
                      <a:pt x="66" y="84"/>
                    </a:lnTo>
                    <a:lnTo>
                      <a:pt x="55" y="83"/>
                    </a:lnTo>
                    <a:lnTo>
                      <a:pt x="44" y="79"/>
                    </a:lnTo>
                    <a:lnTo>
                      <a:pt x="31" y="73"/>
                    </a:lnTo>
                    <a:lnTo>
                      <a:pt x="20" y="66"/>
                    </a:lnTo>
                    <a:lnTo>
                      <a:pt x="10" y="56"/>
                    </a:lnTo>
                    <a:lnTo>
                      <a:pt x="6" y="51"/>
                    </a:lnTo>
                    <a:lnTo>
                      <a:pt x="3" y="45"/>
                    </a:lnTo>
                    <a:lnTo>
                      <a:pt x="2" y="38"/>
                    </a:lnTo>
                    <a:lnTo>
                      <a:pt x="0" y="31"/>
                    </a:lnTo>
                    <a:lnTo>
                      <a:pt x="0" y="24"/>
                    </a:lnTo>
                    <a:lnTo>
                      <a:pt x="2" y="15"/>
                    </a:lnTo>
                    <a:lnTo>
                      <a:pt x="2" y="15"/>
                    </a:lnTo>
                    <a:lnTo>
                      <a:pt x="3" y="13"/>
                    </a:lnTo>
                    <a:lnTo>
                      <a:pt x="6" y="8"/>
                    </a:lnTo>
                    <a:lnTo>
                      <a:pt x="10" y="1"/>
                    </a:lnTo>
                    <a:lnTo>
                      <a:pt x="10" y="1"/>
                    </a:lnTo>
                    <a:lnTo>
                      <a:pt x="20" y="0"/>
                    </a:lnTo>
                    <a:lnTo>
                      <a:pt x="28" y="1"/>
                    </a:lnTo>
                    <a:lnTo>
                      <a:pt x="38" y="3"/>
                    </a:lnTo>
                    <a:lnTo>
                      <a:pt x="47" y="6"/>
                    </a:lnTo>
                    <a:lnTo>
                      <a:pt x="54" y="8"/>
                    </a:lnTo>
                    <a:lnTo>
                      <a:pt x="59" y="13"/>
                    </a:lnTo>
                    <a:lnTo>
                      <a:pt x="65" y="18"/>
                    </a:lnTo>
                    <a:lnTo>
                      <a:pt x="66" y="24"/>
                    </a:lnTo>
                    <a:lnTo>
                      <a:pt x="66" y="24"/>
                    </a:lnTo>
                    <a:close/>
                    <a:moveTo>
                      <a:pt x="16" y="14"/>
                    </a:moveTo>
                    <a:lnTo>
                      <a:pt x="16" y="14"/>
                    </a:lnTo>
                    <a:lnTo>
                      <a:pt x="11" y="20"/>
                    </a:lnTo>
                    <a:lnTo>
                      <a:pt x="10" y="27"/>
                    </a:lnTo>
                    <a:lnTo>
                      <a:pt x="10" y="34"/>
                    </a:lnTo>
                    <a:lnTo>
                      <a:pt x="13" y="41"/>
                    </a:lnTo>
                    <a:lnTo>
                      <a:pt x="17" y="48"/>
                    </a:lnTo>
                    <a:lnTo>
                      <a:pt x="23" y="53"/>
                    </a:lnTo>
                    <a:lnTo>
                      <a:pt x="30" y="59"/>
                    </a:lnTo>
                    <a:lnTo>
                      <a:pt x="35" y="63"/>
                    </a:lnTo>
                    <a:lnTo>
                      <a:pt x="44" y="67"/>
                    </a:lnTo>
                    <a:lnTo>
                      <a:pt x="49" y="69"/>
                    </a:lnTo>
                    <a:lnTo>
                      <a:pt x="56" y="69"/>
                    </a:lnTo>
                    <a:lnTo>
                      <a:pt x="62" y="69"/>
                    </a:lnTo>
                    <a:lnTo>
                      <a:pt x="66" y="66"/>
                    </a:lnTo>
                    <a:lnTo>
                      <a:pt x="69" y="60"/>
                    </a:lnTo>
                    <a:lnTo>
                      <a:pt x="70" y="53"/>
                    </a:lnTo>
                    <a:lnTo>
                      <a:pt x="70" y="44"/>
                    </a:lnTo>
                    <a:lnTo>
                      <a:pt x="70" y="44"/>
                    </a:lnTo>
                    <a:lnTo>
                      <a:pt x="65" y="42"/>
                    </a:lnTo>
                    <a:lnTo>
                      <a:pt x="59" y="41"/>
                    </a:lnTo>
                    <a:lnTo>
                      <a:pt x="55" y="38"/>
                    </a:lnTo>
                    <a:lnTo>
                      <a:pt x="54" y="35"/>
                    </a:lnTo>
                    <a:lnTo>
                      <a:pt x="52" y="31"/>
                    </a:lnTo>
                    <a:lnTo>
                      <a:pt x="52" y="31"/>
                    </a:lnTo>
                    <a:lnTo>
                      <a:pt x="52" y="30"/>
                    </a:lnTo>
                    <a:lnTo>
                      <a:pt x="54" y="28"/>
                    </a:lnTo>
                    <a:lnTo>
                      <a:pt x="58" y="27"/>
                    </a:lnTo>
                    <a:lnTo>
                      <a:pt x="59" y="25"/>
                    </a:lnTo>
                    <a:lnTo>
                      <a:pt x="59" y="24"/>
                    </a:lnTo>
                    <a:lnTo>
                      <a:pt x="58" y="23"/>
                    </a:lnTo>
                    <a:lnTo>
                      <a:pt x="58" y="23"/>
                    </a:lnTo>
                    <a:lnTo>
                      <a:pt x="48" y="20"/>
                    </a:lnTo>
                    <a:lnTo>
                      <a:pt x="38" y="15"/>
                    </a:lnTo>
                    <a:lnTo>
                      <a:pt x="27" y="13"/>
                    </a:lnTo>
                    <a:lnTo>
                      <a:pt x="21" y="13"/>
                    </a:lnTo>
                    <a:lnTo>
                      <a:pt x="16" y="14"/>
                    </a:lnTo>
                    <a:lnTo>
                      <a:pt x="16" y="14"/>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72" name="Freeform 158"/>
              <p:cNvSpPr>
                <a:spLocks noEditPoints="1"/>
              </p:cNvSpPr>
              <p:nvPr/>
            </p:nvSpPr>
            <p:spPr bwMode="auto">
              <a:xfrm>
                <a:off x="2133601" y="3810000"/>
                <a:ext cx="681038" cy="1274763"/>
              </a:xfrm>
              <a:custGeom>
                <a:avLst/>
                <a:gdLst/>
                <a:ahLst/>
                <a:cxnLst>
                  <a:cxn ang="0">
                    <a:pos x="613" y="831"/>
                  </a:cxn>
                  <a:cxn ang="0">
                    <a:pos x="184" y="722"/>
                  </a:cxn>
                  <a:cxn ang="0">
                    <a:pos x="199" y="289"/>
                  </a:cxn>
                  <a:cxn ang="0">
                    <a:pos x="674" y="61"/>
                  </a:cxn>
                  <a:cxn ang="0">
                    <a:pos x="730" y="584"/>
                  </a:cxn>
                  <a:cxn ang="0">
                    <a:pos x="1116" y="361"/>
                  </a:cxn>
                  <a:cxn ang="0">
                    <a:pos x="1054" y="883"/>
                  </a:cxn>
                  <a:cxn ang="0">
                    <a:pos x="806" y="963"/>
                  </a:cxn>
                  <a:cxn ang="0">
                    <a:pos x="953" y="1408"/>
                  </a:cxn>
                  <a:cxn ang="0">
                    <a:pos x="1120" y="1560"/>
                  </a:cxn>
                  <a:cxn ang="0">
                    <a:pos x="1240" y="2379"/>
                  </a:cxn>
                  <a:cxn ang="0">
                    <a:pos x="76" y="2289"/>
                  </a:cxn>
                  <a:cxn ang="0">
                    <a:pos x="142" y="1536"/>
                  </a:cxn>
                  <a:cxn ang="0">
                    <a:pos x="783" y="1480"/>
                  </a:cxn>
                  <a:cxn ang="0">
                    <a:pos x="674" y="77"/>
                  </a:cxn>
                  <a:cxn ang="0">
                    <a:pos x="376" y="291"/>
                  </a:cxn>
                  <a:cxn ang="0">
                    <a:pos x="469" y="153"/>
                  </a:cxn>
                  <a:cxn ang="0">
                    <a:pos x="646" y="600"/>
                  </a:cxn>
                  <a:cxn ang="0">
                    <a:pos x="476" y="256"/>
                  </a:cxn>
                  <a:cxn ang="0">
                    <a:pos x="557" y="423"/>
                  </a:cxn>
                  <a:cxn ang="0">
                    <a:pos x="112" y="424"/>
                  </a:cxn>
                  <a:cxn ang="0">
                    <a:pos x="397" y="813"/>
                  </a:cxn>
                  <a:cxn ang="0">
                    <a:pos x="567" y="579"/>
                  </a:cxn>
                  <a:cxn ang="0">
                    <a:pos x="773" y="576"/>
                  </a:cxn>
                  <a:cxn ang="0">
                    <a:pos x="1060" y="864"/>
                  </a:cxn>
                  <a:cxn ang="0">
                    <a:pos x="1064" y="355"/>
                  </a:cxn>
                  <a:cxn ang="0">
                    <a:pos x="734" y="601"/>
                  </a:cxn>
                  <a:cxn ang="0">
                    <a:pos x="647" y="639"/>
                  </a:cxn>
                  <a:cxn ang="0">
                    <a:pos x="768" y="970"/>
                  </a:cxn>
                  <a:cxn ang="0">
                    <a:pos x="715" y="664"/>
                  </a:cxn>
                  <a:cxn ang="0">
                    <a:pos x="639" y="779"/>
                  </a:cxn>
                  <a:cxn ang="0">
                    <a:pos x="761" y="920"/>
                  </a:cxn>
                  <a:cxn ang="0">
                    <a:pos x="835" y="935"/>
                  </a:cxn>
                  <a:cxn ang="0">
                    <a:pos x="842" y="1432"/>
                  </a:cxn>
                  <a:cxn ang="0">
                    <a:pos x="754" y="1268"/>
                  </a:cxn>
                  <a:cxn ang="0">
                    <a:pos x="519" y="1432"/>
                  </a:cxn>
                  <a:cxn ang="0">
                    <a:pos x="646" y="1501"/>
                  </a:cxn>
                  <a:cxn ang="0">
                    <a:pos x="646" y="1427"/>
                  </a:cxn>
                  <a:cxn ang="0">
                    <a:pos x="650" y="1518"/>
                  </a:cxn>
                  <a:cxn ang="0">
                    <a:pos x="862" y="1564"/>
                  </a:cxn>
                  <a:cxn ang="0">
                    <a:pos x="90" y="1602"/>
                  </a:cxn>
                  <a:cxn ang="0">
                    <a:pos x="307" y="1626"/>
                  </a:cxn>
                  <a:cxn ang="0">
                    <a:pos x="703" y="1625"/>
                  </a:cxn>
                  <a:cxn ang="0">
                    <a:pos x="810" y="1568"/>
                  </a:cxn>
                  <a:cxn ang="0">
                    <a:pos x="945" y="1598"/>
                  </a:cxn>
                  <a:cxn ang="0">
                    <a:pos x="1183" y="1606"/>
                  </a:cxn>
                  <a:cxn ang="0">
                    <a:pos x="876" y="1595"/>
                  </a:cxn>
                  <a:cxn ang="0">
                    <a:pos x="400" y="1590"/>
                  </a:cxn>
                  <a:cxn ang="0">
                    <a:pos x="731" y="1622"/>
                  </a:cxn>
                  <a:cxn ang="0">
                    <a:pos x="1028" y="1615"/>
                  </a:cxn>
                  <a:cxn ang="0">
                    <a:pos x="257" y="1633"/>
                  </a:cxn>
                  <a:cxn ang="0">
                    <a:pos x="272" y="1651"/>
                  </a:cxn>
                  <a:cxn ang="0">
                    <a:pos x="622" y="1665"/>
                  </a:cxn>
                  <a:cxn ang="0">
                    <a:pos x="664" y="1640"/>
                  </a:cxn>
                  <a:cxn ang="0">
                    <a:pos x="987" y="1637"/>
                  </a:cxn>
                  <a:cxn ang="0">
                    <a:pos x="1176" y="1651"/>
                  </a:cxn>
                  <a:cxn ang="0">
                    <a:pos x="775" y="1682"/>
                  </a:cxn>
                  <a:cxn ang="0">
                    <a:pos x="66" y="1667"/>
                  </a:cxn>
                  <a:cxn ang="0">
                    <a:pos x="354" y="2383"/>
                  </a:cxn>
                  <a:cxn ang="0">
                    <a:pos x="1261" y="2112"/>
                  </a:cxn>
                  <a:cxn ang="0">
                    <a:pos x="946" y="1672"/>
                  </a:cxn>
                  <a:cxn ang="0">
                    <a:pos x="950" y="1717"/>
                  </a:cxn>
                </a:cxnLst>
                <a:rect l="0" t="0" r="r" b="b"/>
                <a:pathLst>
                  <a:path w="1286" h="2407">
                    <a:moveTo>
                      <a:pt x="807" y="1533"/>
                    </a:moveTo>
                    <a:lnTo>
                      <a:pt x="807" y="1533"/>
                    </a:lnTo>
                    <a:lnTo>
                      <a:pt x="797" y="1494"/>
                    </a:lnTo>
                    <a:lnTo>
                      <a:pt x="783" y="1455"/>
                    </a:lnTo>
                    <a:lnTo>
                      <a:pt x="771" y="1414"/>
                    </a:lnTo>
                    <a:lnTo>
                      <a:pt x="759" y="1373"/>
                    </a:lnTo>
                    <a:lnTo>
                      <a:pt x="759" y="1373"/>
                    </a:lnTo>
                    <a:lnTo>
                      <a:pt x="751" y="1324"/>
                    </a:lnTo>
                    <a:lnTo>
                      <a:pt x="745" y="1278"/>
                    </a:lnTo>
                    <a:lnTo>
                      <a:pt x="736" y="1188"/>
                    </a:lnTo>
                    <a:lnTo>
                      <a:pt x="736" y="1188"/>
                    </a:lnTo>
                    <a:lnTo>
                      <a:pt x="733" y="1156"/>
                    </a:lnTo>
                    <a:lnTo>
                      <a:pt x="733" y="1140"/>
                    </a:lnTo>
                    <a:lnTo>
                      <a:pt x="733" y="1125"/>
                    </a:lnTo>
                    <a:lnTo>
                      <a:pt x="733" y="1125"/>
                    </a:lnTo>
                    <a:lnTo>
                      <a:pt x="737" y="1086"/>
                    </a:lnTo>
                    <a:lnTo>
                      <a:pt x="737" y="1077"/>
                    </a:lnTo>
                    <a:lnTo>
                      <a:pt x="736" y="1069"/>
                    </a:lnTo>
                    <a:lnTo>
                      <a:pt x="734" y="1060"/>
                    </a:lnTo>
                    <a:lnTo>
                      <a:pt x="731" y="1052"/>
                    </a:lnTo>
                    <a:lnTo>
                      <a:pt x="731" y="1052"/>
                    </a:lnTo>
                    <a:lnTo>
                      <a:pt x="717" y="1024"/>
                    </a:lnTo>
                    <a:lnTo>
                      <a:pt x="703" y="996"/>
                    </a:lnTo>
                    <a:lnTo>
                      <a:pt x="689" y="966"/>
                    </a:lnTo>
                    <a:lnTo>
                      <a:pt x="675" y="938"/>
                    </a:lnTo>
                    <a:lnTo>
                      <a:pt x="663" y="909"/>
                    </a:lnTo>
                    <a:lnTo>
                      <a:pt x="653" y="878"/>
                    </a:lnTo>
                    <a:lnTo>
                      <a:pt x="650" y="862"/>
                    </a:lnTo>
                    <a:lnTo>
                      <a:pt x="647" y="847"/>
                    </a:lnTo>
                    <a:lnTo>
                      <a:pt x="646" y="830"/>
                    </a:lnTo>
                    <a:lnTo>
                      <a:pt x="646" y="813"/>
                    </a:lnTo>
                    <a:lnTo>
                      <a:pt x="646" y="813"/>
                    </a:lnTo>
                    <a:lnTo>
                      <a:pt x="639" y="816"/>
                    </a:lnTo>
                    <a:lnTo>
                      <a:pt x="633" y="819"/>
                    </a:lnTo>
                    <a:lnTo>
                      <a:pt x="619" y="829"/>
                    </a:lnTo>
                    <a:lnTo>
                      <a:pt x="613" y="831"/>
                    </a:lnTo>
                    <a:lnTo>
                      <a:pt x="608" y="833"/>
                    </a:lnTo>
                    <a:lnTo>
                      <a:pt x="605" y="833"/>
                    </a:lnTo>
                    <a:lnTo>
                      <a:pt x="602" y="833"/>
                    </a:lnTo>
                    <a:lnTo>
                      <a:pt x="599" y="830"/>
                    </a:lnTo>
                    <a:lnTo>
                      <a:pt x="598" y="827"/>
                    </a:lnTo>
                    <a:lnTo>
                      <a:pt x="598" y="827"/>
                    </a:lnTo>
                    <a:lnTo>
                      <a:pt x="588" y="809"/>
                    </a:lnTo>
                    <a:lnTo>
                      <a:pt x="584" y="800"/>
                    </a:lnTo>
                    <a:lnTo>
                      <a:pt x="578" y="792"/>
                    </a:lnTo>
                    <a:lnTo>
                      <a:pt x="578" y="792"/>
                    </a:lnTo>
                    <a:lnTo>
                      <a:pt x="554" y="802"/>
                    </a:lnTo>
                    <a:lnTo>
                      <a:pt x="532" y="812"/>
                    </a:lnTo>
                    <a:lnTo>
                      <a:pt x="511" y="820"/>
                    </a:lnTo>
                    <a:lnTo>
                      <a:pt x="500" y="824"/>
                    </a:lnTo>
                    <a:lnTo>
                      <a:pt x="489" y="827"/>
                    </a:lnTo>
                    <a:lnTo>
                      <a:pt x="489" y="827"/>
                    </a:lnTo>
                    <a:lnTo>
                      <a:pt x="479" y="829"/>
                    </a:lnTo>
                    <a:lnTo>
                      <a:pt x="467" y="830"/>
                    </a:lnTo>
                    <a:lnTo>
                      <a:pt x="448" y="830"/>
                    </a:lnTo>
                    <a:lnTo>
                      <a:pt x="404" y="826"/>
                    </a:lnTo>
                    <a:lnTo>
                      <a:pt x="404" y="826"/>
                    </a:lnTo>
                    <a:lnTo>
                      <a:pt x="383" y="824"/>
                    </a:lnTo>
                    <a:lnTo>
                      <a:pt x="362" y="822"/>
                    </a:lnTo>
                    <a:lnTo>
                      <a:pt x="343" y="817"/>
                    </a:lnTo>
                    <a:lnTo>
                      <a:pt x="323" y="812"/>
                    </a:lnTo>
                    <a:lnTo>
                      <a:pt x="323" y="812"/>
                    </a:lnTo>
                    <a:lnTo>
                      <a:pt x="289" y="798"/>
                    </a:lnTo>
                    <a:lnTo>
                      <a:pt x="272" y="791"/>
                    </a:lnTo>
                    <a:lnTo>
                      <a:pt x="255" y="781"/>
                    </a:lnTo>
                    <a:lnTo>
                      <a:pt x="240" y="772"/>
                    </a:lnTo>
                    <a:lnTo>
                      <a:pt x="225" y="761"/>
                    </a:lnTo>
                    <a:lnTo>
                      <a:pt x="211" y="750"/>
                    </a:lnTo>
                    <a:lnTo>
                      <a:pt x="198" y="739"/>
                    </a:lnTo>
                    <a:lnTo>
                      <a:pt x="198" y="739"/>
                    </a:lnTo>
                    <a:lnTo>
                      <a:pt x="191" y="730"/>
                    </a:lnTo>
                    <a:lnTo>
                      <a:pt x="184" y="722"/>
                    </a:lnTo>
                    <a:lnTo>
                      <a:pt x="177" y="712"/>
                    </a:lnTo>
                    <a:lnTo>
                      <a:pt x="170" y="704"/>
                    </a:lnTo>
                    <a:lnTo>
                      <a:pt x="170" y="704"/>
                    </a:lnTo>
                    <a:lnTo>
                      <a:pt x="154" y="687"/>
                    </a:lnTo>
                    <a:lnTo>
                      <a:pt x="147" y="680"/>
                    </a:lnTo>
                    <a:lnTo>
                      <a:pt x="142" y="670"/>
                    </a:lnTo>
                    <a:lnTo>
                      <a:pt x="142" y="670"/>
                    </a:lnTo>
                    <a:lnTo>
                      <a:pt x="132" y="650"/>
                    </a:lnTo>
                    <a:lnTo>
                      <a:pt x="121" y="629"/>
                    </a:lnTo>
                    <a:lnTo>
                      <a:pt x="111" y="607"/>
                    </a:lnTo>
                    <a:lnTo>
                      <a:pt x="105" y="584"/>
                    </a:lnTo>
                    <a:lnTo>
                      <a:pt x="105" y="584"/>
                    </a:lnTo>
                    <a:lnTo>
                      <a:pt x="95" y="542"/>
                    </a:lnTo>
                    <a:lnTo>
                      <a:pt x="93" y="521"/>
                    </a:lnTo>
                    <a:lnTo>
                      <a:pt x="90" y="499"/>
                    </a:lnTo>
                    <a:lnTo>
                      <a:pt x="88" y="478"/>
                    </a:lnTo>
                    <a:lnTo>
                      <a:pt x="88" y="457"/>
                    </a:lnTo>
                    <a:lnTo>
                      <a:pt x="91" y="435"/>
                    </a:lnTo>
                    <a:lnTo>
                      <a:pt x="97" y="414"/>
                    </a:lnTo>
                    <a:lnTo>
                      <a:pt x="97" y="414"/>
                    </a:lnTo>
                    <a:lnTo>
                      <a:pt x="100" y="409"/>
                    </a:lnTo>
                    <a:lnTo>
                      <a:pt x="104" y="402"/>
                    </a:lnTo>
                    <a:lnTo>
                      <a:pt x="107" y="396"/>
                    </a:lnTo>
                    <a:lnTo>
                      <a:pt x="111" y="389"/>
                    </a:lnTo>
                    <a:lnTo>
                      <a:pt x="111" y="389"/>
                    </a:lnTo>
                    <a:lnTo>
                      <a:pt x="114" y="371"/>
                    </a:lnTo>
                    <a:lnTo>
                      <a:pt x="117" y="361"/>
                    </a:lnTo>
                    <a:lnTo>
                      <a:pt x="121" y="353"/>
                    </a:lnTo>
                    <a:lnTo>
                      <a:pt x="121" y="353"/>
                    </a:lnTo>
                    <a:lnTo>
                      <a:pt x="126" y="344"/>
                    </a:lnTo>
                    <a:lnTo>
                      <a:pt x="135" y="334"/>
                    </a:lnTo>
                    <a:lnTo>
                      <a:pt x="145" y="326"/>
                    </a:lnTo>
                    <a:lnTo>
                      <a:pt x="154" y="318"/>
                    </a:lnTo>
                    <a:lnTo>
                      <a:pt x="177" y="301"/>
                    </a:lnTo>
                    <a:lnTo>
                      <a:pt x="188" y="295"/>
                    </a:lnTo>
                    <a:lnTo>
                      <a:pt x="199" y="289"/>
                    </a:lnTo>
                    <a:lnTo>
                      <a:pt x="199" y="289"/>
                    </a:lnTo>
                    <a:lnTo>
                      <a:pt x="218" y="282"/>
                    </a:lnTo>
                    <a:lnTo>
                      <a:pt x="239" y="280"/>
                    </a:lnTo>
                    <a:lnTo>
                      <a:pt x="261" y="278"/>
                    </a:lnTo>
                    <a:lnTo>
                      <a:pt x="289" y="281"/>
                    </a:lnTo>
                    <a:lnTo>
                      <a:pt x="289" y="281"/>
                    </a:lnTo>
                    <a:lnTo>
                      <a:pt x="288" y="239"/>
                    </a:lnTo>
                    <a:lnTo>
                      <a:pt x="289" y="194"/>
                    </a:lnTo>
                    <a:lnTo>
                      <a:pt x="291" y="171"/>
                    </a:lnTo>
                    <a:lnTo>
                      <a:pt x="295" y="150"/>
                    </a:lnTo>
                    <a:lnTo>
                      <a:pt x="300" y="129"/>
                    </a:lnTo>
                    <a:lnTo>
                      <a:pt x="307" y="111"/>
                    </a:lnTo>
                    <a:lnTo>
                      <a:pt x="307" y="111"/>
                    </a:lnTo>
                    <a:lnTo>
                      <a:pt x="316" y="97"/>
                    </a:lnTo>
                    <a:lnTo>
                      <a:pt x="324" y="86"/>
                    </a:lnTo>
                    <a:lnTo>
                      <a:pt x="334" y="75"/>
                    </a:lnTo>
                    <a:lnTo>
                      <a:pt x="344" y="63"/>
                    </a:lnTo>
                    <a:lnTo>
                      <a:pt x="364" y="44"/>
                    </a:lnTo>
                    <a:lnTo>
                      <a:pt x="385" y="25"/>
                    </a:lnTo>
                    <a:lnTo>
                      <a:pt x="385" y="25"/>
                    </a:lnTo>
                    <a:lnTo>
                      <a:pt x="400" y="17"/>
                    </a:lnTo>
                    <a:lnTo>
                      <a:pt x="417" y="10"/>
                    </a:lnTo>
                    <a:lnTo>
                      <a:pt x="435" y="6"/>
                    </a:lnTo>
                    <a:lnTo>
                      <a:pt x="453" y="2"/>
                    </a:lnTo>
                    <a:lnTo>
                      <a:pt x="472" y="0"/>
                    </a:lnTo>
                    <a:lnTo>
                      <a:pt x="491" y="0"/>
                    </a:lnTo>
                    <a:lnTo>
                      <a:pt x="511" y="2"/>
                    </a:lnTo>
                    <a:lnTo>
                      <a:pt x="531" y="3"/>
                    </a:lnTo>
                    <a:lnTo>
                      <a:pt x="549" y="7"/>
                    </a:lnTo>
                    <a:lnTo>
                      <a:pt x="569" y="11"/>
                    </a:lnTo>
                    <a:lnTo>
                      <a:pt x="588" y="17"/>
                    </a:lnTo>
                    <a:lnTo>
                      <a:pt x="606" y="24"/>
                    </a:lnTo>
                    <a:lnTo>
                      <a:pt x="625" y="32"/>
                    </a:lnTo>
                    <a:lnTo>
                      <a:pt x="642" y="41"/>
                    </a:lnTo>
                    <a:lnTo>
                      <a:pt x="658" y="49"/>
                    </a:lnTo>
                    <a:lnTo>
                      <a:pt x="674" y="61"/>
                    </a:lnTo>
                    <a:lnTo>
                      <a:pt x="674" y="61"/>
                    </a:lnTo>
                    <a:lnTo>
                      <a:pt x="679" y="65"/>
                    </a:lnTo>
                    <a:lnTo>
                      <a:pt x="684" y="70"/>
                    </a:lnTo>
                    <a:lnTo>
                      <a:pt x="695" y="82"/>
                    </a:lnTo>
                    <a:lnTo>
                      <a:pt x="705" y="94"/>
                    </a:lnTo>
                    <a:lnTo>
                      <a:pt x="710" y="100"/>
                    </a:lnTo>
                    <a:lnTo>
                      <a:pt x="717" y="104"/>
                    </a:lnTo>
                    <a:lnTo>
                      <a:pt x="717" y="104"/>
                    </a:lnTo>
                    <a:lnTo>
                      <a:pt x="723" y="118"/>
                    </a:lnTo>
                    <a:lnTo>
                      <a:pt x="731" y="134"/>
                    </a:lnTo>
                    <a:lnTo>
                      <a:pt x="747" y="162"/>
                    </a:lnTo>
                    <a:lnTo>
                      <a:pt x="762" y="190"/>
                    </a:lnTo>
                    <a:lnTo>
                      <a:pt x="768" y="204"/>
                    </a:lnTo>
                    <a:lnTo>
                      <a:pt x="772" y="219"/>
                    </a:lnTo>
                    <a:lnTo>
                      <a:pt x="772" y="219"/>
                    </a:lnTo>
                    <a:lnTo>
                      <a:pt x="772" y="226"/>
                    </a:lnTo>
                    <a:lnTo>
                      <a:pt x="773" y="233"/>
                    </a:lnTo>
                    <a:lnTo>
                      <a:pt x="778" y="247"/>
                    </a:lnTo>
                    <a:lnTo>
                      <a:pt x="782" y="261"/>
                    </a:lnTo>
                    <a:lnTo>
                      <a:pt x="786" y="275"/>
                    </a:lnTo>
                    <a:lnTo>
                      <a:pt x="786" y="275"/>
                    </a:lnTo>
                    <a:lnTo>
                      <a:pt x="792" y="302"/>
                    </a:lnTo>
                    <a:lnTo>
                      <a:pt x="793" y="330"/>
                    </a:lnTo>
                    <a:lnTo>
                      <a:pt x="793" y="358"/>
                    </a:lnTo>
                    <a:lnTo>
                      <a:pt x="790" y="386"/>
                    </a:lnTo>
                    <a:lnTo>
                      <a:pt x="788" y="414"/>
                    </a:lnTo>
                    <a:lnTo>
                      <a:pt x="782" y="441"/>
                    </a:lnTo>
                    <a:lnTo>
                      <a:pt x="775" y="468"/>
                    </a:lnTo>
                    <a:lnTo>
                      <a:pt x="768" y="492"/>
                    </a:lnTo>
                    <a:lnTo>
                      <a:pt x="768" y="492"/>
                    </a:lnTo>
                    <a:lnTo>
                      <a:pt x="758" y="515"/>
                    </a:lnTo>
                    <a:lnTo>
                      <a:pt x="748" y="538"/>
                    </a:lnTo>
                    <a:lnTo>
                      <a:pt x="737" y="559"/>
                    </a:lnTo>
                    <a:lnTo>
                      <a:pt x="724" y="577"/>
                    </a:lnTo>
                    <a:lnTo>
                      <a:pt x="724" y="577"/>
                    </a:lnTo>
                    <a:lnTo>
                      <a:pt x="730" y="584"/>
                    </a:lnTo>
                    <a:lnTo>
                      <a:pt x="737" y="590"/>
                    </a:lnTo>
                    <a:lnTo>
                      <a:pt x="752" y="600"/>
                    </a:lnTo>
                    <a:lnTo>
                      <a:pt x="752" y="600"/>
                    </a:lnTo>
                    <a:lnTo>
                      <a:pt x="759" y="576"/>
                    </a:lnTo>
                    <a:lnTo>
                      <a:pt x="768" y="551"/>
                    </a:lnTo>
                    <a:lnTo>
                      <a:pt x="778" y="527"/>
                    </a:lnTo>
                    <a:lnTo>
                      <a:pt x="788" y="503"/>
                    </a:lnTo>
                    <a:lnTo>
                      <a:pt x="800" y="479"/>
                    </a:lnTo>
                    <a:lnTo>
                      <a:pt x="813" y="457"/>
                    </a:lnTo>
                    <a:lnTo>
                      <a:pt x="828" y="434"/>
                    </a:lnTo>
                    <a:lnTo>
                      <a:pt x="845" y="413"/>
                    </a:lnTo>
                    <a:lnTo>
                      <a:pt x="845" y="413"/>
                    </a:lnTo>
                    <a:lnTo>
                      <a:pt x="858" y="399"/>
                    </a:lnTo>
                    <a:lnTo>
                      <a:pt x="873" y="385"/>
                    </a:lnTo>
                    <a:lnTo>
                      <a:pt x="890" y="372"/>
                    </a:lnTo>
                    <a:lnTo>
                      <a:pt x="910" y="360"/>
                    </a:lnTo>
                    <a:lnTo>
                      <a:pt x="929" y="350"/>
                    </a:lnTo>
                    <a:lnTo>
                      <a:pt x="949" y="341"/>
                    </a:lnTo>
                    <a:lnTo>
                      <a:pt x="970" y="336"/>
                    </a:lnTo>
                    <a:lnTo>
                      <a:pt x="990" y="333"/>
                    </a:lnTo>
                    <a:lnTo>
                      <a:pt x="990" y="333"/>
                    </a:lnTo>
                    <a:lnTo>
                      <a:pt x="1000" y="333"/>
                    </a:lnTo>
                    <a:lnTo>
                      <a:pt x="1009" y="333"/>
                    </a:lnTo>
                    <a:lnTo>
                      <a:pt x="1033" y="337"/>
                    </a:lnTo>
                    <a:lnTo>
                      <a:pt x="1057" y="341"/>
                    </a:lnTo>
                    <a:lnTo>
                      <a:pt x="1081" y="346"/>
                    </a:lnTo>
                    <a:lnTo>
                      <a:pt x="1081" y="346"/>
                    </a:lnTo>
                    <a:lnTo>
                      <a:pt x="1087" y="346"/>
                    </a:lnTo>
                    <a:lnTo>
                      <a:pt x="1092" y="344"/>
                    </a:lnTo>
                    <a:lnTo>
                      <a:pt x="1098" y="344"/>
                    </a:lnTo>
                    <a:lnTo>
                      <a:pt x="1103" y="346"/>
                    </a:lnTo>
                    <a:lnTo>
                      <a:pt x="1103" y="346"/>
                    </a:lnTo>
                    <a:lnTo>
                      <a:pt x="1106" y="347"/>
                    </a:lnTo>
                    <a:lnTo>
                      <a:pt x="1109" y="351"/>
                    </a:lnTo>
                    <a:lnTo>
                      <a:pt x="1112" y="357"/>
                    </a:lnTo>
                    <a:lnTo>
                      <a:pt x="1116" y="361"/>
                    </a:lnTo>
                    <a:lnTo>
                      <a:pt x="1116" y="361"/>
                    </a:lnTo>
                    <a:lnTo>
                      <a:pt x="1129" y="371"/>
                    </a:lnTo>
                    <a:lnTo>
                      <a:pt x="1146" y="381"/>
                    </a:lnTo>
                    <a:lnTo>
                      <a:pt x="1162" y="391"/>
                    </a:lnTo>
                    <a:lnTo>
                      <a:pt x="1169" y="396"/>
                    </a:lnTo>
                    <a:lnTo>
                      <a:pt x="1175" y="400"/>
                    </a:lnTo>
                    <a:lnTo>
                      <a:pt x="1175" y="400"/>
                    </a:lnTo>
                    <a:lnTo>
                      <a:pt x="1178" y="406"/>
                    </a:lnTo>
                    <a:lnTo>
                      <a:pt x="1182" y="412"/>
                    </a:lnTo>
                    <a:lnTo>
                      <a:pt x="1188" y="421"/>
                    </a:lnTo>
                    <a:lnTo>
                      <a:pt x="1188" y="421"/>
                    </a:lnTo>
                    <a:lnTo>
                      <a:pt x="1211" y="454"/>
                    </a:lnTo>
                    <a:lnTo>
                      <a:pt x="1221" y="472"/>
                    </a:lnTo>
                    <a:lnTo>
                      <a:pt x="1226" y="480"/>
                    </a:lnTo>
                    <a:lnTo>
                      <a:pt x="1230" y="490"/>
                    </a:lnTo>
                    <a:lnTo>
                      <a:pt x="1230" y="490"/>
                    </a:lnTo>
                    <a:lnTo>
                      <a:pt x="1235" y="525"/>
                    </a:lnTo>
                    <a:lnTo>
                      <a:pt x="1241" y="559"/>
                    </a:lnTo>
                    <a:lnTo>
                      <a:pt x="1244" y="577"/>
                    </a:lnTo>
                    <a:lnTo>
                      <a:pt x="1244" y="595"/>
                    </a:lnTo>
                    <a:lnTo>
                      <a:pt x="1244" y="612"/>
                    </a:lnTo>
                    <a:lnTo>
                      <a:pt x="1241" y="632"/>
                    </a:lnTo>
                    <a:lnTo>
                      <a:pt x="1241" y="632"/>
                    </a:lnTo>
                    <a:lnTo>
                      <a:pt x="1237" y="652"/>
                    </a:lnTo>
                    <a:lnTo>
                      <a:pt x="1230" y="673"/>
                    </a:lnTo>
                    <a:lnTo>
                      <a:pt x="1213" y="712"/>
                    </a:lnTo>
                    <a:lnTo>
                      <a:pt x="1213" y="712"/>
                    </a:lnTo>
                    <a:lnTo>
                      <a:pt x="1202" y="736"/>
                    </a:lnTo>
                    <a:lnTo>
                      <a:pt x="1189" y="756"/>
                    </a:lnTo>
                    <a:lnTo>
                      <a:pt x="1175" y="775"/>
                    </a:lnTo>
                    <a:lnTo>
                      <a:pt x="1160" y="792"/>
                    </a:lnTo>
                    <a:lnTo>
                      <a:pt x="1143" y="809"/>
                    </a:lnTo>
                    <a:lnTo>
                      <a:pt x="1126" y="824"/>
                    </a:lnTo>
                    <a:lnTo>
                      <a:pt x="1088" y="855"/>
                    </a:lnTo>
                    <a:lnTo>
                      <a:pt x="1088" y="855"/>
                    </a:lnTo>
                    <a:lnTo>
                      <a:pt x="1054" y="883"/>
                    </a:lnTo>
                    <a:lnTo>
                      <a:pt x="1035" y="896"/>
                    </a:lnTo>
                    <a:lnTo>
                      <a:pt x="1025" y="902"/>
                    </a:lnTo>
                    <a:lnTo>
                      <a:pt x="1014" y="906"/>
                    </a:lnTo>
                    <a:lnTo>
                      <a:pt x="1014" y="906"/>
                    </a:lnTo>
                    <a:lnTo>
                      <a:pt x="1002" y="907"/>
                    </a:lnTo>
                    <a:lnTo>
                      <a:pt x="991" y="910"/>
                    </a:lnTo>
                    <a:lnTo>
                      <a:pt x="981" y="916"/>
                    </a:lnTo>
                    <a:lnTo>
                      <a:pt x="971" y="923"/>
                    </a:lnTo>
                    <a:lnTo>
                      <a:pt x="971" y="923"/>
                    </a:lnTo>
                    <a:lnTo>
                      <a:pt x="942" y="928"/>
                    </a:lnTo>
                    <a:lnTo>
                      <a:pt x="927" y="931"/>
                    </a:lnTo>
                    <a:lnTo>
                      <a:pt x="911" y="932"/>
                    </a:lnTo>
                    <a:lnTo>
                      <a:pt x="894" y="932"/>
                    </a:lnTo>
                    <a:lnTo>
                      <a:pt x="879" y="932"/>
                    </a:lnTo>
                    <a:lnTo>
                      <a:pt x="863" y="930"/>
                    </a:lnTo>
                    <a:lnTo>
                      <a:pt x="849" y="927"/>
                    </a:lnTo>
                    <a:lnTo>
                      <a:pt x="849" y="927"/>
                    </a:lnTo>
                    <a:lnTo>
                      <a:pt x="856" y="948"/>
                    </a:lnTo>
                    <a:lnTo>
                      <a:pt x="859" y="959"/>
                    </a:lnTo>
                    <a:lnTo>
                      <a:pt x="861" y="972"/>
                    </a:lnTo>
                    <a:lnTo>
                      <a:pt x="861" y="982"/>
                    </a:lnTo>
                    <a:lnTo>
                      <a:pt x="859" y="987"/>
                    </a:lnTo>
                    <a:lnTo>
                      <a:pt x="858" y="991"/>
                    </a:lnTo>
                    <a:lnTo>
                      <a:pt x="855" y="994"/>
                    </a:lnTo>
                    <a:lnTo>
                      <a:pt x="852" y="997"/>
                    </a:lnTo>
                    <a:lnTo>
                      <a:pt x="848" y="998"/>
                    </a:lnTo>
                    <a:lnTo>
                      <a:pt x="842" y="998"/>
                    </a:lnTo>
                    <a:lnTo>
                      <a:pt x="842" y="998"/>
                    </a:lnTo>
                    <a:lnTo>
                      <a:pt x="837" y="998"/>
                    </a:lnTo>
                    <a:lnTo>
                      <a:pt x="831" y="994"/>
                    </a:lnTo>
                    <a:lnTo>
                      <a:pt x="827" y="990"/>
                    </a:lnTo>
                    <a:lnTo>
                      <a:pt x="823" y="984"/>
                    </a:lnTo>
                    <a:lnTo>
                      <a:pt x="816" y="973"/>
                    </a:lnTo>
                    <a:lnTo>
                      <a:pt x="811" y="968"/>
                    </a:lnTo>
                    <a:lnTo>
                      <a:pt x="806" y="963"/>
                    </a:lnTo>
                    <a:lnTo>
                      <a:pt x="806" y="963"/>
                    </a:lnTo>
                    <a:lnTo>
                      <a:pt x="816" y="996"/>
                    </a:lnTo>
                    <a:lnTo>
                      <a:pt x="824" y="1028"/>
                    </a:lnTo>
                    <a:lnTo>
                      <a:pt x="831" y="1062"/>
                    </a:lnTo>
                    <a:lnTo>
                      <a:pt x="838" y="1095"/>
                    </a:lnTo>
                    <a:lnTo>
                      <a:pt x="844" y="1130"/>
                    </a:lnTo>
                    <a:lnTo>
                      <a:pt x="849" y="1166"/>
                    </a:lnTo>
                    <a:lnTo>
                      <a:pt x="854" y="1202"/>
                    </a:lnTo>
                    <a:lnTo>
                      <a:pt x="856" y="1239"/>
                    </a:lnTo>
                    <a:lnTo>
                      <a:pt x="859" y="1275"/>
                    </a:lnTo>
                    <a:lnTo>
                      <a:pt x="861" y="1312"/>
                    </a:lnTo>
                    <a:lnTo>
                      <a:pt x="861" y="1349"/>
                    </a:lnTo>
                    <a:lnTo>
                      <a:pt x="859" y="1386"/>
                    </a:lnTo>
                    <a:lnTo>
                      <a:pt x="856" y="1422"/>
                    </a:lnTo>
                    <a:lnTo>
                      <a:pt x="854" y="1459"/>
                    </a:lnTo>
                    <a:lnTo>
                      <a:pt x="849" y="1495"/>
                    </a:lnTo>
                    <a:lnTo>
                      <a:pt x="842" y="1531"/>
                    </a:lnTo>
                    <a:lnTo>
                      <a:pt x="842" y="1531"/>
                    </a:lnTo>
                    <a:lnTo>
                      <a:pt x="845" y="1532"/>
                    </a:lnTo>
                    <a:lnTo>
                      <a:pt x="848" y="1531"/>
                    </a:lnTo>
                    <a:lnTo>
                      <a:pt x="855" y="1528"/>
                    </a:lnTo>
                    <a:lnTo>
                      <a:pt x="862" y="1524"/>
                    </a:lnTo>
                    <a:lnTo>
                      <a:pt x="869" y="1519"/>
                    </a:lnTo>
                    <a:lnTo>
                      <a:pt x="869" y="1519"/>
                    </a:lnTo>
                    <a:lnTo>
                      <a:pt x="880" y="1488"/>
                    </a:lnTo>
                    <a:lnTo>
                      <a:pt x="887" y="1470"/>
                    </a:lnTo>
                    <a:lnTo>
                      <a:pt x="897" y="1452"/>
                    </a:lnTo>
                    <a:lnTo>
                      <a:pt x="897" y="1452"/>
                    </a:lnTo>
                    <a:lnTo>
                      <a:pt x="904" y="1442"/>
                    </a:lnTo>
                    <a:lnTo>
                      <a:pt x="911" y="1431"/>
                    </a:lnTo>
                    <a:lnTo>
                      <a:pt x="921" y="1420"/>
                    </a:lnTo>
                    <a:lnTo>
                      <a:pt x="929" y="1411"/>
                    </a:lnTo>
                    <a:lnTo>
                      <a:pt x="935" y="1408"/>
                    </a:lnTo>
                    <a:lnTo>
                      <a:pt x="939" y="1407"/>
                    </a:lnTo>
                    <a:lnTo>
                      <a:pt x="943" y="1406"/>
                    </a:lnTo>
                    <a:lnTo>
                      <a:pt x="949" y="1407"/>
                    </a:lnTo>
                    <a:lnTo>
                      <a:pt x="953" y="1408"/>
                    </a:lnTo>
                    <a:lnTo>
                      <a:pt x="956" y="1413"/>
                    </a:lnTo>
                    <a:lnTo>
                      <a:pt x="960" y="1418"/>
                    </a:lnTo>
                    <a:lnTo>
                      <a:pt x="963" y="1425"/>
                    </a:lnTo>
                    <a:lnTo>
                      <a:pt x="963" y="1425"/>
                    </a:lnTo>
                    <a:lnTo>
                      <a:pt x="959" y="1441"/>
                    </a:lnTo>
                    <a:lnTo>
                      <a:pt x="955" y="1453"/>
                    </a:lnTo>
                    <a:lnTo>
                      <a:pt x="948" y="1466"/>
                    </a:lnTo>
                    <a:lnTo>
                      <a:pt x="941" y="1477"/>
                    </a:lnTo>
                    <a:lnTo>
                      <a:pt x="932" y="1487"/>
                    </a:lnTo>
                    <a:lnTo>
                      <a:pt x="924" y="1497"/>
                    </a:lnTo>
                    <a:lnTo>
                      <a:pt x="904" y="1515"/>
                    </a:lnTo>
                    <a:lnTo>
                      <a:pt x="904" y="1515"/>
                    </a:lnTo>
                    <a:lnTo>
                      <a:pt x="934" y="1507"/>
                    </a:lnTo>
                    <a:lnTo>
                      <a:pt x="950" y="1502"/>
                    </a:lnTo>
                    <a:lnTo>
                      <a:pt x="969" y="1500"/>
                    </a:lnTo>
                    <a:lnTo>
                      <a:pt x="984" y="1498"/>
                    </a:lnTo>
                    <a:lnTo>
                      <a:pt x="991" y="1500"/>
                    </a:lnTo>
                    <a:lnTo>
                      <a:pt x="998" y="1501"/>
                    </a:lnTo>
                    <a:lnTo>
                      <a:pt x="1004" y="1505"/>
                    </a:lnTo>
                    <a:lnTo>
                      <a:pt x="1009" y="1510"/>
                    </a:lnTo>
                    <a:lnTo>
                      <a:pt x="1014" y="1515"/>
                    </a:lnTo>
                    <a:lnTo>
                      <a:pt x="1016" y="1524"/>
                    </a:lnTo>
                    <a:lnTo>
                      <a:pt x="1016" y="1524"/>
                    </a:lnTo>
                    <a:lnTo>
                      <a:pt x="1011" y="1531"/>
                    </a:lnTo>
                    <a:lnTo>
                      <a:pt x="1005" y="1538"/>
                    </a:lnTo>
                    <a:lnTo>
                      <a:pt x="998" y="1543"/>
                    </a:lnTo>
                    <a:lnTo>
                      <a:pt x="991" y="1547"/>
                    </a:lnTo>
                    <a:lnTo>
                      <a:pt x="976" y="1556"/>
                    </a:lnTo>
                    <a:lnTo>
                      <a:pt x="960" y="1561"/>
                    </a:lnTo>
                    <a:lnTo>
                      <a:pt x="960" y="1561"/>
                    </a:lnTo>
                    <a:lnTo>
                      <a:pt x="1000" y="1566"/>
                    </a:lnTo>
                    <a:lnTo>
                      <a:pt x="1040" y="1567"/>
                    </a:lnTo>
                    <a:lnTo>
                      <a:pt x="1061" y="1568"/>
                    </a:lnTo>
                    <a:lnTo>
                      <a:pt x="1081" y="1567"/>
                    </a:lnTo>
                    <a:lnTo>
                      <a:pt x="1102" y="1564"/>
                    </a:lnTo>
                    <a:lnTo>
                      <a:pt x="1120" y="1560"/>
                    </a:lnTo>
                    <a:lnTo>
                      <a:pt x="1120" y="1560"/>
                    </a:lnTo>
                    <a:lnTo>
                      <a:pt x="1130" y="1563"/>
                    </a:lnTo>
                    <a:lnTo>
                      <a:pt x="1140" y="1566"/>
                    </a:lnTo>
                    <a:lnTo>
                      <a:pt x="1148" y="1566"/>
                    </a:lnTo>
                    <a:lnTo>
                      <a:pt x="1157" y="1566"/>
                    </a:lnTo>
                    <a:lnTo>
                      <a:pt x="1157" y="1566"/>
                    </a:lnTo>
                    <a:lnTo>
                      <a:pt x="1174" y="1577"/>
                    </a:lnTo>
                    <a:lnTo>
                      <a:pt x="1189" y="1590"/>
                    </a:lnTo>
                    <a:lnTo>
                      <a:pt x="1219" y="1615"/>
                    </a:lnTo>
                    <a:lnTo>
                      <a:pt x="1248" y="1640"/>
                    </a:lnTo>
                    <a:lnTo>
                      <a:pt x="1263" y="1653"/>
                    </a:lnTo>
                    <a:lnTo>
                      <a:pt x="1280" y="1664"/>
                    </a:lnTo>
                    <a:lnTo>
                      <a:pt x="1280" y="1664"/>
                    </a:lnTo>
                    <a:lnTo>
                      <a:pt x="1283" y="1682"/>
                    </a:lnTo>
                    <a:lnTo>
                      <a:pt x="1284" y="1703"/>
                    </a:lnTo>
                    <a:lnTo>
                      <a:pt x="1286" y="1724"/>
                    </a:lnTo>
                    <a:lnTo>
                      <a:pt x="1286" y="1747"/>
                    </a:lnTo>
                    <a:lnTo>
                      <a:pt x="1284" y="1792"/>
                    </a:lnTo>
                    <a:lnTo>
                      <a:pt x="1282" y="1835"/>
                    </a:lnTo>
                    <a:lnTo>
                      <a:pt x="1282" y="1835"/>
                    </a:lnTo>
                    <a:lnTo>
                      <a:pt x="1280" y="1872"/>
                    </a:lnTo>
                    <a:lnTo>
                      <a:pt x="1280" y="1910"/>
                    </a:lnTo>
                    <a:lnTo>
                      <a:pt x="1280" y="1983"/>
                    </a:lnTo>
                    <a:lnTo>
                      <a:pt x="1280" y="2019"/>
                    </a:lnTo>
                    <a:lnTo>
                      <a:pt x="1280" y="2056"/>
                    </a:lnTo>
                    <a:lnTo>
                      <a:pt x="1277" y="2091"/>
                    </a:lnTo>
                    <a:lnTo>
                      <a:pt x="1275" y="2127"/>
                    </a:lnTo>
                    <a:lnTo>
                      <a:pt x="1275" y="2127"/>
                    </a:lnTo>
                    <a:lnTo>
                      <a:pt x="1263" y="2214"/>
                    </a:lnTo>
                    <a:lnTo>
                      <a:pt x="1252" y="2300"/>
                    </a:lnTo>
                    <a:lnTo>
                      <a:pt x="1252" y="2300"/>
                    </a:lnTo>
                    <a:lnTo>
                      <a:pt x="1248" y="2320"/>
                    </a:lnTo>
                    <a:lnTo>
                      <a:pt x="1244" y="2338"/>
                    </a:lnTo>
                    <a:lnTo>
                      <a:pt x="1241" y="2358"/>
                    </a:lnTo>
                    <a:lnTo>
                      <a:pt x="1240" y="2367"/>
                    </a:lnTo>
                    <a:lnTo>
                      <a:pt x="1240" y="2379"/>
                    </a:lnTo>
                    <a:lnTo>
                      <a:pt x="1240" y="2379"/>
                    </a:lnTo>
                    <a:lnTo>
                      <a:pt x="1224" y="2384"/>
                    </a:lnTo>
                    <a:lnTo>
                      <a:pt x="1209" y="2388"/>
                    </a:lnTo>
                    <a:lnTo>
                      <a:pt x="1192" y="2393"/>
                    </a:lnTo>
                    <a:lnTo>
                      <a:pt x="1175" y="2395"/>
                    </a:lnTo>
                    <a:lnTo>
                      <a:pt x="1141" y="2400"/>
                    </a:lnTo>
                    <a:lnTo>
                      <a:pt x="1106" y="2401"/>
                    </a:lnTo>
                    <a:lnTo>
                      <a:pt x="1106" y="2401"/>
                    </a:lnTo>
                    <a:lnTo>
                      <a:pt x="1029" y="2401"/>
                    </a:lnTo>
                    <a:lnTo>
                      <a:pt x="990" y="2401"/>
                    </a:lnTo>
                    <a:lnTo>
                      <a:pt x="949" y="2402"/>
                    </a:lnTo>
                    <a:lnTo>
                      <a:pt x="949" y="2402"/>
                    </a:lnTo>
                    <a:lnTo>
                      <a:pt x="873" y="2407"/>
                    </a:lnTo>
                    <a:lnTo>
                      <a:pt x="796" y="2407"/>
                    </a:lnTo>
                    <a:lnTo>
                      <a:pt x="716" y="2407"/>
                    </a:lnTo>
                    <a:lnTo>
                      <a:pt x="635" y="2405"/>
                    </a:lnTo>
                    <a:lnTo>
                      <a:pt x="635" y="2405"/>
                    </a:lnTo>
                    <a:lnTo>
                      <a:pt x="507" y="2402"/>
                    </a:lnTo>
                    <a:lnTo>
                      <a:pt x="376" y="2400"/>
                    </a:lnTo>
                    <a:lnTo>
                      <a:pt x="310" y="2397"/>
                    </a:lnTo>
                    <a:lnTo>
                      <a:pt x="246" y="2393"/>
                    </a:lnTo>
                    <a:lnTo>
                      <a:pt x="181" y="2387"/>
                    </a:lnTo>
                    <a:lnTo>
                      <a:pt x="118" y="2379"/>
                    </a:lnTo>
                    <a:lnTo>
                      <a:pt x="118" y="2379"/>
                    </a:lnTo>
                    <a:lnTo>
                      <a:pt x="109" y="2372"/>
                    </a:lnTo>
                    <a:lnTo>
                      <a:pt x="104" y="2365"/>
                    </a:lnTo>
                    <a:lnTo>
                      <a:pt x="93" y="2349"/>
                    </a:lnTo>
                    <a:lnTo>
                      <a:pt x="93" y="2349"/>
                    </a:lnTo>
                    <a:lnTo>
                      <a:pt x="86" y="2341"/>
                    </a:lnTo>
                    <a:lnTo>
                      <a:pt x="83" y="2338"/>
                    </a:lnTo>
                    <a:lnTo>
                      <a:pt x="80" y="2335"/>
                    </a:lnTo>
                    <a:lnTo>
                      <a:pt x="80" y="2335"/>
                    </a:lnTo>
                    <a:lnTo>
                      <a:pt x="77" y="2325"/>
                    </a:lnTo>
                    <a:lnTo>
                      <a:pt x="76" y="2313"/>
                    </a:lnTo>
                    <a:lnTo>
                      <a:pt x="76" y="2289"/>
                    </a:lnTo>
                    <a:lnTo>
                      <a:pt x="76" y="2289"/>
                    </a:lnTo>
                    <a:lnTo>
                      <a:pt x="72" y="2256"/>
                    </a:lnTo>
                    <a:lnTo>
                      <a:pt x="67" y="2224"/>
                    </a:lnTo>
                    <a:lnTo>
                      <a:pt x="56" y="2157"/>
                    </a:lnTo>
                    <a:lnTo>
                      <a:pt x="45" y="2085"/>
                    </a:lnTo>
                    <a:lnTo>
                      <a:pt x="34" y="2014"/>
                    </a:lnTo>
                    <a:lnTo>
                      <a:pt x="34" y="2014"/>
                    </a:lnTo>
                    <a:lnTo>
                      <a:pt x="28" y="1964"/>
                    </a:lnTo>
                    <a:lnTo>
                      <a:pt x="24" y="1914"/>
                    </a:lnTo>
                    <a:lnTo>
                      <a:pt x="20" y="1865"/>
                    </a:lnTo>
                    <a:lnTo>
                      <a:pt x="15" y="1818"/>
                    </a:lnTo>
                    <a:lnTo>
                      <a:pt x="15" y="1818"/>
                    </a:lnTo>
                    <a:lnTo>
                      <a:pt x="14" y="1802"/>
                    </a:lnTo>
                    <a:lnTo>
                      <a:pt x="10" y="1783"/>
                    </a:lnTo>
                    <a:lnTo>
                      <a:pt x="7" y="1766"/>
                    </a:lnTo>
                    <a:lnTo>
                      <a:pt x="6" y="1750"/>
                    </a:lnTo>
                    <a:lnTo>
                      <a:pt x="6" y="1750"/>
                    </a:lnTo>
                    <a:lnTo>
                      <a:pt x="6" y="1734"/>
                    </a:lnTo>
                    <a:lnTo>
                      <a:pt x="6" y="1719"/>
                    </a:lnTo>
                    <a:lnTo>
                      <a:pt x="6" y="1719"/>
                    </a:lnTo>
                    <a:lnTo>
                      <a:pt x="1" y="1698"/>
                    </a:lnTo>
                    <a:lnTo>
                      <a:pt x="0" y="1688"/>
                    </a:lnTo>
                    <a:lnTo>
                      <a:pt x="1" y="1678"/>
                    </a:lnTo>
                    <a:lnTo>
                      <a:pt x="1" y="1678"/>
                    </a:lnTo>
                    <a:lnTo>
                      <a:pt x="6" y="1670"/>
                    </a:lnTo>
                    <a:lnTo>
                      <a:pt x="11" y="1663"/>
                    </a:lnTo>
                    <a:lnTo>
                      <a:pt x="25" y="1647"/>
                    </a:lnTo>
                    <a:lnTo>
                      <a:pt x="25" y="1647"/>
                    </a:lnTo>
                    <a:lnTo>
                      <a:pt x="35" y="1632"/>
                    </a:lnTo>
                    <a:lnTo>
                      <a:pt x="41" y="1623"/>
                    </a:lnTo>
                    <a:lnTo>
                      <a:pt x="45" y="1618"/>
                    </a:lnTo>
                    <a:lnTo>
                      <a:pt x="45" y="1618"/>
                    </a:lnTo>
                    <a:lnTo>
                      <a:pt x="58" y="1606"/>
                    </a:lnTo>
                    <a:lnTo>
                      <a:pt x="69" y="1595"/>
                    </a:lnTo>
                    <a:lnTo>
                      <a:pt x="94" y="1576"/>
                    </a:lnTo>
                    <a:lnTo>
                      <a:pt x="119" y="1556"/>
                    </a:lnTo>
                    <a:lnTo>
                      <a:pt x="142" y="1536"/>
                    </a:lnTo>
                    <a:lnTo>
                      <a:pt x="142" y="1536"/>
                    </a:lnTo>
                    <a:lnTo>
                      <a:pt x="154" y="1533"/>
                    </a:lnTo>
                    <a:lnTo>
                      <a:pt x="168" y="1532"/>
                    </a:lnTo>
                    <a:lnTo>
                      <a:pt x="198" y="1532"/>
                    </a:lnTo>
                    <a:lnTo>
                      <a:pt x="230" y="1533"/>
                    </a:lnTo>
                    <a:lnTo>
                      <a:pt x="264" y="1538"/>
                    </a:lnTo>
                    <a:lnTo>
                      <a:pt x="330" y="1546"/>
                    </a:lnTo>
                    <a:lnTo>
                      <a:pt x="362" y="1549"/>
                    </a:lnTo>
                    <a:lnTo>
                      <a:pt x="393" y="1550"/>
                    </a:lnTo>
                    <a:lnTo>
                      <a:pt x="393" y="1550"/>
                    </a:lnTo>
                    <a:lnTo>
                      <a:pt x="404" y="1517"/>
                    </a:lnTo>
                    <a:lnTo>
                      <a:pt x="410" y="1500"/>
                    </a:lnTo>
                    <a:lnTo>
                      <a:pt x="417" y="1484"/>
                    </a:lnTo>
                    <a:lnTo>
                      <a:pt x="424" y="1470"/>
                    </a:lnTo>
                    <a:lnTo>
                      <a:pt x="432" y="1456"/>
                    </a:lnTo>
                    <a:lnTo>
                      <a:pt x="441" y="1444"/>
                    </a:lnTo>
                    <a:lnTo>
                      <a:pt x="451" y="1431"/>
                    </a:lnTo>
                    <a:lnTo>
                      <a:pt x="451" y="1431"/>
                    </a:lnTo>
                    <a:lnTo>
                      <a:pt x="469" y="1425"/>
                    </a:lnTo>
                    <a:lnTo>
                      <a:pt x="487" y="1421"/>
                    </a:lnTo>
                    <a:lnTo>
                      <a:pt x="505" y="1418"/>
                    </a:lnTo>
                    <a:lnTo>
                      <a:pt x="524" y="1415"/>
                    </a:lnTo>
                    <a:lnTo>
                      <a:pt x="560" y="1415"/>
                    </a:lnTo>
                    <a:lnTo>
                      <a:pt x="598" y="1415"/>
                    </a:lnTo>
                    <a:lnTo>
                      <a:pt x="598" y="1415"/>
                    </a:lnTo>
                    <a:lnTo>
                      <a:pt x="625" y="1415"/>
                    </a:lnTo>
                    <a:lnTo>
                      <a:pt x="653" y="1415"/>
                    </a:lnTo>
                    <a:lnTo>
                      <a:pt x="682" y="1418"/>
                    </a:lnTo>
                    <a:lnTo>
                      <a:pt x="699" y="1421"/>
                    </a:lnTo>
                    <a:lnTo>
                      <a:pt x="715" y="1425"/>
                    </a:lnTo>
                    <a:lnTo>
                      <a:pt x="715" y="1425"/>
                    </a:lnTo>
                    <a:lnTo>
                      <a:pt x="731" y="1434"/>
                    </a:lnTo>
                    <a:lnTo>
                      <a:pt x="747" y="1444"/>
                    </a:lnTo>
                    <a:lnTo>
                      <a:pt x="761" y="1453"/>
                    </a:lnTo>
                    <a:lnTo>
                      <a:pt x="772" y="1466"/>
                    </a:lnTo>
                    <a:lnTo>
                      <a:pt x="783" y="1480"/>
                    </a:lnTo>
                    <a:lnTo>
                      <a:pt x="793" y="1495"/>
                    </a:lnTo>
                    <a:lnTo>
                      <a:pt x="800" y="1512"/>
                    </a:lnTo>
                    <a:lnTo>
                      <a:pt x="806" y="1531"/>
                    </a:lnTo>
                    <a:lnTo>
                      <a:pt x="806" y="1531"/>
                    </a:lnTo>
                    <a:lnTo>
                      <a:pt x="807" y="1531"/>
                    </a:lnTo>
                    <a:lnTo>
                      <a:pt x="807" y="1532"/>
                    </a:lnTo>
                    <a:lnTo>
                      <a:pt x="807" y="1532"/>
                    </a:lnTo>
                    <a:lnTo>
                      <a:pt x="807" y="1533"/>
                    </a:lnTo>
                    <a:lnTo>
                      <a:pt x="807" y="1533"/>
                    </a:lnTo>
                    <a:close/>
                    <a:moveTo>
                      <a:pt x="712" y="569"/>
                    </a:moveTo>
                    <a:lnTo>
                      <a:pt x="712" y="569"/>
                    </a:lnTo>
                    <a:lnTo>
                      <a:pt x="722" y="556"/>
                    </a:lnTo>
                    <a:lnTo>
                      <a:pt x="730" y="541"/>
                    </a:lnTo>
                    <a:lnTo>
                      <a:pt x="737" y="524"/>
                    </a:lnTo>
                    <a:lnTo>
                      <a:pt x="744" y="507"/>
                    </a:lnTo>
                    <a:lnTo>
                      <a:pt x="757" y="473"/>
                    </a:lnTo>
                    <a:lnTo>
                      <a:pt x="768" y="441"/>
                    </a:lnTo>
                    <a:lnTo>
                      <a:pt x="768" y="441"/>
                    </a:lnTo>
                    <a:lnTo>
                      <a:pt x="772" y="427"/>
                    </a:lnTo>
                    <a:lnTo>
                      <a:pt x="775" y="414"/>
                    </a:lnTo>
                    <a:lnTo>
                      <a:pt x="779" y="385"/>
                    </a:lnTo>
                    <a:lnTo>
                      <a:pt x="781" y="357"/>
                    </a:lnTo>
                    <a:lnTo>
                      <a:pt x="779" y="327"/>
                    </a:lnTo>
                    <a:lnTo>
                      <a:pt x="776" y="298"/>
                    </a:lnTo>
                    <a:lnTo>
                      <a:pt x="771" y="268"/>
                    </a:lnTo>
                    <a:lnTo>
                      <a:pt x="765" y="240"/>
                    </a:lnTo>
                    <a:lnTo>
                      <a:pt x="757" y="214"/>
                    </a:lnTo>
                    <a:lnTo>
                      <a:pt x="757" y="214"/>
                    </a:lnTo>
                    <a:lnTo>
                      <a:pt x="750" y="195"/>
                    </a:lnTo>
                    <a:lnTo>
                      <a:pt x="741" y="177"/>
                    </a:lnTo>
                    <a:lnTo>
                      <a:pt x="720" y="141"/>
                    </a:lnTo>
                    <a:lnTo>
                      <a:pt x="720" y="141"/>
                    </a:lnTo>
                    <a:lnTo>
                      <a:pt x="709" y="122"/>
                    </a:lnTo>
                    <a:lnTo>
                      <a:pt x="698" y="105"/>
                    </a:lnTo>
                    <a:lnTo>
                      <a:pt x="686" y="90"/>
                    </a:lnTo>
                    <a:lnTo>
                      <a:pt x="674" y="77"/>
                    </a:lnTo>
                    <a:lnTo>
                      <a:pt x="674" y="77"/>
                    </a:lnTo>
                    <a:lnTo>
                      <a:pt x="654" y="63"/>
                    </a:lnTo>
                    <a:lnTo>
                      <a:pt x="632" y="49"/>
                    </a:lnTo>
                    <a:lnTo>
                      <a:pt x="606" y="38"/>
                    </a:lnTo>
                    <a:lnTo>
                      <a:pt x="581" y="28"/>
                    </a:lnTo>
                    <a:lnTo>
                      <a:pt x="553" y="21"/>
                    </a:lnTo>
                    <a:lnTo>
                      <a:pt x="525" y="16"/>
                    </a:lnTo>
                    <a:lnTo>
                      <a:pt x="497" y="14"/>
                    </a:lnTo>
                    <a:lnTo>
                      <a:pt x="470" y="14"/>
                    </a:lnTo>
                    <a:lnTo>
                      <a:pt x="470" y="14"/>
                    </a:lnTo>
                    <a:lnTo>
                      <a:pt x="449" y="17"/>
                    </a:lnTo>
                    <a:lnTo>
                      <a:pt x="431" y="23"/>
                    </a:lnTo>
                    <a:lnTo>
                      <a:pt x="414" y="28"/>
                    </a:lnTo>
                    <a:lnTo>
                      <a:pt x="399" y="37"/>
                    </a:lnTo>
                    <a:lnTo>
                      <a:pt x="385" y="45"/>
                    </a:lnTo>
                    <a:lnTo>
                      <a:pt x="372" y="56"/>
                    </a:lnTo>
                    <a:lnTo>
                      <a:pt x="359" y="68"/>
                    </a:lnTo>
                    <a:lnTo>
                      <a:pt x="347" y="82"/>
                    </a:lnTo>
                    <a:lnTo>
                      <a:pt x="347" y="82"/>
                    </a:lnTo>
                    <a:lnTo>
                      <a:pt x="338" y="91"/>
                    </a:lnTo>
                    <a:lnTo>
                      <a:pt x="330" y="101"/>
                    </a:lnTo>
                    <a:lnTo>
                      <a:pt x="324" y="113"/>
                    </a:lnTo>
                    <a:lnTo>
                      <a:pt x="319" y="122"/>
                    </a:lnTo>
                    <a:lnTo>
                      <a:pt x="313" y="134"/>
                    </a:lnTo>
                    <a:lnTo>
                      <a:pt x="309" y="146"/>
                    </a:lnTo>
                    <a:lnTo>
                      <a:pt x="303" y="170"/>
                    </a:lnTo>
                    <a:lnTo>
                      <a:pt x="300" y="195"/>
                    </a:lnTo>
                    <a:lnTo>
                      <a:pt x="299" y="223"/>
                    </a:lnTo>
                    <a:lnTo>
                      <a:pt x="299" y="252"/>
                    </a:lnTo>
                    <a:lnTo>
                      <a:pt x="299" y="282"/>
                    </a:lnTo>
                    <a:lnTo>
                      <a:pt x="299" y="282"/>
                    </a:lnTo>
                    <a:lnTo>
                      <a:pt x="319" y="288"/>
                    </a:lnTo>
                    <a:lnTo>
                      <a:pt x="338" y="292"/>
                    </a:lnTo>
                    <a:lnTo>
                      <a:pt x="383" y="299"/>
                    </a:lnTo>
                    <a:lnTo>
                      <a:pt x="383" y="299"/>
                    </a:lnTo>
                    <a:lnTo>
                      <a:pt x="376" y="291"/>
                    </a:lnTo>
                    <a:lnTo>
                      <a:pt x="368" y="284"/>
                    </a:lnTo>
                    <a:lnTo>
                      <a:pt x="359" y="275"/>
                    </a:lnTo>
                    <a:lnTo>
                      <a:pt x="351" y="264"/>
                    </a:lnTo>
                    <a:lnTo>
                      <a:pt x="351" y="264"/>
                    </a:lnTo>
                    <a:lnTo>
                      <a:pt x="347" y="254"/>
                    </a:lnTo>
                    <a:lnTo>
                      <a:pt x="343" y="243"/>
                    </a:lnTo>
                    <a:lnTo>
                      <a:pt x="340" y="230"/>
                    </a:lnTo>
                    <a:lnTo>
                      <a:pt x="338" y="218"/>
                    </a:lnTo>
                    <a:lnTo>
                      <a:pt x="337" y="190"/>
                    </a:lnTo>
                    <a:lnTo>
                      <a:pt x="336" y="162"/>
                    </a:lnTo>
                    <a:lnTo>
                      <a:pt x="336" y="162"/>
                    </a:lnTo>
                    <a:lnTo>
                      <a:pt x="341" y="150"/>
                    </a:lnTo>
                    <a:lnTo>
                      <a:pt x="347" y="141"/>
                    </a:lnTo>
                    <a:lnTo>
                      <a:pt x="352" y="131"/>
                    </a:lnTo>
                    <a:lnTo>
                      <a:pt x="359" y="121"/>
                    </a:lnTo>
                    <a:lnTo>
                      <a:pt x="368" y="113"/>
                    </a:lnTo>
                    <a:lnTo>
                      <a:pt x="376" y="107"/>
                    </a:lnTo>
                    <a:lnTo>
                      <a:pt x="386" y="101"/>
                    </a:lnTo>
                    <a:lnTo>
                      <a:pt x="397" y="98"/>
                    </a:lnTo>
                    <a:lnTo>
                      <a:pt x="397" y="98"/>
                    </a:lnTo>
                    <a:lnTo>
                      <a:pt x="400" y="93"/>
                    </a:lnTo>
                    <a:lnTo>
                      <a:pt x="404" y="90"/>
                    </a:lnTo>
                    <a:lnTo>
                      <a:pt x="409" y="86"/>
                    </a:lnTo>
                    <a:lnTo>
                      <a:pt x="413" y="84"/>
                    </a:lnTo>
                    <a:lnTo>
                      <a:pt x="418" y="83"/>
                    </a:lnTo>
                    <a:lnTo>
                      <a:pt x="423" y="83"/>
                    </a:lnTo>
                    <a:lnTo>
                      <a:pt x="434" y="84"/>
                    </a:lnTo>
                    <a:lnTo>
                      <a:pt x="444" y="89"/>
                    </a:lnTo>
                    <a:lnTo>
                      <a:pt x="453" y="94"/>
                    </a:lnTo>
                    <a:lnTo>
                      <a:pt x="462" y="101"/>
                    </a:lnTo>
                    <a:lnTo>
                      <a:pt x="467" y="111"/>
                    </a:lnTo>
                    <a:lnTo>
                      <a:pt x="467" y="111"/>
                    </a:lnTo>
                    <a:lnTo>
                      <a:pt x="469" y="117"/>
                    </a:lnTo>
                    <a:lnTo>
                      <a:pt x="470" y="124"/>
                    </a:lnTo>
                    <a:lnTo>
                      <a:pt x="470" y="138"/>
                    </a:lnTo>
                    <a:lnTo>
                      <a:pt x="469" y="153"/>
                    </a:lnTo>
                    <a:lnTo>
                      <a:pt x="467" y="160"/>
                    </a:lnTo>
                    <a:lnTo>
                      <a:pt x="469" y="169"/>
                    </a:lnTo>
                    <a:lnTo>
                      <a:pt x="469" y="169"/>
                    </a:lnTo>
                    <a:lnTo>
                      <a:pt x="470" y="177"/>
                    </a:lnTo>
                    <a:lnTo>
                      <a:pt x="473" y="186"/>
                    </a:lnTo>
                    <a:lnTo>
                      <a:pt x="482" y="201"/>
                    </a:lnTo>
                    <a:lnTo>
                      <a:pt x="489" y="216"/>
                    </a:lnTo>
                    <a:lnTo>
                      <a:pt x="490" y="223"/>
                    </a:lnTo>
                    <a:lnTo>
                      <a:pt x="491" y="233"/>
                    </a:lnTo>
                    <a:lnTo>
                      <a:pt x="491" y="233"/>
                    </a:lnTo>
                    <a:lnTo>
                      <a:pt x="490" y="249"/>
                    </a:lnTo>
                    <a:lnTo>
                      <a:pt x="487" y="264"/>
                    </a:lnTo>
                    <a:lnTo>
                      <a:pt x="482" y="277"/>
                    </a:lnTo>
                    <a:lnTo>
                      <a:pt x="474" y="288"/>
                    </a:lnTo>
                    <a:lnTo>
                      <a:pt x="466" y="299"/>
                    </a:lnTo>
                    <a:lnTo>
                      <a:pt x="456" y="308"/>
                    </a:lnTo>
                    <a:lnTo>
                      <a:pt x="445" y="313"/>
                    </a:lnTo>
                    <a:lnTo>
                      <a:pt x="434" y="319"/>
                    </a:lnTo>
                    <a:lnTo>
                      <a:pt x="434" y="319"/>
                    </a:lnTo>
                    <a:lnTo>
                      <a:pt x="455" y="329"/>
                    </a:lnTo>
                    <a:lnTo>
                      <a:pt x="474" y="340"/>
                    </a:lnTo>
                    <a:lnTo>
                      <a:pt x="493" y="353"/>
                    </a:lnTo>
                    <a:lnTo>
                      <a:pt x="512" y="365"/>
                    </a:lnTo>
                    <a:lnTo>
                      <a:pt x="529" y="379"/>
                    </a:lnTo>
                    <a:lnTo>
                      <a:pt x="546" y="395"/>
                    </a:lnTo>
                    <a:lnTo>
                      <a:pt x="562" y="410"/>
                    </a:lnTo>
                    <a:lnTo>
                      <a:pt x="577" y="427"/>
                    </a:lnTo>
                    <a:lnTo>
                      <a:pt x="590" y="444"/>
                    </a:lnTo>
                    <a:lnTo>
                      <a:pt x="602" y="464"/>
                    </a:lnTo>
                    <a:lnTo>
                      <a:pt x="613" y="483"/>
                    </a:lnTo>
                    <a:lnTo>
                      <a:pt x="622" y="504"/>
                    </a:lnTo>
                    <a:lnTo>
                      <a:pt x="630" y="527"/>
                    </a:lnTo>
                    <a:lnTo>
                      <a:pt x="637" y="551"/>
                    </a:lnTo>
                    <a:lnTo>
                      <a:pt x="642" y="574"/>
                    </a:lnTo>
                    <a:lnTo>
                      <a:pt x="646" y="600"/>
                    </a:lnTo>
                    <a:lnTo>
                      <a:pt x="646" y="600"/>
                    </a:lnTo>
                    <a:lnTo>
                      <a:pt x="657" y="598"/>
                    </a:lnTo>
                    <a:lnTo>
                      <a:pt x="667" y="597"/>
                    </a:lnTo>
                    <a:lnTo>
                      <a:pt x="675" y="593"/>
                    </a:lnTo>
                    <a:lnTo>
                      <a:pt x="684" y="588"/>
                    </a:lnTo>
                    <a:lnTo>
                      <a:pt x="698" y="579"/>
                    </a:lnTo>
                    <a:lnTo>
                      <a:pt x="712" y="569"/>
                    </a:lnTo>
                    <a:lnTo>
                      <a:pt x="712" y="569"/>
                    </a:lnTo>
                    <a:close/>
                    <a:moveTo>
                      <a:pt x="396" y="111"/>
                    </a:moveTo>
                    <a:lnTo>
                      <a:pt x="396" y="111"/>
                    </a:lnTo>
                    <a:lnTo>
                      <a:pt x="376" y="125"/>
                    </a:lnTo>
                    <a:lnTo>
                      <a:pt x="368" y="134"/>
                    </a:lnTo>
                    <a:lnTo>
                      <a:pt x="361" y="143"/>
                    </a:lnTo>
                    <a:lnTo>
                      <a:pt x="355" y="153"/>
                    </a:lnTo>
                    <a:lnTo>
                      <a:pt x="351" y="164"/>
                    </a:lnTo>
                    <a:lnTo>
                      <a:pt x="348" y="177"/>
                    </a:lnTo>
                    <a:lnTo>
                      <a:pt x="348" y="193"/>
                    </a:lnTo>
                    <a:lnTo>
                      <a:pt x="348" y="193"/>
                    </a:lnTo>
                    <a:lnTo>
                      <a:pt x="351" y="225"/>
                    </a:lnTo>
                    <a:lnTo>
                      <a:pt x="352" y="240"/>
                    </a:lnTo>
                    <a:lnTo>
                      <a:pt x="357" y="253"/>
                    </a:lnTo>
                    <a:lnTo>
                      <a:pt x="357" y="253"/>
                    </a:lnTo>
                    <a:lnTo>
                      <a:pt x="362" y="263"/>
                    </a:lnTo>
                    <a:lnTo>
                      <a:pt x="371" y="273"/>
                    </a:lnTo>
                    <a:lnTo>
                      <a:pt x="379" y="281"/>
                    </a:lnTo>
                    <a:lnTo>
                      <a:pt x="390" y="289"/>
                    </a:lnTo>
                    <a:lnTo>
                      <a:pt x="401" y="296"/>
                    </a:lnTo>
                    <a:lnTo>
                      <a:pt x="413" y="301"/>
                    </a:lnTo>
                    <a:lnTo>
                      <a:pt x="424" y="303"/>
                    </a:lnTo>
                    <a:lnTo>
                      <a:pt x="435" y="303"/>
                    </a:lnTo>
                    <a:lnTo>
                      <a:pt x="435" y="303"/>
                    </a:lnTo>
                    <a:lnTo>
                      <a:pt x="445" y="301"/>
                    </a:lnTo>
                    <a:lnTo>
                      <a:pt x="453" y="295"/>
                    </a:lnTo>
                    <a:lnTo>
                      <a:pt x="462" y="287"/>
                    </a:lnTo>
                    <a:lnTo>
                      <a:pt x="467" y="278"/>
                    </a:lnTo>
                    <a:lnTo>
                      <a:pt x="473" y="267"/>
                    </a:lnTo>
                    <a:lnTo>
                      <a:pt x="476" y="256"/>
                    </a:lnTo>
                    <a:lnTo>
                      <a:pt x="479" y="244"/>
                    </a:lnTo>
                    <a:lnTo>
                      <a:pt x="479" y="233"/>
                    </a:lnTo>
                    <a:lnTo>
                      <a:pt x="479" y="233"/>
                    </a:lnTo>
                    <a:lnTo>
                      <a:pt x="479" y="223"/>
                    </a:lnTo>
                    <a:lnTo>
                      <a:pt x="476" y="214"/>
                    </a:lnTo>
                    <a:lnTo>
                      <a:pt x="469" y="197"/>
                    </a:lnTo>
                    <a:lnTo>
                      <a:pt x="460" y="180"/>
                    </a:lnTo>
                    <a:lnTo>
                      <a:pt x="458" y="171"/>
                    </a:lnTo>
                    <a:lnTo>
                      <a:pt x="456" y="163"/>
                    </a:lnTo>
                    <a:lnTo>
                      <a:pt x="456" y="163"/>
                    </a:lnTo>
                    <a:lnTo>
                      <a:pt x="456" y="143"/>
                    </a:lnTo>
                    <a:lnTo>
                      <a:pt x="456" y="134"/>
                    </a:lnTo>
                    <a:lnTo>
                      <a:pt x="456" y="122"/>
                    </a:lnTo>
                    <a:lnTo>
                      <a:pt x="453" y="114"/>
                    </a:lnTo>
                    <a:lnTo>
                      <a:pt x="449" y="105"/>
                    </a:lnTo>
                    <a:lnTo>
                      <a:pt x="445" y="103"/>
                    </a:lnTo>
                    <a:lnTo>
                      <a:pt x="441" y="100"/>
                    </a:lnTo>
                    <a:lnTo>
                      <a:pt x="437" y="98"/>
                    </a:lnTo>
                    <a:lnTo>
                      <a:pt x="430" y="97"/>
                    </a:lnTo>
                    <a:lnTo>
                      <a:pt x="430" y="97"/>
                    </a:lnTo>
                    <a:lnTo>
                      <a:pt x="425" y="97"/>
                    </a:lnTo>
                    <a:lnTo>
                      <a:pt x="420" y="98"/>
                    </a:lnTo>
                    <a:lnTo>
                      <a:pt x="409" y="101"/>
                    </a:lnTo>
                    <a:lnTo>
                      <a:pt x="409" y="101"/>
                    </a:lnTo>
                    <a:lnTo>
                      <a:pt x="410" y="104"/>
                    </a:lnTo>
                    <a:lnTo>
                      <a:pt x="411" y="105"/>
                    </a:lnTo>
                    <a:lnTo>
                      <a:pt x="413" y="107"/>
                    </a:lnTo>
                    <a:lnTo>
                      <a:pt x="413" y="111"/>
                    </a:lnTo>
                    <a:lnTo>
                      <a:pt x="413" y="111"/>
                    </a:lnTo>
                    <a:lnTo>
                      <a:pt x="396" y="111"/>
                    </a:lnTo>
                    <a:lnTo>
                      <a:pt x="396" y="111"/>
                    </a:lnTo>
                    <a:close/>
                    <a:moveTo>
                      <a:pt x="598" y="479"/>
                    </a:moveTo>
                    <a:lnTo>
                      <a:pt x="598" y="479"/>
                    </a:lnTo>
                    <a:lnTo>
                      <a:pt x="585" y="459"/>
                    </a:lnTo>
                    <a:lnTo>
                      <a:pt x="573" y="441"/>
                    </a:lnTo>
                    <a:lnTo>
                      <a:pt x="557" y="423"/>
                    </a:lnTo>
                    <a:lnTo>
                      <a:pt x="542" y="407"/>
                    </a:lnTo>
                    <a:lnTo>
                      <a:pt x="525" y="392"/>
                    </a:lnTo>
                    <a:lnTo>
                      <a:pt x="507" y="378"/>
                    </a:lnTo>
                    <a:lnTo>
                      <a:pt x="469" y="353"/>
                    </a:lnTo>
                    <a:lnTo>
                      <a:pt x="469" y="353"/>
                    </a:lnTo>
                    <a:lnTo>
                      <a:pt x="451" y="341"/>
                    </a:lnTo>
                    <a:lnTo>
                      <a:pt x="432" y="330"/>
                    </a:lnTo>
                    <a:lnTo>
                      <a:pt x="416" y="322"/>
                    </a:lnTo>
                    <a:lnTo>
                      <a:pt x="397" y="315"/>
                    </a:lnTo>
                    <a:lnTo>
                      <a:pt x="397" y="315"/>
                    </a:lnTo>
                    <a:lnTo>
                      <a:pt x="379" y="312"/>
                    </a:lnTo>
                    <a:lnTo>
                      <a:pt x="361" y="310"/>
                    </a:lnTo>
                    <a:lnTo>
                      <a:pt x="344" y="309"/>
                    </a:lnTo>
                    <a:lnTo>
                      <a:pt x="327" y="306"/>
                    </a:lnTo>
                    <a:lnTo>
                      <a:pt x="327" y="306"/>
                    </a:lnTo>
                    <a:lnTo>
                      <a:pt x="302" y="299"/>
                    </a:lnTo>
                    <a:lnTo>
                      <a:pt x="289" y="296"/>
                    </a:lnTo>
                    <a:lnTo>
                      <a:pt x="275" y="294"/>
                    </a:lnTo>
                    <a:lnTo>
                      <a:pt x="275" y="294"/>
                    </a:lnTo>
                    <a:lnTo>
                      <a:pt x="260" y="294"/>
                    </a:lnTo>
                    <a:lnTo>
                      <a:pt x="247" y="294"/>
                    </a:lnTo>
                    <a:lnTo>
                      <a:pt x="234" y="295"/>
                    </a:lnTo>
                    <a:lnTo>
                      <a:pt x="223" y="298"/>
                    </a:lnTo>
                    <a:lnTo>
                      <a:pt x="212" y="302"/>
                    </a:lnTo>
                    <a:lnTo>
                      <a:pt x="201" y="306"/>
                    </a:lnTo>
                    <a:lnTo>
                      <a:pt x="180" y="318"/>
                    </a:lnTo>
                    <a:lnTo>
                      <a:pt x="180" y="318"/>
                    </a:lnTo>
                    <a:lnTo>
                      <a:pt x="170" y="325"/>
                    </a:lnTo>
                    <a:lnTo>
                      <a:pt x="160" y="333"/>
                    </a:lnTo>
                    <a:lnTo>
                      <a:pt x="150" y="343"/>
                    </a:lnTo>
                    <a:lnTo>
                      <a:pt x="142" y="354"/>
                    </a:lnTo>
                    <a:lnTo>
                      <a:pt x="135" y="367"/>
                    </a:lnTo>
                    <a:lnTo>
                      <a:pt x="128" y="381"/>
                    </a:lnTo>
                    <a:lnTo>
                      <a:pt x="122" y="395"/>
                    </a:lnTo>
                    <a:lnTo>
                      <a:pt x="117" y="409"/>
                    </a:lnTo>
                    <a:lnTo>
                      <a:pt x="112" y="424"/>
                    </a:lnTo>
                    <a:lnTo>
                      <a:pt x="109" y="441"/>
                    </a:lnTo>
                    <a:lnTo>
                      <a:pt x="107" y="457"/>
                    </a:lnTo>
                    <a:lnTo>
                      <a:pt x="105" y="473"/>
                    </a:lnTo>
                    <a:lnTo>
                      <a:pt x="105" y="489"/>
                    </a:lnTo>
                    <a:lnTo>
                      <a:pt x="105" y="504"/>
                    </a:lnTo>
                    <a:lnTo>
                      <a:pt x="108" y="521"/>
                    </a:lnTo>
                    <a:lnTo>
                      <a:pt x="111" y="535"/>
                    </a:lnTo>
                    <a:lnTo>
                      <a:pt x="111" y="535"/>
                    </a:lnTo>
                    <a:lnTo>
                      <a:pt x="117" y="567"/>
                    </a:lnTo>
                    <a:lnTo>
                      <a:pt x="119" y="584"/>
                    </a:lnTo>
                    <a:lnTo>
                      <a:pt x="122" y="598"/>
                    </a:lnTo>
                    <a:lnTo>
                      <a:pt x="122" y="598"/>
                    </a:lnTo>
                    <a:lnTo>
                      <a:pt x="126" y="608"/>
                    </a:lnTo>
                    <a:lnTo>
                      <a:pt x="131" y="618"/>
                    </a:lnTo>
                    <a:lnTo>
                      <a:pt x="142" y="638"/>
                    </a:lnTo>
                    <a:lnTo>
                      <a:pt x="152" y="657"/>
                    </a:lnTo>
                    <a:lnTo>
                      <a:pt x="157" y="669"/>
                    </a:lnTo>
                    <a:lnTo>
                      <a:pt x="161" y="678"/>
                    </a:lnTo>
                    <a:lnTo>
                      <a:pt x="161" y="678"/>
                    </a:lnTo>
                    <a:lnTo>
                      <a:pt x="167" y="684"/>
                    </a:lnTo>
                    <a:lnTo>
                      <a:pt x="173" y="688"/>
                    </a:lnTo>
                    <a:lnTo>
                      <a:pt x="182" y="699"/>
                    </a:lnTo>
                    <a:lnTo>
                      <a:pt x="192" y="712"/>
                    </a:lnTo>
                    <a:lnTo>
                      <a:pt x="204" y="725"/>
                    </a:lnTo>
                    <a:lnTo>
                      <a:pt x="204" y="725"/>
                    </a:lnTo>
                    <a:lnTo>
                      <a:pt x="216" y="737"/>
                    </a:lnTo>
                    <a:lnTo>
                      <a:pt x="232" y="749"/>
                    </a:lnTo>
                    <a:lnTo>
                      <a:pt x="247" y="760"/>
                    </a:lnTo>
                    <a:lnTo>
                      <a:pt x="265" y="770"/>
                    </a:lnTo>
                    <a:lnTo>
                      <a:pt x="284" y="779"/>
                    </a:lnTo>
                    <a:lnTo>
                      <a:pt x="302" y="788"/>
                    </a:lnTo>
                    <a:lnTo>
                      <a:pt x="320" y="795"/>
                    </a:lnTo>
                    <a:lnTo>
                      <a:pt x="340" y="802"/>
                    </a:lnTo>
                    <a:lnTo>
                      <a:pt x="340" y="802"/>
                    </a:lnTo>
                    <a:lnTo>
                      <a:pt x="368" y="809"/>
                    </a:lnTo>
                    <a:lnTo>
                      <a:pt x="397" y="813"/>
                    </a:lnTo>
                    <a:lnTo>
                      <a:pt x="427" y="815"/>
                    </a:lnTo>
                    <a:lnTo>
                      <a:pt x="455" y="813"/>
                    </a:lnTo>
                    <a:lnTo>
                      <a:pt x="483" y="810"/>
                    </a:lnTo>
                    <a:lnTo>
                      <a:pt x="511" y="805"/>
                    </a:lnTo>
                    <a:lnTo>
                      <a:pt x="536" y="796"/>
                    </a:lnTo>
                    <a:lnTo>
                      <a:pt x="562" y="785"/>
                    </a:lnTo>
                    <a:lnTo>
                      <a:pt x="562" y="785"/>
                    </a:lnTo>
                    <a:lnTo>
                      <a:pt x="578" y="770"/>
                    </a:lnTo>
                    <a:lnTo>
                      <a:pt x="588" y="763"/>
                    </a:lnTo>
                    <a:lnTo>
                      <a:pt x="598" y="756"/>
                    </a:lnTo>
                    <a:lnTo>
                      <a:pt x="598" y="756"/>
                    </a:lnTo>
                    <a:lnTo>
                      <a:pt x="599" y="747"/>
                    </a:lnTo>
                    <a:lnTo>
                      <a:pt x="602" y="740"/>
                    </a:lnTo>
                    <a:lnTo>
                      <a:pt x="606" y="734"/>
                    </a:lnTo>
                    <a:lnTo>
                      <a:pt x="612" y="729"/>
                    </a:lnTo>
                    <a:lnTo>
                      <a:pt x="623" y="719"/>
                    </a:lnTo>
                    <a:lnTo>
                      <a:pt x="627" y="713"/>
                    </a:lnTo>
                    <a:lnTo>
                      <a:pt x="632" y="706"/>
                    </a:lnTo>
                    <a:lnTo>
                      <a:pt x="632" y="706"/>
                    </a:lnTo>
                    <a:lnTo>
                      <a:pt x="635" y="697"/>
                    </a:lnTo>
                    <a:lnTo>
                      <a:pt x="636" y="685"/>
                    </a:lnTo>
                    <a:lnTo>
                      <a:pt x="636" y="673"/>
                    </a:lnTo>
                    <a:lnTo>
                      <a:pt x="635" y="660"/>
                    </a:lnTo>
                    <a:lnTo>
                      <a:pt x="633" y="633"/>
                    </a:lnTo>
                    <a:lnTo>
                      <a:pt x="633" y="619"/>
                    </a:lnTo>
                    <a:lnTo>
                      <a:pt x="633" y="604"/>
                    </a:lnTo>
                    <a:lnTo>
                      <a:pt x="633" y="604"/>
                    </a:lnTo>
                    <a:lnTo>
                      <a:pt x="625" y="605"/>
                    </a:lnTo>
                    <a:lnTo>
                      <a:pt x="615" y="604"/>
                    </a:lnTo>
                    <a:lnTo>
                      <a:pt x="604" y="603"/>
                    </a:lnTo>
                    <a:lnTo>
                      <a:pt x="594" y="600"/>
                    </a:lnTo>
                    <a:lnTo>
                      <a:pt x="584" y="595"/>
                    </a:lnTo>
                    <a:lnTo>
                      <a:pt x="576" y="591"/>
                    </a:lnTo>
                    <a:lnTo>
                      <a:pt x="570" y="586"/>
                    </a:lnTo>
                    <a:lnTo>
                      <a:pt x="567" y="579"/>
                    </a:lnTo>
                    <a:lnTo>
                      <a:pt x="567" y="579"/>
                    </a:lnTo>
                    <a:lnTo>
                      <a:pt x="583" y="584"/>
                    </a:lnTo>
                    <a:lnTo>
                      <a:pt x="599" y="588"/>
                    </a:lnTo>
                    <a:lnTo>
                      <a:pt x="615" y="591"/>
                    </a:lnTo>
                    <a:lnTo>
                      <a:pt x="623" y="591"/>
                    </a:lnTo>
                    <a:lnTo>
                      <a:pt x="632" y="590"/>
                    </a:lnTo>
                    <a:lnTo>
                      <a:pt x="632" y="590"/>
                    </a:lnTo>
                    <a:lnTo>
                      <a:pt x="625" y="562"/>
                    </a:lnTo>
                    <a:lnTo>
                      <a:pt x="618" y="534"/>
                    </a:lnTo>
                    <a:lnTo>
                      <a:pt x="609" y="506"/>
                    </a:lnTo>
                    <a:lnTo>
                      <a:pt x="604" y="493"/>
                    </a:lnTo>
                    <a:lnTo>
                      <a:pt x="598" y="479"/>
                    </a:lnTo>
                    <a:lnTo>
                      <a:pt x="598" y="479"/>
                    </a:lnTo>
                    <a:close/>
                    <a:moveTo>
                      <a:pt x="1064" y="355"/>
                    </a:moveTo>
                    <a:lnTo>
                      <a:pt x="1064" y="355"/>
                    </a:lnTo>
                    <a:lnTo>
                      <a:pt x="1051" y="353"/>
                    </a:lnTo>
                    <a:lnTo>
                      <a:pt x="1037" y="351"/>
                    </a:lnTo>
                    <a:lnTo>
                      <a:pt x="1023" y="350"/>
                    </a:lnTo>
                    <a:lnTo>
                      <a:pt x="1011" y="350"/>
                    </a:lnTo>
                    <a:lnTo>
                      <a:pt x="998" y="350"/>
                    </a:lnTo>
                    <a:lnTo>
                      <a:pt x="984" y="353"/>
                    </a:lnTo>
                    <a:lnTo>
                      <a:pt x="960" y="358"/>
                    </a:lnTo>
                    <a:lnTo>
                      <a:pt x="936" y="367"/>
                    </a:lnTo>
                    <a:lnTo>
                      <a:pt x="914" y="376"/>
                    </a:lnTo>
                    <a:lnTo>
                      <a:pt x="894" y="391"/>
                    </a:lnTo>
                    <a:lnTo>
                      <a:pt x="876" y="405"/>
                    </a:lnTo>
                    <a:lnTo>
                      <a:pt x="876" y="405"/>
                    </a:lnTo>
                    <a:lnTo>
                      <a:pt x="863" y="417"/>
                    </a:lnTo>
                    <a:lnTo>
                      <a:pt x="852" y="431"/>
                    </a:lnTo>
                    <a:lnTo>
                      <a:pt x="839" y="447"/>
                    </a:lnTo>
                    <a:lnTo>
                      <a:pt x="828" y="462"/>
                    </a:lnTo>
                    <a:lnTo>
                      <a:pt x="818" y="479"/>
                    </a:lnTo>
                    <a:lnTo>
                      <a:pt x="807" y="497"/>
                    </a:lnTo>
                    <a:lnTo>
                      <a:pt x="797" y="515"/>
                    </a:lnTo>
                    <a:lnTo>
                      <a:pt x="789" y="535"/>
                    </a:lnTo>
                    <a:lnTo>
                      <a:pt x="781" y="555"/>
                    </a:lnTo>
                    <a:lnTo>
                      <a:pt x="773" y="576"/>
                    </a:lnTo>
                    <a:lnTo>
                      <a:pt x="766" y="597"/>
                    </a:lnTo>
                    <a:lnTo>
                      <a:pt x="759" y="618"/>
                    </a:lnTo>
                    <a:lnTo>
                      <a:pt x="755" y="640"/>
                    </a:lnTo>
                    <a:lnTo>
                      <a:pt x="751" y="661"/>
                    </a:lnTo>
                    <a:lnTo>
                      <a:pt x="748" y="684"/>
                    </a:lnTo>
                    <a:lnTo>
                      <a:pt x="747" y="706"/>
                    </a:lnTo>
                    <a:lnTo>
                      <a:pt x="747" y="706"/>
                    </a:lnTo>
                    <a:lnTo>
                      <a:pt x="745" y="734"/>
                    </a:lnTo>
                    <a:lnTo>
                      <a:pt x="747" y="760"/>
                    </a:lnTo>
                    <a:lnTo>
                      <a:pt x="750" y="785"/>
                    </a:lnTo>
                    <a:lnTo>
                      <a:pt x="754" y="809"/>
                    </a:lnTo>
                    <a:lnTo>
                      <a:pt x="761" y="830"/>
                    </a:lnTo>
                    <a:lnTo>
                      <a:pt x="771" y="850"/>
                    </a:lnTo>
                    <a:lnTo>
                      <a:pt x="776" y="859"/>
                    </a:lnTo>
                    <a:lnTo>
                      <a:pt x="783" y="868"/>
                    </a:lnTo>
                    <a:lnTo>
                      <a:pt x="789" y="876"/>
                    </a:lnTo>
                    <a:lnTo>
                      <a:pt x="797" y="883"/>
                    </a:lnTo>
                    <a:lnTo>
                      <a:pt x="797" y="883"/>
                    </a:lnTo>
                    <a:lnTo>
                      <a:pt x="807" y="892"/>
                    </a:lnTo>
                    <a:lnTo>
                      <a:pt x="817" y="899"/>
                    </a:lnTo>
                    <a:lnTo>
                      <a:pt x="828" y="904"/>
                    </a:lnTo>
                    <a:lnTo>
                      <a:pt x="839" y="910"/>
                    </a:lnTo>
                    <a:lnTo>
                      <a:pt x="852" y="914"/>
                    </a:lnTo>
                    <a:lnTo>
                      <a:pt x="866" y="917"/>
                    </a:lnTo>
                    <a:lnTo>
                      <a:pt x="882" y="918"/>
                    </a:lnTo>
                    <a:lnTo>
                      <a:pt x="898" y="918"/>
                    </a:lnTo>
                    <a:lnTo>
                      <a:pt x="898" y="918"/>
                    </a:lnTo>
                    <a:lnTo>
                      <a:pt x="917" y="917"/>
                    </a:lnTo>
                    <a:lnTo>
                      <a:pt x="935" y="916"/>
                    </a:lnTo>
                    <a:lnTo>
                      <a:pt x="952" y="913"/>
                    </a:lnTo>
                    <a:lnTo>
                      <a:pt x="969" y="907"/>
                    </a:lnTo>
                    <a:lnTo>
                      <a:pt x="985" y="902"/>
                    </a:lnTo>
                    <a:lnTo>
                      <a:pt x="1001" y="896"/>
                    </a:lnTo>
                    <a:lnTo>
                      <a:pt x="1016" y="889"/>
                    </a:lnTo>
                    <a:lnTo>
                      <a:pt x="1032" y="881"/>
                    </a:lnTo>
                    <a:lnTo>
                      <a:pt x="1060" y="864"/>
                    </a:lnTo>
                    <a:lnTo>
                      <a:pt x="1085" y="844"/>
                    </a:lnTo>
                    <a:lnTo>
                      <a:pt x="1110" y="824"/>
                    </a:lnTo>
                    <a:lnTo>
                      <a:pt x="1133" y="805"/>
                    </a:lnTo>
                    <a:lnTo>
                      <a:pt x="1133" y="805"/>
                    </a:lnTo>
                    <a:lnTo>
                      <a:pt x="1143" y="795"/>
                    </a:lnTo>
                    <a:lnTo>
                      <a:pt x="1154" y="784"/>
                    </a:lnTo>
                    <a:lnTo>
                      <a:pt x="1174" y="757"/>
                    </a:lnTo>
                    <a:lnTo>
                      <a:pt x="1192" y="730"/>
                    </a:lnTo>
                    <a:lnTo>
                      <a:pt x="1199" y="716"/>
                    </a:lnTo>
                    <a:lnTo>
                      <a:pt x="1204" y="704"/>
                    </a:lnTo>
                    <a:lnTo>
                      <a:pt x="1204" y="704"/>
                    </a:lnTo>
                    <a:lnTo>
                      <a:pt x="1211" y="685"/>
                    </a:lnTo>
                    <a:lnTo>
                      <a:pt x="1217" y="667"/>
                    </a:lnTo>
                    <a:lnTo>
                      <a:pt x="1221" y="649"/>
                    </a:lnTo>
                    <a:lnTo>
                      <a:pt x="1226" y="629"/>
                    </a:lnTo>
                    <a:lnTo>
                      <a:pt x="1227" y="611"/>
                    </a:lnTo>
                    <a:lnTo>
                      <a:pt x="1228" y="593"/>
                    </a:lnTo>
                    <a:lnTo>
                      <a:pt x="1228" y="573"/>
                    </a:lnTo>
                    <a:lnTo>
                      <a:pt x="1228" y="555"/>
                    </a:lnTo>
                    <a:lnTo>
                      <a:pt x="1226" y="537"/>
                    </a:lnTo>
                    <a:lnTo>
                      <a:pt x="1223" y="518"/>
                    </a:lnTo>
                    <a:lnTo>
                      <a:pt x="1217" y="501"/>
                    </a:lnTo>
                    <a:lnTo>
                      <a:pt x="1211" y="483"/>
                    </a:lnTo>
                    <a:lnTo>
                      <a:pt x="1204" y="466"/>
                    </a:lnTo>
                    <a:lnTo>
                      <a:pt x="1196" y="451"/>
                    </a:lnTo>
                    <a:lnTo>
                      <a:pt x="1186" y="435"/>
                    </a:lnTo>
                    <a:lnTo>
                      <a:pt x="1175" y="420"/>
                    </a:lnTo>
                    <a:lnTo>
                      <a:pt x="1175" y="420"/>
                    </a:lnTo>
                    <a:lnTo>
                      <a:pt x="1144" y="396"/>
                    </a:lnTo>
                    <a:lnTo>
                      <a:pt x="1113" y="371"/>
                    </a:lnTo>
                    <a:lnTo>
                      <a:pt x="1113" y="371"/>
                    </a:lnTo>
                    <a:lnTo>
                      <a:pt x="1101" y="369"/>
                    </a:lnTo>
                    <a:lnTo>
                      <a:pt x="1089" y="364"/>
                    </a:lnTo>
                    <a:lnTo>
                      <a:pt x="1077" y="360"/>
                    </a:lnTo>
                    <a:lnTo>
                      <a:pt x="1064" y="355"/>
                    </a:lnTo>
                    <a:lnTo>
                      <a:pt x="1064" y="355"/>
                    </a:lnTo>
                    <a:close/>
                    <a:moveTo>
                      <a:pt x="710" y="593"/>
                    </a:moveTo>
                    <a:lnTo>
                      <a:pt x="710" y="593"/>
                    </a:lnTo>
                    <a:lnTo>
                      <a:pt x="708" y="597"/>
                    </a:lnTo>
                    <a:lnTo>
                      <a:pt x="705" y="600"/>
                    </a:lnTo>
                    <a:lnTo>
                      <a:pt x="696" y="604"/>
                    </a:lnTo>
                    <a:lnTo>
                      <a:pt x="688" y="608"/>
                    </a:lnTo>
                    <a:lnTo>
                      <a:pt x="679" y="612"/>
                    </a:lnTo>
                    <a:lnTo>
                      <a:pt x="679" y="612"/>
                    </a:lnTo>
                    <a:lnTo>
                      <a:pt x="678" y="611"/>
                    </a:lnTo>
                    <a:lnTo>
                      <a:pt x="675" y="611"/>
                    </a:lnTo>
                    <a:lnTo>
                      <a:pt x="672" y="611"/>
                    </a:lnTo>
                    <a:lnTo>
                      <a:pt x="670" y="612"/>
                    </a:lnTo>
                    <a:lnTo>
                      <a:pt x="670" y="612"/>
                    </a:lnTo>
                    <a:lnTo>
                      <a:pt x="668" y="625"/>
                    </a:lnTo>
                    <a:lnTo>
                      <a:pt x="668" y="639"/>
                    </a:lnTo>
                    <a:lnTo>
                      <a:pt x="670" y="646"/>
                    </a:lnTo>
                    <a:lnTo>
                      <a:pt x="671" y="650"/>
                    </a:lnTo>
                    <a:lnTo>
                      <a:pt x="674" y="656"/>
                    </a:lnTo>
                    <a:lnTo>
                      <a:pt x="678" y="659"/>
                    </a:lnTo>
                    <a:lnTo>
                      <a:pt x="678" y="659"/>
                    </a:lnTo>
                    <a:lnTo>
                      <a:pt x="685" y="656"/>
                    </a:lnTo>
                    <a:lnTo>
                      <a:pt x="691" y="653"/>
                    </a:lnTo>
                    <a:lnTo>
                      <a:pt x="696" y="649"/>
                    </a:lnTo>
                    <a:lnTo>
                      <a:pt x="699" y="643"/>
                    </a:lnTo>
                    <a:lnTo>
                      <a:pt x="706" y="632"/>
                    </a:lnTo>
                    <a:lnTo>
                      <a:pt x="710" y="628"/>
                    </a:lnTo>
                    <a:lnTo>
                      <a:pt x="715" y="624"/>
                    </a:lnTo>
                    <a:lnTo>
                      <a:pt x="715" y="624"/>
                    </a:lnTo>
                    <a:lnTo>
                      <a:pt x="731" y="624"/>
                    </a:lnTo>
                    <a:lnTo>
                      <a:pt x="737" y="624"/>
                    </a:lnTo>
                    <a:lnTo>
                      <a:pt x="745" y="621"/>
                    </a:lnTo>
                    <a:lnTo>
                      <a:pt x="745" y="621"/>
                    </a:lnTo>
                    <a:lnTo>
                      <a:pt x="744" y="615"/>
                    </a:lnTo>
                    <a:lnTo>
                      <a:pt x="741" y="610"/>
                    </a:lnTo>
                    <a:lnTo>
                      <a:pt x="738" y="604"/>
                    </a:lnTo>
                    <a:lnTo>
                      <a:pt x="734" y="601"/>
                    </a:lnTo>
                    <a:lnTo>
                      <a:pt x="729" y="598"/>
                    </a:lnTo>
                    <a:lnTo>
                      <a:pt x="723" y="595"/>
                    </a:lnTo>
                    <a:lnTo>
                      <a:pt x="710" y="593"/>
                    </a:lnTo>
                    <a:lnTo>
                      <a:pt x="710" y="593"/>
                    </a:lnTo>
                    <a:close/>
                    <a:moveTo>
                      <a:pt x="783" y="896"/>
                    </a:moveTo>
                    <a:lnTo>
                      <a:pt x="783" y="896"/>
                    </a:lnTo>
                    <a:lnTo>
                      <a:pt x="786" y="895"/>
                    </a:lnTo>
                    <a:lnTo>
                      <a:pt x="786" y="895"/>
                    </a:lnTo>
                    <a:lnTo>
                      <a:pt x="785" y="895"/>
                    </a:lnTo>
                    <a:lnTo>
                      <a:pt x="785" y="895"/>
                    </a:lnTo>
                    <a:lnTo>
                      <a:pt x="781" y="892"/>
                    </a:lnTo>
                    <a:lnTo>
                      <a:pt x="776" y="889"/>
                    </a:lnTo>
                    <a:lnTo>
                      <a:pt x="776" y="889"/>
                    </a:lnTo>
                    <a:lnTo>
                      <a:pt x="762" y="862"/>
                    </a:lnTo>
                    <a:lnTo>
                      <a:pt x="751" y="834"/>
                    </a:lnTo>
                    <a:lnTo>
                      <a:pt x="740" y="806"/>
                    </a:lnTo>
                    <a:lnTo>
                      <a:pt x="731" y="778"/>
                    </a:lnTo>
                    <a:lnTo>
                      <a:pt x="716" y="722"/>
                    </a:lnTo>
                    <a:lnTo>
                      <a:pt x="700" y="663"/>
                    </a:lnTo>
                    <a:lnTo>
                      <a:pt x="700" y="663"/>
                    </a:lnTo>
                    <a:lnTo>
                      <a:pt x="682" y="670"/>
                    </a:lnTo>
                    <a:lnTo>
                      <a:pt x="672" y="671"/>
                    </a:lnTo>
                    <a:lnTo>
                      <a:pt x="667" y="670"/>
                    </a:lnTo>
                    <a:lnTo>
                      <a:pt x="663" y="669"/>
                    </a:lnTo>
                    <a:lnTo>
                      <a:pt x="663" y="669"/>
                    </a:lnTo>
                    <a:lnTo>
                      <a:pt x="658" y="653"/>
                    </a:lnTo>
                    <a:lnTo>
                      <a:pt x="657" y="639"/>
                    </a:lnTo>
                    <a:lnTo>
                      <a:pt x="658" y="625"/>
                    </a:lnTo>
                    <a:lnTo>
                      <a:pt x="661" y="611"/>
                    </a:lnTo>
                    <a:lnTo>
                      <a:pt x="661" y="611"/>
                    </a:lnTo>
                    <a:lnTo>
                      <a:pt x="651" y="611"/>
                    </a:lnTo>
                    <a:lnTo>
                      <a:pt x="649" y="611"/>
                    </a:lnTo>
                    <a:lnTo>
                      <a:pt x="646" y="610"/>
                    </a:lnTo>
                    <a:lnTo>
                      <a:pt x="646" y="610"/>
                    </a:lnTo>
                    <a:lnTo>
                      <a:pt x="647" y="624"/>
                    </a:lnTo>
                    <a:lnTo>
                      <a:pt x="647" y="639"/>
                    </a:lnTo>
                    <a:lnTo>
                      <a:pt x="646" y="673"/>
                    </a:lnTo>
                    <a:lnTo>
                      <a:pt x="646" y="704"/>
                    </a:lnTo>
                    <a:lnTo>
                      <a:pt x="646" y="718"/>
                    </a:lnTo>
                    <a:lnTo>
                      <a:pt x="649" y="730"/>
                    </a:lnTo>
                    <a:lnTo>
                      <a:pt x="649" y="730"/>
                    </a:lnTo>
                    <a:lnTo>
                      <a:pt x="654" y="730"/>
                    </a:lnTo>
                    <a:lnTo>
                      <a:pt x="661" y="732"/>
                    </a:lnTo>
                    <a:lnTo>
                      <a:pt x="667" y="733"/>
                    </a:lnTo>
                    <a:lnTo>
                      <a:pt x="672" y="737"/>
                    </a:lnTo>
                    <a:lnTo>
                      <a:pt x="678" y="742"/>
                    </a:lnTo>
                    <a:lnTo>
                      <a:pt x="682" y="746"/>
                    </a:lnTo>
                    <a:lnTo>
                      <a:pt x="685" y="751"/>
                    </a:lnTo>
                    <a:lnTo>
                      <a:pt x="686" y="757"/>
                    </a:lnTo>
                    <a:lnTo>
                      <a:pt x="686" y="757"/>
                    </a:lnTo>
                    <a:lnTo>
                      <a:pt x="682" y="767"/>
                    </a:lnTo>
                    <a:lnTo>
                      <a:pt x="675" y="774"/>
                    </a:lnTo>
                    <a:lnTo>
                      <a:pt x="667" y="778"/>
                    </a:lnTo>
                    <a:lnTo>
                      <a:pt x="657" y="782"/>
                    </a:lnTo>
                    <a:lnTo>
                      <a:pt x="657" y="782"/>
                    </a:lnTo>
                    <a:lnTo>
                      <a:pt x="656" y="800"/>
                    </a:lnTo>
                    <a:lnTo>
                      <a:pt x="656" y="820"/>
                    </a:lnTo>
                    <a:lnTo>
                      <a:pt x="658" y="841"/>
                    </a:lnTo>
                    <a:lnTo>
                      <a:pt x="663" y="861"/>
                    </a:lnTo>
                    <a:lnTo>
                      <a:pt x="667" y="881"/>
                    </a:lnTo>
                    <a:lnTo>
                      <a:pt x="672" y="899"/>
                    </a:lnTo>
                    <a:lnTo>
                      <a:pt x="679" y="917"/>
                    </a:lnTo>
                    <a:lnTo>
                      <a:pt x="686" y="932"/>
                    </a:lnTo>
                    <a:lnTo>
                      <a:pt x="686" y="932"/>
                    </a:lnTo>
                    <a:lnTo>
                      <a:pt x="716" y="991"/>
                    </a:lnTo>
                    <a:lnTo>
                      <a:pt x="730" y="1020"/>
                    </a:lnTo>
                    <a:lnTo>
                      <a:pt x="743" y="1046"/>
                    </a:lnTo>
                    <a:lnTo>
                      <a:pt x="743" y="1046"/>
                    </a:lnTo>
                    <a:lnTo>
                      <a:pt x="754" y="1007"/>
                    </a:lnTo>
                    <a:lnTo>
                      <a:pt x="759" y="987"/>
                    </a:lnTo>
                    <a:lnTo>
                      <a:pt x="768" y="970"/>
                    </a:lnTo>
                    <a:lnTo>
                      <a:pt x="768" y="970"/>
                    </a:lnTo>
                    <a:lnTo>
                      <a:pt x="762" y="962"/>
                    </a:lnTo>
                    <a:lnTo>
                      <a:pt x="759" y="954"/>
                    </a:lnTo>
                    <a:lnTo>
                      <a:pt x="755" y="944"/>
                    </a:lnTo>
                    <a:lnTo>
                      <a:pt x="750" y="937"/>
                    </a:lnTo>
                    <a:lnTo>
                      <a:pt x="750" y="937"/>
                    </a:lnTo>
                    <a:lnTo>
                      <a:pt x="738" y="935"/>
                    </a:lnTo>
                    <a:lnTo>
                      <a:pt x="729" y="932"/>
                    </a:lnTo>
                    <a:lnTo>
                      <a:pt x="724" y="930"/>
                    </a:lnTo>
                    <a:lnTo>
                      <a:pt x="720" y="927"/>
                    </a:lnTo>
                    <a:lnTo>
                      <a:pt x="719" y="924"/>
                    </a:lnTo>
                    <a:lnTo>
                      <a:pt x="717" y="918"/>
                    </a:lnTo>
                    <a:lnTo>
                      <a:pt x="717" y="918"/>
                    </a:lnTo>
                    <a:lnTo>
                      <a:pt x="717" y="913"/>
                    </a:lnTo>
                    <a:lnTo>
                      <a:pt x="720" y="909"/>
                    </a:lnTo>
                    <a:lnTo>
                      <a:pt x="723" y="904"/>
                    </a:lnTo>
                    <a:lnTo>
                      <a:pt x="726" y="902"/>
                    </a:lnTo>
                    <a:lnTo>
                      <a:pt x="734" y="897"/>
                    </a:lnTo>
                    <a:lnTo>
                      <a:pt x="744" y="895"/>
                    </a:lnTo>
                    <a:lnTo>
                      <a:pt x="755" y="895"/>
                    </a:lnTo>
                    <a:lnTo>
                      <a:pt x="765" y="895"/>
                    </a:lnTo>
                    <a:lnTo>
                      <a:pt x="783" y="896"/>
                    </a:lnTo>
                    <a:lnTo>
                      <a:pt x="783" y="896"/>
                    </a:lnTo>
                    <a:close/>
                    <a:moveTo>
                      <a:pt x="733" y="737"/>
                    </a:moveTo>
                    <a:lnTo>
                      <a:pt x="733" y="737"/>
                    </a:lnTo>
                    <a:lnTo>
                      <a:pt x="733" y="708"/>
                    </a:lnTo>
                    <a:lnTo>
                      <a:pt x="736" y="683"/>
                    </a:lnTo>
                    <a:lnTo>
                      <a:pt x="738" y="657"/>
                    </a:lnTo>
                    <a:lnTo>
                      <a:pt x="743" y="633"/>
                    </a:lnTo>
                    <a:lnTo>
                      <a:pt x="743" y="633"/>
                    </a:lnTo>
                    <a:lnTo>
                      <a:pt x="734" y="635"/>
                    </a:lnTo>
                    <a:lnTo>
                      <a:pt x="727" y="636"/>
                    </a:lnTo>
                    <a:lnTo>
                      <a:pt x="722" y="640"/>
                    </a:lnTo>
                    <a:lnTo>
                      <a:pt x="717" y="645"/>
                    </a:lnTo>
                    <a:lnTo>
                      <a:pt x="716" y="650"/>
                    </a:lnTo>
                    <a:lnTo>
                      <a:pt x="715" y="657"/>
                    </a:lnTo>
                    <a:lnTo>
                      <a:pt x="715" y="664"/>
                    </a:lnTo>
                    <a:lnTo>
                      <a:pt x="716" y="671"/>
                    </a:lnTo>
                    <a:lnTo>
                      <a:pt x="720" y="688"/>
                    </a:lnTo>
                    <a:lnTo>
                      <a:pt x="726" y="705"/>
                    </a:lnTo>
                    <a:lnTo>
                      <a:pt x="730" y="722"/>
                    </a:lnTo>
                    <a:lnTo>
                      <a:pt x="733" y="737"/>
                    </a:lnTo>
                    <a:lnTo>
                      <a:pt x="733" y="737"/>
                    </a:lnTo>
                    <a:close/>
                    <a:moveTo>
                      <a:pt x="612" y="761"/>
                    </a:moveTo>
                    <a:lnTo>
                      <a:pt x="612" y="761"/>
                    </a:lnTo>
                    <a:lnTo>
                      <a:pt x="618" y="757"/>
                    </a:lnTo>
                    <a:lnTo>
                      <a:pt x="623" y="751"/>
                    </a:lnTo>
                    <a:lnTo>
                      <a:pt x="627" y="744"/>
                    </a:lnTo>
                    <a:lnTo>
                      <a:pt x="629" y="737"/>
                    </a:lnTo>
                    <a:lnTo>
                      <a:pt x="629" y="737"/>
                    </a:lnTo>
                    <a:lnTo>
                      <a:pt x="625" y="737"/>
                    </a:lnTo>
                    <a:lnTo>
                      <a:pt x="620" y="739"/>
                    </a:lnTo>
                    <a:lnTo>
                      <a:pt x="618" y="742"/>
                    </a:lnTo>
                    <a:lnTo>
                      <a:pt x="616" y="744"/>
                    </a:lnTo>
                    <a:lnTo>
                      <a:pt x="613" y="753"/>
                    </a:lnTo>
                    <a:lnTo>
                      <a:pt x="612" y="761"/>
                    </a:lnTo>
                    <a:lnTo>
                      <a:pt x="612" y="761"/>
                    </a:lnTo>
                    <a:close/>
                    <a:moveTo>
                      <a:pt x="601" y="789"/>
                    </a:moveTo>
                    <a:lnTo>
                      <a:pt x="601" y="789"/>
                    </a:lnTo>
                    <a:lnTo>
                      <a:pt x="604" y="793"/>
                    </a:lnTo>
                    <a:lnTo>
                      <a:pt x="605" y="800"/>
                    </a:lnTo>
                    <a:lnTo>
                      <a:pt x="606" y="809"/>
                    </a:lnTo>
                    <a:lnTo>
                      <a:pt x="608" y="817"/>
                    </a:lnTo>
                    <a:lnTo>
                      <a:pt x="608" y="817"/>
                    </a:lnTo>
                    <a:lnTo>
                      <a:pt x="619" y="812"/>
                    </a:lnTo>
                    <a:lnTo>
                      <a:pt x="629" y="806"/>
                    </a:lnTo>
                    <a:lnTo>
                      <a:pt x="633" y="802"/>
                    </a:lnTo>
                    <a:lnTo>
                      <a:pt x="637" y="798"/>
                    </a:lnTo>
                    <a:lnTo>
                      <a:pt x="640" y="793"/>
                    </a:lnTo>
                    <a:lnTo>
                      <a:pt x="642" y="788"/>
                    </a:lnTo>
                    <a:lnTo>
                      <a:pt x="642" y="788"/>
                    </a:lnTo>
                    <a:lnTo>
                      <a:pt x="639" y="784"/>
                    </a:lnTo>
                    <a:lnTo>
                      <a:pt x="639" y="779"/>
                    </a:lnTo>
                    <a:lnTo>
                      <a:pt x="639" y="778"/>
                    </a:lnTo>
                    <a:lnTo>
                      <a:pt x="639" y="775"/>
                    </a:lnTo>
                    <a:lnTo>
                      <a:pt x="643" y="772"/>
                    </a:lnTo>
                    <a:lnTo>
                      <a:pt x="650" y="770"/>
                    </a:lnTo>
                    <a:lnTo>
                      <a:pt x="663" y="765"/>
                    </a:lnTo>
                    <a:lnTo>
                      <a:pt x="667" y="763"/>
                    </a:lnTo>
                    <a:lnTo>
                      <a:pt x="670" y="760"/>
                    </a:lnTo>
                    <a:lnTo>
                      <a:pt x="670" y="757"/>
                    </a:lnTo>
                    <a:lnTo>
                      <a:pt x="670" y="757"/>
                    </a:lnTo>
                    <a:lnTo>
                      <a:pt x="670" y="753"/>
                    </a:lnTo>
                    <a:lnTo>
                      <a:pt x="668" y="750"/>
                    </a:lnTo>
                    <a:lnTo>
                      <a:pt x="665" y="747"/>
                    </a:lnTo>
                    <a:lnTo>
                      <a:pt x="661" y="746"/>
                    </a:lnTo>
                    <a:lnTo>
                      <a:pt x="653" y="744"/>
                    </a:lnTo>
                    <a:lnTo>
                      <a:pt x="643" y="742"/>
                    </a:lnTo>
                    <a:lnTo>
                      <a:pt x="643" y="742"/>
                    </a:lnTo>
                    <a:lnTo>
                      <a:pt x="640" y="750"/>
                    </a:lnTo>
                    <a:lnTo>
                      <a:pt x="636" y="757"/>
                    </a:lnTo>
                    <a:lnTo>
                      <a:pt x="632" y="763"/>
                    </a:lnTo>
                    <a:lnTo>
                      <a:pt x="626" y="768"/>
                    </a:lnTo>
                    <a:lnTo>
                      <a:pt x="613" y="778"/>
                    </a:lnTo>
                    <a:lnTo>
                      <a:pt x="601" y="789"/>
                    </a:lnTo>
                    <a:lnTo>
                      <a:pt x="601" y="789"/>
                    </a:lnTo>
                    <a:close/>
                    <a:moveTo>
                      <a:pt x="797" y="917"/>
                    </a:moveTo>
                    <a:lnTo>
                      <a:pt x="797" y="917"/>
                    </a:lnTo>
                    <a:lnTo>
                      <a:pt x="779" y="913"/>
                    </a:lnTo>
                    <a:lnTo>
                      <a:pt x="762" y="909"/>
                    </a:lnTo>
                    <a:lnTo>
                      <a:pt x="754" y="909"/>
                    </a:lnTo>
                    <a:lnTo>
                      <a:pt x="747" y="909"/>
                    </a:lnTo>
                    <a:lnTo>
                      <a:pt x="740" y="911"/>
                    </a:lnTo>
                    <a:lnTo>
                      <a:pt x="734" y="917"/>
                    </a:lnTo>
                    <a:lnTo>
                      <a:pt x="734" y="917"/>
                    </a:lnTo>
                    <a:lnTo>
                      <a:pt x="743" y="918"/>
                    </a:lnTo>
                    <a:lnTo>
                      <a:pt x="748" y="920"/>
                    </a:lnTo>
                    <a:lnTo>
                      <a:pt x="754" y="920"/>
                    </a:lnTo>
                    <a:lnTo>
                      <a:pt x="761" y="920"/>
                    </a:lnTo>
                    <a:lnTo>
                      <a:pt x="761" y="920"/>
                    </a:lnTo>
                    <a:lnTo>
                      <a:pt x="764" y="928"/>
                    </a:lnTo>
                    <a:lnTo>
                      <a:pt x="766" y="937"/>
                    </a:lnTo>
                    <a:lnTo>
                      <a:pt x="768" y="945"/>
                    </a:lnTo>
                    <a:lnTo>
                      <a:pt x="771" y="954"/>
                    </a:lnTo>
                    <a:lnTo>
                      <a:pt x="771" y="954"/>
                    </a:lnTo>
                    <a:lnTo>
                      <a:pt x="779" y="954"/>
                    </a:lnTo>
                    <a:lnTo>
                      <a:pt x="785" y="952"/>
                    </a:lnTo>
                    <a:lnTo>
                      <a:pt x="785" y="952"/>
                    </a:lnTo>
                    <a:lnTo>
                      <a:pt x="785" y="944"/>
                    </a:lnTo>
                    <a:lnTo>
                      <a:pt x="786" y="938"/>
                    </a:lnTo>
                    <a:lnTo>
                      <a:pt x="789" y="937"/>
                    </a:lnTo>
                    <a:lnTo>
                      <a:pt x="792" y="935"/>
                    </a:lnTo>
                    <a:lnTo>
                      <a:pt x="799" y="937"/>
                    </a:lnTo>
                    <a:lnTo>
                      <a:pt x="799" y="937"/>
                    </a:lnTo>
                    <a:lnTo>
                      <a:pt x="800" y="938"/>
                    </a:lnTo>
                    <a:lnTo>
                      <a:pt x="800" y="939"/>
                    </a:lnTo>
                    <a:lnTo>
                      <a:pt x="799" y="942"/>
                    </a:lnTo>
                    <a:lnTo>
                      <a:pt x="800" y="945"/>
                    </a:lnTo>
                    <a:lnTo>
                      <a:pt x="800" y="945"/>
                    </a:lnTo>
                    <a:lnTo>
                      <a:pt x="806" y="945"/>
                    </a:lnTo>
                    <a:lnTo>
                      <a:pt x="809" y="947"/>
                    </a:lnTo>
                    <a:lnTo>
                      <a:pt x="816" y="952"/>
                    </a:lnTo>
                    <a:lnTo>
                      <a:pt x="820" y="958"/>
                    </a:lnTo>
                    <a:lnTo>
                      <a:pt x="824" y="965"/>
                    </a:lnTo>
                    <a:lnTo>
                      <a:pt x="828" y="972"/>
                    </a:lnTo>
                    <a:lnTo>
                      <a:pt x="834" y="977"/>
                    </a:lnTo>
                    <a:lnTo>
                      <a:pt x="835" y="979"/>
                    </a:lnTo>
                    <a:lnTo>
                      <a:pt x="839" y="980"/>
                    </a:lnTo>
                    <a:lnTo>
                      <a:pt x="842" y="980"/>
                    </a:lnTo>
                    <a:lnTo>
                      <a:pt x="846" y="980"/>
                    </a:lnTo>
                    <a:lnTo>
                      <a:pt x="846" y="980"/>
                    </a:lnTo>
                    <a:lnTo>
                      <a:pt x="846" y="966"/>
                    </a:lnTo>
                    <a:lnTo>
                      <a:pt x="844" y="954"/>
                    </a:lnTo>
                    <a:lnTo>
                      <a:pt x="839" y="941"/>
                    </a:lnTo>
                    <a:lnTo>
                      <a:pt x="835" y="935"/>
                    </a:lnTo>
                    <a:lnTo>
                      <a:pt x="832" y="931"/>
                    </a:lnTo>
                    <a:lnTo>
                      <a:pt x="832" y="931"/>
                    </a:lnTo>
                    <a:lnTo>
                      <a:pt x="820" y="931"/>
                    </a:lnTo>
                    <a:lnTo>
                      <a:pt x="810" y="930"/>
                    </a:lnTo>
                    <a:lnTo>
                      <a:pt x="806" y="927"/>
                    </a:lnTo>
                    <a:lnTo>
                      <a:pt x="802" y="924"/>
                    </a:lnTo>
                    <a:lnTo>
                      <a:pt x="799" y="921"/>
                    </a:lnTo>
                    <a:lnTo>
                      <a:pt x="797" y="917"/>
                    </a:lnTo>
                    <a:lnTo>
                      <a:pt x="797" y="917"/>
                    </a:lnTo>
                    <a:close/>
                    <a:moveTo>
                      <a:pt x="783" y="966"/>
                    </a:moveTo>
                    <a:lnTo>
                      <a:pt x="783" y="966"/>
                    </a:lnTo>
                    <a:lnTo>
                      <a:pt x="773" y="987"/>
                    </a:lnTo>
                    <a:lnTo>
                      <a:pt x="762" y="1012"/>
                    </a:lnTo>
                    <a:lnTo>
                      <a:pt x="758" y="1027"/>
                    </a:lnTo>
                    <a:lnTo>
                      <a:pt x="754" y="1039"/>
                    </a:lnTo>
                    <a:lnTo>
                      <a:pt x="752" y="1053"/>
                    </a:lnTo>
                    <a:lnTo>
                      <a:pt x="752" y="1067"/>
                    </a:lnTo>
                    <a:lnTo>
                      <a:pt x="752" y="1067"/>
                    </a:lnTo>
                    <a:lnTo>
                      <a:pt x="754" y="1080"/>
                    </a:lnTo>
                    <a:lnTo>
                      <a:pt x="757" y="1091"/>
                    </a:lnTo>
                    <a:lnTo>
                      <a:pt x="766" y="1116"/>
                    </a:lnTo>
                    <a:lnTo>
                      <a:pt x="778" y="1143"/>
                    </a:lnTo>
                    <a:lnTo>
                      <a:pt x="786" y="1168"/>
                    </a:lnTo>
                    <a:lnTo>
                      <a:pt x="786" y="1168"/>
                    </a:lnTo>
                    <a:lnTo>
                      <a:pt x="797" y="1209"/>
                    </a:lnTo>
                    <a:lnTo>
                      <a:pt x="806" y="1251"/>
                    </a:lnTo>
                    <a:lnTo>
                      <a:pt x="813" y="1295"/>
                    </a:lnTo>
                    <a:lnTo>
                      <a:pt x="817" y="1338"/>
                    </a:lnTo>
                    <a:lnTo>
                      <a:pt x="821" y="1382"/>
                    </a:lnTo>
                    <a:lnTo>
                      <a:pt x="824" y="1427"/>
                    </a:lnTo>
                    <a:lnTo>
                      <a:pt x="831" y="1515"/>
                    </a:lnTo>
                    <a:lnTo>
                      <a:pt x="831" y="1515"/>
                    </a:lnTo>
                    <a:lnTo>
                      <a:pt x="832" y="1495"/>
                    </a:lnTo>
                    <a:lnTo>
                      <a:pt x="837" y="1474"/>
                    </a:lnTo>
                    <a:lnTo>
                      <a:pt x="839" y="1453"/>
                    </a:lnTo>
                    <a:lnTo>
                      <a:pt x="842" y="1432"/>
                    </a:lnTo>
                    <a:lnTo>
                      <a:pt x="842" y="1432"/>
                    </a:lnTo>
                    <a:lnTo>
                      <a:pt x="845" y="1392"/>
                    </a:lnTo>
                    <a:lnTo>
                      <a:pt x="846" y="1354"/>
                    </a:lnTo>
                    <a:lnTo>
                      <a:pt x="848" y="1314"/>
                    </a:lnTo>
                    <a:lnTo>
                      <a:pt x="846" y="1278"/>
                    </a:lnTo>
                    <a:lnTo>
                      <a:pt x="845" y="1240"/>
                    </a:lnTo>
                    <a:lnTo>
                      <a:pt x="842" y="1203"/>
                    </a:lnTo>
                    <a:lnTo>
                      <a:pt x="838" y="1167"/>
                    </a:lnTo>
                    <a:lnTo>
                      <a:pt x="832" y="1130"/>
                    </a:lnTo>
                    <a:lnTo>
                      <a:pt x="832" y="1130"/>
                    </a:lnTo>
                    <a:lnTo>
                      <a:pt x="824" y="1087"/>
                    </a:lnTo>
                    <a:lnTo>
                      <a:pt x="816" y="1045"/>
                    </a:lnTo>
                    <a:lnTo>
                      <a:pt x="810" y="1025"/>
                    </a:lnTo>
                    <a:lnTo>
                      <a:pt x="804" y="1004"/>
                    </a:lnTo>
                    <a:lnTo>
                      <a:pt x="797" y="984"/>
                    </a:lnTo>
                    <a:lnTo>
                      <a:pt x="789" y="966"/>
                    </a:lnTo>
                    <a:lnTo>
                      <a:pt x="789" y="966"/>
                    </a:lnTo>
                    <a:lnTo>
                      <a:pt x="786" y="966"/>
                    </a:lnTo>
                    <a:lnTo>
                      <a:pt x="783" y="966"/>
                    </a:lnTo>
                    <a:lnTo>
                      <a:pt x="783" y="966"/>
                    </a:lnTo>
                    <a:close/>
                    <a:moveTo>
                      <a:pt x="818" y="1519"/>
                    </a:moveTo>
                    <a:lnTo>
                      <a:pt x="818" y="1519"/>
                    </a:lnTo>
                    <a:lnTo>
                      <a:pt x="816" y="1465"/>
                    </a:lnTo>
                    <a:lnTo>
                      <a:pt x="811" y="1408"/>
                    </a:lnTo>
                    <a:lnTo>
                      <a:pt x="806" y="1352"/>
                    </a:lnTo>
                    <a:lnTo>
                      <a:pt x="799" y="1298"/>
                    </a:lnTo>
                    <a:lnTo>
                      <a:pt x="790" y="1246"/>
                    </a:lnTo>
                    <a:lnTo>
                      <a:pt x="779" y="1194"/>
                    </a:lnTo>
                    <a:lnTo>
                      <a:pt x="772" y="1170"/>
                    </a:lnTo>
                    <a:lnTo>
                      <a:pt x="765" y="1146"/>
                    </a:lnTo>
                    <a:lnTo>
                      <a:pt x="757" y="1122"/>
                    </a:lnTo>
                    <a:lnTo>
                      <a:pt x="748" y="1101"/>
                    </a:lnTo>
                    <a:lnTo>
                      <a:pt x="748" y="1101"/>
                    </a:lnTo>
                    <a:lnTo>
                      <a:pt x="747" y="1157"/>
                    </a:lnTo>
                    <a:lnTo>
                      <a:pt x="750" y="1213"/>
                    </a:lnTo>
                    <a:lnTo>
                      <a:pt x="754" y="1268"/>
                    </a:lnTo>
                    <a:lnTo>
                      <a:pt x="762" y="1321"/>
                    </a:lnTo>
                    <a:lnTo>
                      <a:pt x="772" y="1373"/>
                    </a:lnTo>
                    <a:lnTo>
                      <a:pt x="786" y="1424"/>
                    </a:lnTo>
                    <a:lnTo>
                      <a:pt x="800" y="1473"/>
                    </a:lnTo>
                    <a:lnTo>
                      <a:pt x="818" y="1519"/>
                    </a:lnTo>
                    <a:lnTo>
                      <a:pt x="818" y="1519"/>
                    </a:lnTo>
                    <a:close/>
                    <a:moveTo>
                      <a:pt x="886" y="1512"/>
                    </a:moveTo>
                    <a:lnTo>
                      <a:pt x="886" y="1512"/>
                    </a:lnTo>
                    <a:lnTo>
                      <a:pt x="907" y="1495"/>
                    </a:lnTo>
                    <a:lnTo>
                      <a:pt x="918" y="1486"/>
                    </a:lnTo>
                    <a:lnTo>
                      <a:pt x="928" y="1474"/>
                    </a:lnTo>
                    <a:lnTo>
                      <a:pt x="936" y="1463"/>
                    </a:lnTo>
                    <a:lnTo>
                      <a:pt x="942" y="1451"/>
                    </a:lnTo>
                    <a:lnTo>
                      <a:pt x="943" y="1444"/>
                    </a:lnTo>
                    <a:lnTo>
                      <a:pt x="945" y="1437"/>
                    </a:lnTo>
                    <a:lnTo>
                      <a:pt x="945" y="1428"/>
                    </a:lnTo>
                    <a:lnTo>
                      <a:pt x="945" y="1420"/>
                    </a:lnTo>
                    <a:lnTo>
                      <a:pt x="945" y="1420"/>
                    </a:lnTo>
                    <a:lnTo>
                      <a:pt x="932" y="1428"/>
                    </a:lnTo>
                    <a:lnTo>
                      <a:pt x="922" y="1437"/>
                    </a:lnTo>
                    <a:lnTo>
                      <a:pt x="914" y="1446"/>
                    </a:lnTo>
                    <a:lnTo>
                      <a:pt x="907" y="1458"/>
                    </a:lnTo>
                    <a:lnTo>
                      <a:pt x="901" y="1470"/>
                    </a:lnTo>
                    <a:lnTo>
                      <a:pt x="896" y="1484"/>
                    </a:lnTo>
                    <a:lnTo>
                      <a:pt x="886" y="1512"/>
                    </a:lnTo>
                    <a:lnTo>
                      <a:pt x="886" y="1512"/>
                    </a:lnTo>
                    <a:close/>
                    <a:moveTo>
                      <a:pt x="646" y="1427"/>
                    </a:moveTo>
                    <a:lnTo>
                      <a:pt x="646" y="1427"/>
                    </a:lnTo>
                    <a:lnTo>
                      <a:pt x="619" y="1427"/>
                    </a:lnTo>
                    <a:lnTo>
                      <a:pt x="592" y="1428"/>
                    </a:lnTo>
                    <a:lnTo>
                      <a:pt x="566" y="1428"/>
                    </a:lnTo>
                    <a:lnTo>
                      <a:pt x="553" y="1428"/>
                    </a:lnTo>
                    <a:lnTo>
                      <a:pt x="542" y="1427"/>
                    </a:lnTo>
                    <a:lnTo>
                      <a:pt x="542" y="1427"/>
                    </a:lnTo>
                    <a:lnTo>
                      <a:pt x="531" y="1431"/>
                    </a:lnTo>
                    <a:lnTo>
                      <a:pt x="519" y="1432"/>
                    </a:lnTo>
                    <a:lnTo>
                      <a:pt x="497" y="1435"/>
                    </a:lnTo>
                    <a:lnTo>
                      <a:pt x="486" y="1438"/>
                    </a:lnTo>
                    <a:lnTo>
                      <a:pt x="476" y="1439"/>
                    </a:lnTo>
                    <a:lnTo>
                      <a:pt x="466" y="1444"/>
                    </a:lnTo>
                    <a:lnTo>
                      <a:pt x="456" y="1448"/>
                    </a:lnTo>
                    <a:lnTo>
                      <a:pt x="456" y="1448"/>
                    </a:lnTo>
                    <a:lnTo>
                      <a:pt x="452" y="1452"/>
                    </a:lnTo>
                    <a:lnTo>
                      <a:pt x="446" y="1458"/>
                    </a:lnTo>
                    <a:lnTo>
                      <a:pt x="438" y="1470"/>
                    </a:lnTo>
                    <a:lnTo>
                      <a:pt x="430" y="1486"/>
                    </a:lnTo>
                    <a:lnTo>
                      <a:pt x="423" y="1504"/>
                    </a:lnTo>
                    <a:lnTo>
                      <a:pt x="416" y="1522"/>
                    </a:lnTo>
                    <a:lnTo>
                      <a:pt x="411" y="1540"/>
                    </a:lnTo>
                    <a:lnTo>
                      <a:pt x="409" y="1557"/>
                    </a:lnTo>
                    <a:lnTo>
                      <a:pt x="407" y="1571"/>
                    </a:lnTo>
                    <a:lnTo>
                      <a:pt x="407" y="1571"/>
                    </a:lnTo>
                    <a:lnTo>
                      <a:pt x="448" y="1580"/>
                    </a:lnTo>
                    <a:lnTo>
                      <a:pt x="466" y="1584"/>
                    </a:lnTo>
                    <a:lnTo>
                      <a:pt x="486" y="1590"/>
                    </a:lnTo>
                    <a:lnTo>
                      <a:pt x="486" y="1590"/>
                    </a:lnTo>
                    <a:lnTo>
                      <a:pt x="487" y="1581"/>
                    </a:lnTo>
                    <a:lnTo>
                      <a:pt x="486" y="1568"/>
                    </a:lnTo>
                    <a:lnTo>
                      <a:pt x="486" y="1554"/>
                    </a:lnTo>
                    <a:lnTo>
                      <a:pt x="486" y="1540"/>
                    </a:lnTo>
                    <a:lnTo>
                      <a:pt x="486" y="1540"/>
                    </a:lnTo>
                    <a:lnTo>
                      <a:pt x="497" y="1528"/>
                    </a:lnTo>
                    <a:lnTo>
                      <a:pt x="504" y="1521"/>
                    </a:lnTo>
                    <a:lnTo>
                      <a:pt x="512" y="1515"/>
                    </a:lnTo>
                    <a:lnTo>
                      <a:pt x="512" y="1515"/>
                    </a:lnTo>
                    <a:lnTo>
                      <a:pt x="522" y="1510"/>
                    </a:lnTo>
                    <a:lnTo>
                      <a:pt x="532" y="1507"/>
                    </a:lnTo>
                    <a:lnTo>
                      <a:pt x="545" y="1502"/>
                    </a:lnTo>
                    <a:lnTo>
                      <a:pt x="557" y="1501"/>
                    </a:lnTo>
                    <a:lnTo>
                      <a:pt x="587" y="1497"/>
                    </a:lnTo>
                    <a:lnTo>
                      <a:pt x="616" y="1497"/>
                    </a:lnTo>
                    <a:lnTo>
                      <a:pt x="646" y="1501"/>
                    </a:lnTo>
                    <a:lnTo>
                      <a:pt x="660" y="1502"/>
                    </a:lnTo>
                    <a:lnTo>
                      <a:pt x="672" y="1507"/>
                    </a:lnTo>
                    <a:lnTo>
                      <a:pt x="684" y="1511"/>
                    </a:lnTo>
                    <a:lnTo>
                      <a:pt x="695" y="1517"/>
                    </a:lnTo>
                    <a:lnTo>
                      <a:pt x="703" y="1522"/>
                    </a:lnTo>
                    <a:lnTo>
                      <a:pt x="710" y="1529"/>
                    </a:lnTo>
                    <a:lnTo>
                      <a:pt x="710" y="1529"/>
                    </a:lnTo>
                    <a:lnTo>
                      <a:pt x="713" y="1535"/>
                    </a:lnTo>
                    <a:lnTo>
                      <a:pt x="716" y="1540"/>
                    </a:lnTo>
                    <a:lnTo>
                      <a:pt x="719" y="1553"/>
                    </a:lnTo>
                    <a:lnTo>
                      <a:pt x="722" y="1566"/>
                    </a:lnTo>
                    <a:lnTo>
                      <a:pt x="724" y="1580"/>
                    </a:lnTo>
                    <a:lnTo>
                      <a:pt x="724" y="1580"/>
                    </a:lnTo>
                    <a:lnTo>
                      <a:pt x="737" y="1580"/>
                    </a:lnTo>
                    <a:lnTo>
                      <a:pt x="748" y="1578"/>
                    </a:lnTo>
                    <a:lnTo>
                      <a:pt x="758" y="1576"/>
                    </a:lnTo>
                    <a:lnTo>
                      <a:pt x="768" y="1573"/>
                    </a:lnTo>
                    <a:lnTo>
                      <a:pt x="776" y="1568"/>
                    </a:lnTo>
                    <a:lnTo>
                      <a:pt x="783" y="1564"/>
                    </a:lnTo>
                    <a:lnTo>
                      <a:pt x="799" y="1553"/>
                    </a:lnTo>
                    <a:lnTo>
                      <a:pt x="799" y="1553"/>
                    </a:lnTo>
                    <a:lnTo>
                      <a:pt x="795" y="1538"/>
                    </a:lnTo>
                    <a:lnTo>
                      <a:pt x="789" y="1522"/>
                    </a:lnTo>
                    <a:lnTo>
                      <a:pt x="783" y="1510"/>
                    </a:lnTo>
                    <a:lnTo>
                      <a:pt x="778" y="1497"/>
                    </a:lnTo>
                    <a:lnTo>
                      <a:pt x="771" y="1486"/>
                    </a:lnTo>
                    <a:lnTo>
                      <a:pt x="762" y="1476"/>
                    </a:lnTo>
                    <a:lnTo>
                      <a:pt x="754" y="1467"/>
                    </a:lnTo>
                    <a:lnTo>
                      <a:pt x="744" y="1459"/>
                    </a:lnTo>
                    <a:lnTo>
                      <a:pt x="734" y="1452"/>
                    </a:lnTo>
                    <a:lnTo>
                      <a:pt x="724" y="1446"/>
                    </a:lnTo>
                    <a:lnTo>
                      <a:pt x="713" y="1441"/>
                    </a:lnTo>
                    <a:lnTo>
                      <a:pt x="700" y="1437"/>
                    </a:lnTo>
                    <a:lnTo>
                      <a:pt x="688" y="1434"/>
                    </a:lnTo>
                    <a:lnTo>
                      <a:pt x="674" y="1431"/>
                    </a:lnTo>
                    <a:lnTo>
                      <a:pt x="646" y="1427"/>
                    </a:lnTo>
                    <a:lnTo>
                      <a:pt x="646" y="1427"/>
                    </a:lnTo>
                    <a:close/>
                    <a:moveTo>
                      <a:pt x="967" y="1547"/>
                    </a:moveTo>
                    <a:lnTo>
                      <a:pt x="967" y="1547"/>
                    </a:lnTo>
                    <a:lnTo>
                      <a:pt x="984" y="1539"/>
                    </a:lnTo>
                    <a:lnTo>
                      <a:pt x="990" y="1535"/>
                    </a:lnTo>
                    <a:lnTo>
                      <a:pt x="995" y="1529"/>
                    </a:lnTo>
                    <a:lnTo>
                      <a:pt x="998" y="1524"/>
                    </a:lnTo>
                    <a:lnTo>
                      <a:pt x="998" y="1518"/>
                    </a:lnTo>
                    <a:lnTo>
                      <a:pt x="995" y="1514"/>
                    </a:lnTo>
                    <a:lnTo>
                      <a:pt x="990" y="1508"/>
                    </a:lnTo>
                    <a:lnTo>
                      <a:pt x="990" y="1508"/>
                    </a:lnTo>
                    <a:lnTo>
                      <a:pt x="959" y="1512"/>
                    </a:lnTo>
                    <a:lnTo>
                      <a:pt x="942" y="1515"/>
                    </a:lnTo>
                    <a:lnTo>
                      <a:pt x="927" y="1519"/>
                    </a:lnTo>
                    <a:lnTo>
                      <a:pt x="911" y="1525"/>
                    </a:lnTo>
                    <a:lnTo>
                      <a:pt x="904" y="1528"/>
                    </a:lnTo>
                    <a:lnTo>
                      <a:pt x="898" y="1532"/>
                    </a:lnTo>
                    <a:lnTo>
                      <a:pt x="893" y="1538"/>
                    </a:lnTo>
                    <a:lnTo>
                      <a:pt x="889" y="1543"/>
                    </a:lnTo>
                    <a:lnTo>
                      <a:pt x="884" y="1550"/>
                    </a:lnTo>
                    <a:lnTo>
                      <a:pt x="883" y="1559"/>
                    </a:lnTo>
                    <a:lnTo>
                      <a:pt x="883" y="1559"/>
                    </a:lnTo>
                    <a:lnTo>
                      <a:pt x="894" y="1561"/>
                    </a:lnTo>
                    <a:lnTo>
                      <a:pt x="904" y="1564"/>
                    </a:lnTo>
                    <a:lnTo>
                      <a:pt x="915" y="1563"/>
                    </a:lnTo>
                    <a:lnTo>
                      <a:pt x="927" y="1561"/>
                    </a:lnTo>
                    <a:lnTo>
                      <a:pt x="938" y="1559"/>
                    </a:lnTo>
                    <a:lnTo>
                      <a:pt x="948" y="1556"/>
                    </a:lnTo>
                    <a:lnTo>
                      <a:pt x="967" y="1547"/>
                    </a:lnTo>
                    <a:lnTo>
                      <a:pt x="967" y="1547"/>
                    </a:lnTo>
                    <a:close/>
                    <a:moveTo>
                      <a:pt x="696" y="1536"/>
                    </a:moveTo>
                    <a:lnTo>
                      <a:pt x="696" y="1536"/>
                    </a:lnTo>
                    <a:lnTo>
                      <a:pt x="685" y="1531"/>
                    </a:lnTo>
                    <a:lnTo>
                      <a:pt x="674" y="1525"/>
                    </a:lnTo>
                    <a:lnTo>
                      <a:pt x="663" y="1521"/>
                    </a:lnTo>
                    <a:lnTo>
                      <a:pt x="650" y="1518"/>
                    </a:lnTo>
                    <a:lnTo>
                      <a:pt x="625" y="1512"/>
                    </a:lnTo>
                    <a:lnTo>
                      <a:pt x="598" y="1512"/>
                    </a:lnTo>
                    <a:lnTo>
                      <a:pt x="573" y="1514"/>
                    </a:lnTo>
                    <a:lnTo>
                      <a:pt x="560" y="1517"/>
                    </a:lnTo>
                    <a:lnTo>
                      <a:pt x="547" y="1519"/>
                    </a:lnTo>
                    <a:lnTo>
                      <a:pt x="536" y="1524"/>
                    </a:lnTo>
                    <a:lnTo>
                      <a:pt x="525" y="1528"/>
                    </a:lnTo>
                    <a:lnTo>
                      <a:pt x="515" y="1533"/>
                    </a:lnTo>
                    <a:lnTo>
                      <a:pt x="505" y="1539"/>
                    </a:lnTo>
                    <a:lnTo>
                      <a:pt x="505" y="1539"/>
                    </a:lnTo>
                    <a:lnTo>
                      <a:pt x="501" y="1552"/>
                    </a:lnTo>
                    <a:lnTo>
                      <a:pt x="501" y="1559"/>
                    </a:lnTo>
                    <a:lnTo>
                      <a:pt x="501" y="1564"/>
                    </a:lnTo>
                    <a:lnTo>
                      <a:pt x="501" y="1564"/>
                    </a:lnTo>
                    <a:lnTo>
                      <a:pt x="508" y="1559"/>
                    </a:lnTo>
                    <a:lnTo>
                      <a:pt x="515" y="1556"/>
                    </a:lnTo>
                    <a:lnTo>
                      <a:pt x="524" y="1554"/>
                    </a:lnTo>
                    <a:lnTo>
                      <a:pt x="532" y="1554"/>
                    </a:lnTo>
                    <a:lnTo>
                      <a:pt x="550" y="1554"/>
                    </a:lnTo>
                    <a:lnTo>
                      <a:pt x="567" y="1554"/>
                    </a:lnTo>
                    <a:lnTo>
                      <a:pt x="567" y="1554"/>
                    </a:lnTo>
                    <a:lnTo>
                      <a:pt x="595" y="1553"/>
                    </a:lnTo>
                    <a:lnTo>
                      <a:pt x="629" y="1552"/>
                    </a:lnTo>
                    <a:lnTo>
                      <a:pt x="665" y="1552"/>
                    </a:lnTo>
                    <a:lnTo>
                      <a:pt x="684" y="1553"/>
                    </a:lnTo>
                    <a:lnTo>
                      <a:pt x="703" y="1554"/>
                    </a:lnTo>
                    <a:lnTo>
                      <a:pt x="703" y="1554"/>
                    </a:lnTo>
                    <a:lnTo>
                      <a:pt x="703" y="1553"/>
                    </a:lnTo>
                    <a:lnTo>
                      <a:pt x="703" y="1550"/>
                    </a:lnTo>
                    <a:lnTo>
                      <a:pt x="700" y="1546"/>
                    </a:lnTo>
                    <a:lnTo>
                      <a:pt x="698" y="1542"/>
                    </a:lnTo>
                    <a:lnTo>
                      <a:pt x="696" y="1536"/>
                    </a:lnTo>
                    <a:lnTo>
                      <a:pt x="696" y="1536"/>
                    </a:lnTo>
                    <a:close/>
                    <a:moveTo>
                      <a:pt x="861" y="1567"/>
                    </a:moveTo>
                    <a:lnTo>
                      <a:pt x="861" y="1567"/>
                    </a:lnTo>
                    <a:lnTo>
                      <a:pt x="862" y="1564"/>
                    </a:lnTo>
                    <a:lnTo>
                      <a:pt x="863" y="1559"/>
                    </a:lnTo>
                    <a:lnTo>
                      <a:pt x="863" y="1554"/>
                    </a:lnTo>
                    <a:lnTo>
                      <a:pt x="862" y="1550"/>
                    </a:lnTo>
                    <a:lnTo>
                      <a:pt x="861" y="1546"/>
                    </a:lnTo>
                    <a:lnTo>
                      <a:pt x="856" y="1543"/>
                    </a:lnTo>
                    <a:lnTo>
                      <a:pt x="856" y="1543"/>
                    </a:lnTo>
                    <a:lnTo>
                      <a:pt x="848" y="1552"/>
                    </a:lnTo>
                    <a:lnTo>
                      <a:pt x="845" y="1557"/>
                    </a:lnTo>
                    <a:lnTo>
                      <a:pt x="845" y="1567"/>
                    </a:lnTo>
                    <a:lnTo>
                      <a:pt x="845" y="1567"/>
                    </a:lnTo>
                    <a:lnTo>
                      <a:pt x="846" y="1568"/>
                    </a:lnTo>
                    <a:lnTo>
                      <a:pt x="849" y="1568"/>
                    </a:lnTo>
                    <a:lnTo>
                      <a:pt x="852" y="1570"/>
                    </a:lnTo>
                    <a:lnTo>
                      <a:pt x="855" y="1571"/>
                    </a:lnTo>
                    <a:lnTo>
                      <a:pt x="855" y="1571"/>
                    </a:lnTo>
                    <a:lnTo>
                      <a:pt x="858" y="1566"/>
                    </a:lnTo>
                    <a:lnTo>
                      <a:pt x="859" y="1566"/>
                    </a:lnTo>
                    <a:lnTo>
                      <a:pt x="861" y="1567"/>
                    </a:lnTo>
                    <a:lnTo>
                      <a:pt x="861" y="1567"/>
                    </a:lnTo>
                    <a:close/>
                    <a:moveTo>
                      <a:pt x="296" y="1560"/>
                    </a:moveTo>
                    <a:lnTo>
                      <a:pt x="296" y="1560"/>
                    </a:lnTo>
                    <a:lnTo>
                      <a:pt x="284" y="1559"/>
                    </a:lnTo>
                    <a:lnTo>
                      <a:pt x="271" y="1554"/>
                    </a:lnTo>
                    <a:lnTo>
                      <a:pt x="260" y="1550"/>
                    </a:lnTo>
                    <a:lnTo>
                      <a:pt x="248" y="1547"/>
                    </a:lnTo>
                    <a:lnTo>
                      <a:pt x="248" y="1547"/>
                    </a:lnTo>
                    <a:lnTo>
                      <a:pt x="223" y="1546"/>
                    </a:lnTo>
                    <a:lnTo>
                      <a:pt x="192" y="1547"/>
                    </a:lnTo>
                    <a:lnTo>
                      <a:pt x="164" y="1550"/>
                    </a:lnTo>
                    <a:lnTo>
                      <a:pt x="153" y="1553"/>
                    </a:lnTo>
                    <a:lnTo>
                      <a:pt x="143" y="1557"/>
                    </a:lnTo>
                    <a:lnTo>
                      <a:pt x="143" y="1557"/>
                    </a:lnTo>
                    <a:lnTo>
                      <a:pt x="133" y="1561"/>
                    </a:lnTo>
                    <a:lnTo>
                      <a:pt x="124" y="1568"/>
                    </a:lnTo>
                    <a:lnTo>
                      <a:pt x="107" y="1585"/>
                    </a:lnTo>
                    <a:lnTo>
                      <a:pt x="90" y="1602"/>
                    </a:lnTo>
                    <a:lnTo>
                      <a:pt x="81" y="1611"/>
                    </a:lnTo>
                    <a:lnTo>
                      <a:pt x="72" y="1618"/>
                    </a:lnTo>
                    <a:lnTo>
                      <a:pt x="72" y="1618"/>
                    </a:lnTo>
                    <a:lnTo>
                      <a:pt x="88" y="1618"/>
                    </a:lnTo>
                    <a:lnTo>
                      <a:pt x="102" y="1615"/>
                    </a:lnTo>
                    <a:lnTo>
                      <a:pt x="118" y="1615"/>
                    </a:lnTo>
                    <a:lnTo>
                      <a:pt x="126" y="1615"/>
                    </a:lnTo>
                    <a:lnTo>
                      <a:pt x="136" y="1616"/>
                    </a:lnTo>
                    <a:lnTo>
                      <a:pt x="136" y="1616"/>
                    </a:lnTo>
                    <a:lnTo>
                      <a:pt x="143" y="1601"/>
                    </a:lnTo>
                    <a:lnTo>
                      <a:pt x="156" y="1584"/>
                    </a:lnTo>
                    <a:lnTo>
                      <a:pt x="163" y="1576"/>
                    </a:lnTo>
                    <a:lnTo>
                      <a:pt x="170" y="1568"/>
                    </a:lnTo>
                    <a:lnTo>
                      <a:pt x="175" y="1563"/>
                    </a:lnTo>
                    <a:lnTo>
                      <a:pt x="182" y="1560"/>
                    </a:lnTo>
                    <a:lnTo>
                      <a:pt x="182" y="1560"/>
                    </a:lnTo>
                    <a:lnTo>
                      <a:pt x="187" y="1560"/>
                    </a:lnTo>
                    <a:lnTo>
                      <a:pt x="191" y="1560"/>
                    </a:lnTo>
                    <a:lnTo>
                      <a:pt x="204" y="1564"/>
                    </a:lnTo>
                    <a:lnTo>
                      <a:pt x="219" y="1568"/>
                    </a:lnTo>
                    <a:lnTo>
                      <a:pt x="233" y="1571"/>
                    </a:lnTo>
                    <a:lnTo>
                      <a:pt x="233" y="1571"/>
                    </a:lnTo>
                    <a:lnTo>
                      <a:pt x="244" y="1571"/>
                    </a:lnTo>
                    <a:lnTo>
                      <a:pt x="257" y="1570"/>
                    </a:lnTo>
                    <a:lnTo>
                      <a:pt x="279" y="1567"/>
                    </a:lnTo>
                    <a:lnTo>
                      <a:pt x="288" y="1567"/>
                    </a:lnTo>
                    <a:lnTo>
                      <a:pt x="298" y="1567"/>
                    </a:lnTo>
                    <a:lnTo>
                      <a:pt x="305" y="1570"/>
                    </a:lnTo>
                    <a:lnTo>
                      <a:pt x="312" y="1576"/>
                    </a:lnTo>
                    <a:lnTo>
                      <a:pt x="312" y="1576"/>
                    </a:lnTo>
                    <a:lnTo>
                      <a:pt x="313" y="1587"/>
                    </a:lnTo>
                    <a:lnTo>
                      <a:pt x="314" y="1592"/>
                    </a:lnTo>
                    <a:lnTo>
                      <a:pt x="316" y="1597"/>
                    </a:lnTo>
                    <a:lnTo>
                      <a:pt x="316" y="1597"/>
                    </a:lnTo>
                    <a:lnTo>
                      <a:pt x="313" y="1612"/>
                    </a:lnTo>
                    <a:lnTo>
                      <a:pt x="307" y="1626"/>
                    </a:lnTo>
                    <a:lnTo>
                      <a:pt x="307" y="1626"/>
                    </a:lnTo>
                    <a:lnTo>
                      <a:pt x="330" y="1622"/>
                    </a:lnTo>
                    <a:lnTo>
                      <a:pt x="348" y="1622"/>
                    </a:lnTo>
                    <a:lnTo>
                      <a:pt x="366" y="1622"/>
                    </a:lnTo>
                    <a:lnTo>
                      <a:pt x="386" y="1622"/>
                    </a:lnTo>
                    <a:lnTo>
                      <a:pt x="386" y="1622"/>
                    </a:lnTo>
                    <a:lnTo>
                      <a:pt x="379" y="1616"/>
                    </a:lnTo>
                    <a:lnTo>
                      <a:pt x="376" y="1613"/>
                    </a:lnTo>
                    <a:lnTo>
                      <a:pt x="375" y="1611"/>
                    </a:lnTo>
                    <a:lnTo>
                      <a:pt x="373" y="1604"/>
                    </a:lnTo>
                    <a:lnTo>
                      <a:pt x="376" y="1597"/>
                    </a:lnTo>
                    <a:lnTo>
                      <a:pt x="383" y="1581"/>
                    </a:lnTo>
                    <a:lnTo>
                      <a:pt x="386" y="1573"/>
                    </a:lnTo>
                    <a:lnTo>
                      <a:pt x="389" y="1566"/>
                    </a:lnTo>
                    <a:lnTo>
                      <a:pt x="389" y="1566"/>
                    </a:lnTo>
                    <a:lnTo>
                      <a:pt x="365" y="1563"/>
                    </a:lnTo>
                    <a:lnTo>
                      <a:pt x="341" y="1561"/>
                    </a:lnTo>
                    <a:lnTo>
                      <a:pt x="296" y="1560"/>
                    </a:lnTo>
                    <a:lnTo>
                      <a:pt x="296" y="1560"/>
                    </a:lnTo>
                    <a:close/>
                    <a:moveTo>
                      <a:pt x="501" y="1571"/>
                    </a:moveTo>
                    <a:lnTo>
                      <a:pt x="501" y="1571"/>
                    </a:lnTo>
                    <a:lnTo>
                      <a:pt x="504" y="1580"/>
                    </a:lnTo>
                    <a:lnTo>
                      <a:pt x="503" y="1588"/>
                    </a:lnTo>
                    <a:lnTo>
                      <a:pt x="501" y="1597"/>
                    </a:lnTo>
                    <a:lnTo>
                      <a:pt x="500" y="1605"/>
                    </a:lnTo>
                    <a:lnTo>
                      <a:pt x="494" y="1620"/>
                    </a:lnTo>
                    <a:lnTo>
                      <a:pt x="493" y="1629"/>
                    </a:lnTo>
                    <a:lnTo>
                      <a:pt x="493" y="1636"/>
                    </a:lnTo>
                    <a:lnTo>
                      <a:pt x="493" y="1636"/>
                    </a:lnTo>
                    <a:lnTo>
                      <a:pt x="519" y="1632"/>
                    </a:lnTo>
                    <a:lnTo>
                      <a:pt x="545" y="1629"/>
                    </a:lnTo>
                    <a:lnTo>
                      <a:pt x="571" y="1627"/>
                    </a:lnTo>
                    <a:lnTo>
                      <a:pt x="598" y="1627"/>
                    </a:lnTo>
                    <a:lnTo>
                      <a:pt x="651" y="1627"/>
                    </a:lnTo>
                    <a:lnTo>
                      <a:pt x="677" y="1627"/>
                    </a:lnTo>
                    <a:lnTo>
                      <a:pt x="703" y="1625"/>
                    </a:lnTo>
                    <a:lnTo>
                      <a:pt x="703" y="1625"/>
                    </a:lnTo>
                    <a:lnTo>
                      <a:pt x="706" y="1605"/>
                    </a:lnTo>
                    <a:lnTo>
                      <a:pt x="708" y="1590"/>
                    </a:lnTo>
                    <a:lnTo>
                      <a:pt x="708" y="1590"/>
                    </a:lnTo>
                    <a:lnTo>
                      <a:pt x="706" y="1585"/>
                    </a:lnTo>
                    <a:lnTo>
                      <a:pt x="702" y="1583"/>
                    </a:lnTo>
                    <a:lnTo>
                      <a:pt x="700" y="1580"/>
                    </a:lnTo>
                    <a:lnTo>
                      <a:pt x="700" y="1577"/>
                    </a:lnTo>
                    <a:lnTo>
                      <a:pt x="700" y="1574"/>
                    </a:lnTo>
                    <a:lnTo>
                      <a:pt x="700" y="1574"/>
                    </a:lnTo>
                    <a:lnTo>
                      <a:pt x="705" y="1574"/>
                    </a:lnTo>
                    <a:lnTo>
                      <a:pt x="708" y="1576"/>
                    </a:lnTo>
                    <a:lnTo>
                      <a:pt x="709" y="1576"/>
                    </a:lnTo>
                    <a:lnTo>
                      <a:pt x="710" y="1573"/>
                    </a:lnTo>
                    <a:lnTo>
                      <a:pt x="710" y="1573"/>
                    </a:lnTo>
                    <a:lnTo>
                      <a:pt x="685" y="1567"/>
                    </a:lnTo>
                    <a:lnTo>
                      <a:pt x="660" y="1566"/>
                    </a:lnTo>
                    <a:lnTo>
                      <a:pt x="636" y="1566"/>
                    </a:lnTo>
                    <a:lnTo>
                      <a:pt x="611" y="1567"/>
                    </a:lnTo>
                    <a:lnTo>
                      <a:pt x="557" y="1570"/>
                    </a:lnTo>
                    <a:lnTo>
                      <a:pt x="531" y="1571"/>
                    </a:lnTo>
                    <a:lnTo>
                      <a:pt x="501" y="1571"/>
                    </a:lnTo>
                    <a:lnTo>
                      <a:pt x="501" y="1571"/>
                    </a:lnTo>
                    <a:close/>
                    <a:moveTo>
                      <a:pt x="722" y="1594"/>
                    </a:moveTo>
                    <a:lnTo>
                      <a:pt x="722" y="1594"/>
                    </a:lnTo>
                    <a:lnTo>
                      <a:pt x="727" y="1597"/>
                    </a:lnTo>
                    <a:lnTo>
                      <a:pt x="731" y="1598"/>
                    </a:lnTo>
                    <a:lnTo>
                      <a:pt x="743" y="1599"/>
                    </a:lnTo>
                    <a:lnTo>
                      <a:pt x="754" y="1599"/>
                    </a:lnTo>
                    <a:lnTo>
                      <a:pt x="765" y="1597"/>
                    </a:lnTo>
                    <a:lnTo>
                      <a:pt x="778" y="1592"/>
                    </a:lnTo>
                    <a:lnTo>
                      <a:pt x="789" y="1587"/>
                    </a:lnTo>
                    <a:lnTo>
                      <a:pt x="810" y="1574"/>
                    </a:lnTo>
                    <a:lnTo>
                      <a:pt x="810" y="1574"/>
                    </a:lnTo>
                    <a:lnTo>
                      <a:pt x="809" y="1571"/>
                    </a:lnTo>
                    <a:lnTo>
                      <a:pt x="810" y="1568"/>
                    </a:lnTo>
                    <a:lnTo>
                      <a:pt x="811" y="1567"/>
                    </a:lnTo>
                    <a:lnTo>
                      <a:pt x="810" y="1566"/>
                    </a:lnTo>
                    <a:lnTo>
                      <a:pt x="810" y="1566"/>
                    </a:lnTo>
                    <a:lnTo>
                      <a:pt x="802" y="1571"/>
                    </a:lnTo>
                    <a:lnTo>
                      <a:pt x="792" y="1577"/>
                    </a:lnTo>
                    <a:lnTo>
                      <a:pt x="781" y="1581"/>
                    </a:lnTo>
                    <a:lnTo>
                      <a:pt x="768" y="1585"/>
                    </a:lnTo>
                    <a:lnTo>
                      <a:pt x="743" y="1591"/>
                    </a:lnTo>
                    <a:lnTo>
                      <a:pt x="722" y="1594"/>
                    </a:lnTo>
                    <a:lnTo>
                      <a:pt x="722" y="1594"/>
                    </a:lnTo>
                    <a:close/>
                    <a:moveTo>
                      <a:pt x="1157" y="1587"/>
                    </a:moveTo>
                    <a:lnTo>
                      <a:pt x="1157" y="1587"/>
                    </a:lnTo>
                    <a:lnTo>
                      <a:pt x="1148" y="1584"/>
                    </a:lnTo>
                    <a:lnTo>
                      <a:pt x="1138" y="1581"/>
                    </a:lnTo>
                    <a:lnTo>
                      <a:pt x="1129" y="1581"/>
                    </a:lnTo>
                    <a:lnTo>
                      <a:pt x="1120" y="1581"/>
                    </a:lnTo>
                    <a:lnTo>
                      <a:pt x="1101" y="1583"/>
                    </a:lnTo>
                    <a:lnTo>
                      <a:pt x="1078" y="1583"/>
                    </a:lnTo>
                    <a:lnTo>
                      <a:pt x="1078" y="1583"/>
                    </a:lnTo>
                    <a:lnTo>
                      <a:pt x="1046" y="1581"/>
                    </a:lnTo>
                    <a:lnTo>
                      <a:pt x="1012" y="1580"/>
                    </a:lnTo>
                    <a:lnTo>
                      <a:pt x="978" y="1578"/>
                    </a:lnTo>
                    <a:lnTo>
                      <a:pt x="962" y="1580"/>
                    </a:lnTo>
                    <a:lnTo>
                      <a:pt x="945" y="1581"/>
                    </a:lnTo>
                    <a:lnTo>
                      <a:pt x="945" y="1581"/>
                    </a:lnTo>
                    <a:lnTo>
                      <a:pt x="942" y="1578"/>
                    </a:lnTo>
                    <a:lnTo>
                      <a:pt x="938" y="1576"/>
                    </a:lnTo>
                    <a:lnTo>
                      <a:pt x="931" y="1573"/>
                    </a:lnTo>
                    <a:lnTo>
                      <a:pt x="927" y="1574"/>
                    </a:lnTo>
                    <a:lnTo>
                      <a:pt x="922" y="1574"/>
                    </a:lnTo>
                    <a:lnTo>
                      <a:pt x="919" y="1577"/>
                    </a:lnTo>
                    <a:lnTo>
                      <a:pt x="917" y="1580"/>
                    </a:lnTo>
                    <a:lnTo>
                      <a:pt x="917" y="1580"/>
                    </a:lnTo>
                    <a:lnTo>
                      <a:pt x="924" y="1583"/>
                    </a:lnTo>
                    <a:lnTo>
                      <a:pt x="931" y="1587"/>
                    </a:lnTo>
                    <a:lnTo>
                      <a:pt x="945" y="1598"/>
                    </a:lnTo>
                    <a:lnTo>
                      <a:pt x="956" y="1609"/>
                    </a:lnTo>
                    <a:lnTo>
                      <a:pt x="964" y="1623"/>
                    </a:lnTo>
                    <a:lnTo>
                      <a:pt x="964" y="1623"/>
                    </a:lnTo>
                    <a:lnTo>
                      <a:pt x="988" y="1623"/>
                    </a:lnTo>
                    <a:lnTo>
                      <a:pt x="998" y="1623"/>
                    </a:lnTo>
                    <a:lnTo>
                      <a:pt x="1009" y="1622"/>
                    </a:lnTo>
                    <a:lnTo>
                      <a:pt x="1009" y="1622"/>
                    </a:lnTo>
                    <a:lnTo>
                      <a:pt x="1007" y="1609"/>
                    </a:lnTo>
                    <a:lnTo>
                      <a:pt x="1008" y="1605"/>
                    </a:lnTo>
                    <a:lnTo>
                      <a:pt x="1008" y="1601"/>
                    </a:lnTo>
                    <a:lnTo>
                      <a:pt x="1011" y="1598"/>
                    </a:lnTo>
                    <a:lnTo>
                      <a:pt x="1014" y="1595"/>
                    </a:lnTo>
                    <a:lnTo>
                      <a:pt x="1019" y="1591"/>
                    </a:lnTo>
                    <a:lnTo>
                      <a:pt x="1028" y="1590"/>
                    </a:lnTo>
                    <a:lnTo>
                      <a:pt x="1037" y="1588"/>
                    </a:lnTo>
                    <a:lnTo>
                      <a:pt x="1060" y="1590"/>
                    </a:lnTo>
                    <a:lnTo>
                      <a:pt x="1060" y="1590"/>
                    </a:lnTo>
                    <a:lnTo>
                      <a:pt x="1081" y="1591"/>
                    </a:lnTo>
                    <a:lnTo>
                      <a:pt x="1102" y="1590"/>
                    </a:lnTo>
                    <a:lnTo>
                      <a:pt x="1122" y="1590"/>
                    </a:lnTo>
                    <a:lnTo>
                      <a:pt x="1141" y="1591"/>
                    </a:lnTo>
                    <a:lnTo>
                      <a:pt x="1141" y="1591"/>
                    </a:lnTo>
                    <a:lnTo>
                      <a:pt x="1148" y="1598"/>
                    </a:lnTo>
                    <a:lnTo>
                      <a:pt x="1155" y="1605"/>
                    </a:lnTo>
                    <a:lnTo>
                      <a:pt x="1162" y="1613"/>
                    </a:lnTo>
                    <a:lnTo>
                      <a:pt x="1171" y="1622"/>
                    </a:lnTo>
                    <a:lnTo>
                      <a:pt x="1179" y="1627"/>
                    </a:lnTo>
                    <a:lnTo>
                      <a:pt x="1188" y="1632"/>
                    </a:lnTo>
                    <a:lnTo>
                      <a:pt x="1193" y="1633"/>
                    </a:lnTo>
                    <a:lnTo>
                      <a:pt x="1199" y="1633"/>
                    </a:lnTo>
                    <a:lnTo>
                      <a:pt x="1204" y="1632"/>
                    </a:lnTo>
                    <a:lnTo>
                      <a:pt x="1210" y="1629"/>
                    </a:lnTo>
                    <a:lnTo>
                      <a:pt x="1210" y="1629"/>
                    </a:lnTo>
                    <a:lnTo>
                      <a:pt x="1203" y="1623"/>
                    </a:lnTo>
                    <a:lnTo>
                      <a:pt x="1196" y="1618"/>
                    </a:lnTo>
                    <a:lnTo>
                      <a:pt x="1183" y="1606"/>
                    </a:lnTo>
                    <a:lnTo>
                      <a:pt x="1172" y="1595"/>
                    </a:lnTo>
                    <a:lnTo>
                      <a:pt x="1165" y="1590"/>
                    </a:lnTo>
                    <a:lnTo>
                      <a:pt x="1157" y="1587"/>
                    </a:lnTo>
                    <a:lnTo>
                      <a:pt x="1157" y="1587"/>
                    </a:lnTo>
                    <a:close/>
                    <a:moveTo>
                      <a:pt x="194" y="1578"/>
                    </a:moveTo>
                    <a:lnTo>
                      <a:pt x="194" y="1578"/>
                    </a:lnTo>
                    <a:lnTo>
                      <a:pt x="173" y="1588"/>
                    </a:lnTo>
                    <a:lnTo>
                      <a:pt x="168" y="1591"/>
                    </a:lnTo>
                    <a:lnTo>
                      <a:pt x="164" y="1594"/>
                    </a:lnTo>
                    <a:lnTo>
                      <a:pt x="163" y="1598"/>
                    </a:lnTo>
                    <a:lnTo>
                      <a:pt x="163" y="1602"/>
                    </a:lnTo>
                    <a:lnTo>
                      <a:pt x="163" y="1602"/>
                    </a:lnTo>
                    <a:lnTo>
                      <a:pt x="233" y="1602"/>
                    </a:lnTo>
                    <a:lnTo>
                      <a:pt x="299" y="1602"/>
                    </a:lnTo>
                    <a:lnTo>
                      <a:pt x="299" y="1602"/>
                    </a:lnTo>
                    <a:lnTo>
                      <a:pt x="300" y="1598"/>
                    </a:lnTo>
                    <a:lnTo>
                      <a:pt x="302" y="1595"/>
                    </a:lnTo>
                    <a:lnTo>
                      <a:pt x="303" y="1592"/>
                    </a:lnTo>
                    <a:lnTo>
                      <a:pt x="303" y="1588"/>
                    </a:lnTo>
                    <a:lnTo>
                      <a:pt x="303" y="1588"/>
                    </a:lnTo>
                    <a:lnTo>
                      <a:pt x="289" y="1585"/>
                    </a:lnTo>
                    <a:lnTo>
                      <a:pt x="275" y="1584"/>
                    </a:lnTo>
                    <a:lnTo>
                      <a:pt x="248" y="1584"/>
                    </a:lnTo>
                    <a:lnTo>
                      <a:pt x="222" y="1583"/>
                    </a:lnTo>
                    <a:lnTo>
                      <a:pt x="208" y="1581"/>
                    </a:lnTo>
                    <a:lnTo>
                      <a:pt x="194" y="1578"/>
                    </a:lnTo>
                    <a:lnTo>
                      <a:pt x="194" y="1578"/>
                    </a:lnTo>
                    <a:close/>
                    <a:moveTo>
                      <a:pt x="818" y="1636"/>
                    </a:moveTo>
                    <a:lnTo>
                      <a:pt x="818" y="1636"/>
                    </a:lnTo>
                    <a:lnTo>
                      <a:pt x="861" y="1630"/>
                    </a:lnTo>
                    <a:lnTo>
                      <a:pt x="903" y="1626"/>
                    </a:lnTo>
                    <a:lnTo>
                      <a:pt x="903" y="1626"/>
                    </a:lnTo>
                    <a:lnTo>
                      <a:pt x="898" y="1618"/>
                    </a:lnTo>
                    <a:lnTo>
                      <a:pt x="893" y="1609"/>
                    </a:lnTo>
                    <a:lnTo>
                      <a:pt x="884" y="1602"/>
                    </a:lnTo>
                    <a:lnTo>
                      <a:pt x="876" y="1595"/>
                    </a:lnTo>
                    <a:lnTo>
                      <a:pt x="868" y="1588"/>
                    </a:lnTo>
                    <a:lnTo>
                      <a:pt x="856" y="1584"/>
                    </a:lnTo>
                    <a:lnTo>
                      <a:pt x="846" y="1581"/>
                    </a:lnTo>
                    <a:lnTo>
                      <a:pt x="835" y="1581"/>
                    </a:lnTo>
                    <a:lnTo>
                      <a:pt x="835" y="1581"/>
                    </a:lnTo>
                    <a:lnTo>
                      <a:pt x="839" y="1588"/>
                    </a:lnTo>
                    <a:lnTo>
                      <a:pt x="841" y="1597"/>
                    </a:lnTo>
                    <a:lnTo>
                      <a:pt x="841" y="1605"/>
                    </a:lnTo>
                    <a:lnTo>
                      <a:pt x="839" y="1613"/>
                    </a:lnTo>
                    <a:lnTo>
                      <a:pt x="837" y="1620"/>
                    </a:lnTo>
                    <a:lnTo>
                      <a:pt x="832" y="1627"/>
                    </a:lnTo>
                    <a:lnTo>
                      <a:pt x="827" y="1633"/>
                    </a:lnTo>
                    <a:lnTo>
                      <a:pt x="818" y="1636"/>
                    </a:lnTo>
                    <a:lnTo>
                      <a:pt x="818" y="1636"/>
                    </a:lnTo>
                    <a:close/>
                    <a:moveTo>
                      <a:pt x="917" y="1625"/>
                    </a:moveTo>
                    <a:lnTo>
                      <a:pt x="917" y="1625"/>
                    </a:lnTo>
                    <a:lnTo>
                      <a:pt x="935" y="1625"/>
                    </a:lnTo>
                    <a:lnTo>
                      <a:pt x="942" y="1623"/>
                    </a:lnTo>
                    <a:lnTo>
                      <a:pt x="949" y="1622"/>
                    </a:lnTo>
                    <a:lnTo>
                      <a:pt x="949" y="1622"/>
                    </a:lnTo>
                    <a:lnTo>
                      <a:pt x="943" y="1613"/>
                    </a:lnTo>
                    <a:lnTo>
                      <a:pt x="936" y="1606"/>
                    </a:lnTo>
                    <a:lnTo>
                      <a:pt x="928" y="1599"/>
                    </a:lnTo>
                    <a:lnTo>
                      <a:pt x="919" y="1594"/>
                    </a:lnTo>
                    <a:lnTo>
                      <a:pt x="910" y="1588"/>
                    </a:lnTo>
                    <a:lnTo>
                      <a:pt x="901" y="1585"/>
                    </a:lnTo>
                    <a:lnTo>
                      <a:pt x="891" y="1583"/>
                    </a:lnTo>
                    <a:lnTo>
                      <a:pt x="882" y="1583"/>
                    </a:lnTo>
                    <a:lnTo>
                      <a:pt x="882" y="1583"/>
                    </a:lnTo>
                    <a:lnTo>
                      <a:pt x="900" y="1602"/>
                    </a:lnTo>
                    <a:lnTo>
                      <a:pt x="908" y="1613"/>
                    </a:lnTo>
                    <a:lnTo>
                      <a:pt x="917" y="1625"/>
                    </a:lnTo>
                    <a:lnTo>
                      <a:pt x="917" y="1625"/>
                    </a:lnTo>
                    <a:close/>
                    <a:moveTo>
                      <a:pt x="401" y="1587"/>
                    </a:moveTo>
                    <a:lnTo>
                      <a:pt x="401" y="1587"/>
                    </a:lnTo>
                    <a:lnTo>
                      <a:pt x="400" y="1590"/>
                    </a:lnTo>
                    <a:lnTo>
                      <a:pt x="399" y="1592"/>
                    </a:lnTo>
                    <a:lnTo>
                      <a:pt x="399" y="1601"/>
                    </a:lnTo>
                    <a:lnTo>
                      <a:pt x="400" y="1608"/>
                    </a:lnTo>
                    <a:lnTo>
                      <a:pt x="401" y="1615"/>
                    </a:lnTo>
                    <a:lnTo>
                      <a:pt x="401" y="1615"/>
                    </a:lnTo>
                    <a:lnTo>
                      <a:pt x="434" y="1620"/>
                    </a:lnTo>
                    <a:lnTo>
                      <a:pt x="451" y="1622"/>
                    </a:lnTo>
                    <a:lnTo>
                      <a:pt x="470" y="1623"/>
                    </a:lnTo>
                    <a:lnTo>
                      <a:pt x="470" y="1623"/>
                    </a:lnTo>
                    <a:lnTo>
                      <a:pt x="480" y="1613"/>
                    </a:lnTo>
                    <a:lnTo>
                      <a:pt x="483" y="1608"/>
                    </a:lnTo>
                    <a:lnTo>
                      <a:pt x="484" y="1604"/>
                    </a:lnTo>
                    <a:lnTo>
                      <a:pt x="484" y="1598"/>
                    </a:lnTo>
                    <a:lnTo>
                      <a:pt x="484" y="1598"/>
                    </a:lnTo>
                    <a:lnTo>
                      <a:pt x="463" y="1595"/>
                    </a:lnTo>
                    <a:lnTo>
                      <a:pt x="444" y="1594"/>
                    </a:lnTo>
                    <a:lnTo>
                      <a:pt x="424" y="1591"/>
                    </a:lnTo>
                    <a:lnTo>
                      <a:pt x="401" y="1587"/>
                    </a:lnTo>
                    <a:lnTo>
                      <a:pt x="401" y="1587"/>
                    </a:lnTo>
                    <a:close/>
                    <a:moveTo>
                      <a:pt x="817" y="1590"/>
                    </a:moveTo>
                    <a:lnTo>
                      <a:pt x="817" y="1590"/>
                    </a:lnTo>
                    <a:lnTo>
                      <a:pt x="809" y="1595"/>
                    </a:lnTo>
                    <a:lnTo>
                      <a:pt x="799" y="1599"/>
                    </a:lnTo>
                    <a:lnTo>
                      <a:pt x="788" y="1605"/>
                    </a:lnTo>
                    <a:lnTo>
                      <a:pt x="775" y="1609"/>
                    </a:lnTo>
                    <a:lnTo>
                      <a:pt x="762" y="1612"/>
                    </a:lnTo>
                    <a:lnTo>
                      <a:pt x="748" y="1613"/>
                    </a:lnTo>
                    <a:lnTo>
                      <a:pt x="734" y="1612"/>
                    </a:lnTo>
                    <a:lnTo>
                      <a:pt x="722" y="1609"/>
                    </a:lnTo>
                    <a:lnTo>
                      <a:pt x="722" y="1609"/>
                    </a:lnTo>
                    <a:lnTo>
                      <a:pt x="722" y="1612"/>
                    </a:lnTo>
                    <a:lnTo>
                      <a:pt x="722" y="1615"/>
                    </a:lnTo>
                    <a:lnTo>
                      <a:pt x="720" y="1618"/>
                    </a:lnTo>
                    <a:lnTo>
                      <a:pt x="720" y="1622"/>
                    </a:lnTo>
                    <a:lnTo>
                      <a:pt x="720" y="1622"/>
                    </a:lnTo>
                    <a:lnTo>
                      <a:pt x="731" y="1622"/>
                    </a:lnTo>
                    <a:lnTo>
                      <a:pt x="731" y="1622"/>
                    </a:lnTo>
                    <a:lnTo>
                      <a:pt x="731" y="1625"/>
                    </a:lnTo>
                    <a:lnTo>
                      <a:pt x="733" y="1627"/>
                    </a:lnTo>
                    <a:lnTo>
                      <a:pt x="734" y="1629"/>
                    </a:lnTo>
                    <a:lnTo>
                      <a:pt x="733" y="1632"/>
                    </a:lnTo>
                    <a:lnTo>
                      <a:pt x="733" y="1632"/>
                    </a:lnTo>
                    <a:lnTo>
                      <a:pt x="745" y="1633"/>
                    </a:lnTo>
                    <a:lnTo>
                      <a:pt x="758" y="1634"/>
                    </a:lnTo>
                    <a:lnTo>
                      <a:pt x="772" y="1633"/>
                    </a:lnTo>
                    <a:lnTo>
                      <a:pt x="785" y="1632"/>
                    </a:lnTo>
                    <a:lnTo>
                      <a:pt x="797" y="1629"/>
                    </a:lnTo>
                    <a:lnTo>
                      <a:pt x="809" y="1625"/>
                    </a:lnTo>
                    <a:lnTo>
                      <a:pt x="818" y="1618"/>
                    </a:lnTo>
                    <a:lnTo>
                      <a:pt x="825" y="1611"/>
                    </a:lnTo>
                    <a:lnTo>
                      <a:pt x="825" y="1611"/>
                    </a:lnTo>
                    <a:lnTo>
                      <a:pt x="823" y="1605"/>
                    </a:lnTo>
                    <a:lnTo>
                      <a:pt x="823" y="1598"/>
                    </a:lnTo>
                    <a:lnTo>
                      <a:pt x="820" y="1594"/>
                    </a:lnTo>
                    <a:lnTo>
                      <a:pt x="818" y="1591"/>
                    </a:lnTo>
                    <a:lnTo>
                      <a:pt x="817" y="1590"/>
                    </a:lnTo>
                    <a:lnTo>
                      <a:pt x="817" y="1590"/>
                    </a:lnTo>
                    <a:close/>
                    <a:moveTo>
                      <a:pt x="1134" y="1611"/>
                    </a:moveTo>
                    <a:lnTo>
                      <a:pt x="1134" y="1611"/>
                    </a:lnTo>
                    <a:lnTo>
                      <a:pt x="1108" y="1606"/>
                    </a:lnTo>
                    <a:lnTo>
                      <a:pt x="1082" y="1605"/>
                    </a:lnTo>
                    <a:lnTo>
                      <a:pt x="1039" y="1604"/>
                    </a:lnTo>
                    <a:lnTo>
                      <a:pt x="1039" y="1604"/>
                    </a:lnTo>
                    <a:lnTo>
                      <a:pt x="1035" y="1604"/>
                    </a:lnTo>
                    <a:lnTo>
                      <a:pt x="1029" y="1605"/>
                    </a:lnTo>
                    <a:lnTo>
                      <a:pt x="1026" y="1606"/>
                    </a:lnTo>
                    <a:lnTo>
                      <a:pt x="1023" y="1609"/>
                    </a:lnTo>
                    <a:lnTo>
                      <a:pt x="1023" y="1612"/>
                    </a:lnTo>
                    <a:lnTo>
                      <a:pt x="1023" y="1616"/>
                    </a:lnTo>
                    <a:lnTo>
                      <a:pt x="1023" y="1616"/>
                    </a:lnTo>
                    <a:lnTo>
                      <a:pt x="1026" y="1615"/>
                    </a:lnTo>
                    <a:lnTo>
                      <a:pt x="1028" y="1615"/>
                    </a:lnTo>
                    <a:lnTo>
                      <a:pt x="1032" y="1618"/>
                    </a:lnTo>
                    <a:lnTo>
                      <a:pt x="1035" y="1622"/>
                    </a:lnTo>
                    <a:lnTo>
                      <a:pt x="1039" y="1625"/>
                    </a:lnTo>
                    <a:lnTo>
                      <a:pt x="1039" y="1625"/>
                    </a:lnTo>
                    <a:lnTo>
                      <a:pt x="1065" y="1626"/>
                    </a:lnTo>
                    <a:lnTo>
                      <a:pt x="1094" y="1629"/>
                    </a:lnTo>
                    <a:lnTo>
                      <a:pt x="1122" y="1629"/>
                    </a:lnTo>
                    <a:lnTo>
                      <a:pt x="1136" y="1629"/>
                    </a:lnTo>
                    <a:lnTo>
                      <a:pt x="1148" y="1626"/>
                    </a:lnTo>
                    <a:lnTo>
                      <a:pt x="1148" y="1626"/>
                    </a:lnTo>
                    <a:lnTo>
                      <a:pt x="1147" y="1625"/>
                    </a:lnTo>
                    <a:lnTo>
                      <a:pt x="1146" y="1622"/>
                    </a:lnTo>
                    <a:lnTo>
                      <a:pt x="1141" y="1619"/>
                    </a:lnTo>
                    <a:lnTo>
                      <a:pt x="1137" y="1616"/>
                    </a:lnTo>
                    <a:lnTo>
                      <a:pt x="1136" y="1613"/>
                    </a:lnTo>
                    <a:lnTo>
                      <a:pt x="1134" y="1611"/>
                    </a:lnTo>
                    <a:lnTo>
                      <a:pt x="1134" y="1611"/>
                    </a:lnTo>
                    <a:close/>
                    <a:moveTo>
                      <a:pt x="152" y="1615"/>
                    </a:moveTo>
                    <a:lnTo>
                      <a:pt x="152" y="1615"/>
                    </a:lnTo>
                    <a:lnTo>
                      <a:pt x="152" y="1618"/>
                    </a:lnTo>
                    <a:lnTo>
                      <a:pt x="149" y="1622"/>
                    </a:lnTo>
                    <a:lnTo>
                      <a:pt x="147" y="1625"/>
                    </a:lnTo>
                    <a:lnTo>
                      <a:pt x="147" y="1626"/>
                    </a:lnTo>
                    <a:lnTo>
                      <a:pt x="149" y="1626"/>
                    </a:lnTo>
                    <a:lnTo>
                      <a:pt x="149" y="1626"/>
                    </a:lnTo>
                    <a:lnTo>
                      <a:pt x="152" y="1625"/>
                    </a:lnTo>
                    <a:lnTo>
                      <a:pt x="154" y="1625"/>
                    </a:lnTo>
                    <a:lnTo>
                      <a:pt x="163" y="1625"/>
                    </a:lnTo>
                    <a:lnTo>
                      <a:pt x="170" y="1625"/>
                    </a:lnTo>
                    <a:lnTo>
                      <a:pt x="173" y="1623"/>
                    </a:lnTo>
                    <a:lnTo>
                      <a:pt x="175" y="1622"/>
                    </a:lnTo>
                    <a:lnTo>
                      <a:pt x="175" y="1622"/>
                    </a:lnTo>
                    <a:lnTo>
                      <a:pt x="187" y="1626"/>
                    </a:lnTo>
                    <a:lnTo>
                      <a:pt x="199" y="1629"/>
                    </a:lnTo>
                    <a:lnTo>
                      <a:pt x="229" y="1632"/>
                    </a:lnTo>
                    <a:lnTo>
                      <a:pt x="257" y="1633"/>
                    </a:lnTo>
                    <a:lnTo>
                      <a:pt x="282" y="1636"/>
                    </a:lnTo>
                    <a:lnTo>
                      <a:pt x="282" y="1636"/>
                    </a:lnTo>
                    <a:lnTo>
                      <a:pt x="284" y="1632"/>
                    </a:lnTo>
                    <a:lnTo>
                      <a:pt x="286" y="1627"/>
                    </a:lnTo>
                    <a:lnTo>
                      <a:pt x="289" y="1625"/>
                    </a:lnTo>
                    <a:lnTo>
                      <a:pt x="291" y="1619"/>
                    </a:lnTo>
                    <a:lnTo>
                      <a:pt x="291" y="1619"/>
                    </a:lnTo>
                    <a:lnTo>
                      <a:pt x="270" y="1618"/>
                    </a:lnTo>
                    <a:lnTo>
                      <a:pt x="251" y="1616"/>
                    </a:lnTo>
                    <a:lnTo>
                      <a:pt x="218" y="1616"/>
                    </a:lnTo>
                    <a:lnTo>
                      <a:pt x="185" y="1616"/>
                    </a:lnTo>
                    <a:lnTo>
                      <a:pt x="168" y="1616"/>
                    </a:lnTo>
                    <a:lnTo>
                      <a:pt x="152" y="1615"/>
                    </a:lnTo>
                    <a:lnTo>
                      <a:pt x="152" y="1615"/>
                    </a:lnTo>
                    <a:close/>
                    <a:moveTo>
                      <a:pt x="58" y="1629"/>
                    </a:moveTo>
                    <a:lnTo>
                      <a:pt x="58" y="1629"/>
                    </a:lnTo>
                    <a:lnTo>
                      <a:pt x="49" y="1640"/>
                    </a:lnTo>
                    <a:lnTo>
                      <a:pt x="39" y="1651"/>
                    </a:lnTo>
                    <a:lnTo>
                      <a:pt x="29" y="1664"/>
                    </a:lnTo>
                    <a:lnTo>
                      <a:pt x="27" y="1670"/>
                    </a:lnTo>
                    <a:lnTo>
                      <a:pt x="25" y="1675"/>
                    </a:lnTo>
                    <a:lnTo>
                      <a:pt x="25" y="1675"/>
                    </a:lnTo>
                    <a:lnTo>
                      <a:pt x="28" y="1670"/>
                    </a:lnTo>
                    <a:lnTo>
                      <a:pt x="34" y="1664"/>
                    </a:lnTo>
                    <a:lnTo>
                      <a:pt x="39" y="1661"/>
                    </a:lnTo>
                    <a:lnTo>
                      <a:pt x="46" y="1657"/>
                    </a:lnTo>
                    <a:lnTo>
                      <a:pt x="62" y="1653"/>
                    </a:lnTo>
                    <a:lnTo>
                      <a:pt x="77" y="1651"/>
                    </a:lnTo>
                    <a:lnTo>
                      <a:pt x="77" y="1651"/>
                    </a:lnTo>
                    <a:lnTo>
                      <a:pt x="104" y="1649"/>
                    </a:lnTo>
                    <a:lnTo>
                      <a:pt x="128" y="1649"/>
                    </a:lnTo>
                    <a:lnTo>
                      <a:pt x="175" y="1651"/>
                    </a:lnTo>
                    <a:lnTo>
                      <a:pt x="223" y="1653"/>
                    </a:lnTo>
                    <a:lnTo>
                      <a:pt x="247" y="1653"/>
                    </a:lnTo>
                    <a:lnTo>
                      <a:pt x="272" y="1651"/>
                    </a:lnTo>
                    <a:lnTo>
                      <a:pt x="272" y="1651"/>
                    </a:lnTo>
                    <a:lnTo>
                      <a:pt x="253" y="1651"/>
                    </a:lnTo>
                    <a:lnTo>
                      <a:pt x="234" y="1649"/>
                    </a:lnTo>
                    <a:lnTo>
                      <a:pt x="201" y="1644"/>
                    </a:lnTo>
                    <a:lnTo>
                      <a:pt x="185" y="1641"/>
                    </a:lnTo>
                    <a:lnTo>
                      <a:pt x="170" y="1640"/>
                    </a:lnTo>
                    <a:lnTo>
                      <a:pt x="153" y="1640"/>
                    </a:lnTo>
                    <a:lnTo>
                      <a:pt x="136" y="1643"/>
                    </a:lnTo>
                    <a:lnTo>
                      <a:pt x="136" y="1643"/>
                    </a:lnTo>
                    <a:lnTo>
                      <a:pt x="132" y="1634"/>
                    </a:lnTo>
                    <a:lnTo>
                      <a:pt x="126" y="1629"/>
                    </a:lnTo>
                    <a:lnTo>
                      <a:pt x="126" y="1629"/>
                    </a:lnTo>
                    <a:lnTo>
                      <a:pt x="109" y="1627"/>
                    </a:lnTo>
                    <a:lnTo>
                      <a:pt x="91" y="1627"/>
                    </a:lnTo>
                    <a:lnTo>
                      <a:pt x="73" y="1629"/>
                    </a:lnTo>
                    <a:lnTo>
                      <a:pt x="58" y="1629"/>
                    </a:lnTo>
                    <a:lnTo>
                      <a:pt x="58" y="1629"/>
                    </a:lnTo>
                    <a:close/>
                    <a:moveTo>
                      <a:pt x="347" y="1636"/>
                    </a:moveTo>
                    <a:lnTo>
                      <a:pt x="347" y="1636"/>
                    </a:lnTo>
                    <a:lnTo>
                      <a:pt x="331" y="1636"/>
                    </a:lnTo>
                    <a:lnTo>
                      <a:pt x="316" y="1639"/>
                    </a:lnTo>
                    <a:lnTo>
                      <a:pt x="307" y="1640"/>
                    </a:lnTo>
                    <a:lnTo>
                      <a:pt x="302" y="1644"/>
                    </a:lnTo>
                    <a:lnTo>
                      <a:pt x="296" y="1650"/>
                    </a:lnTo>
                    <a:lnTo>
                      <a:pt x="292" y="1657"/>
                    </a:lnTo>
                    <a:lnTo>
                      <a:pt x="292" y="1657"/>
                    </a:lnTo>
                    <a:lnTo>
                      <a:pt x="343" y="1658"/>
                    </a:lnTo>
                    <a:lnTo>
                      <a:pt x="399" y="1661"/>
                    </a:lnTo>
                    <a:lnTo>
                      <a:pt x="428" y="1663"/>
                    </a:lnTo>
                    <a:lnTo>
                      <a:pt x="458" y="1661"/>
                    </a:lnTo>
                    <a:lnTo>
                      <a:pt x="486" y="1658"/>
                    </a:lnTo>
                    <a:lnTo>
                      <a:pt x="512" y="1653"/>
                    </a:lnTo>
                    <a:lnTo>
                      <a:pt x="512" y="1653"/>
                    </a:lnTo>
                    <a:lnTo>
                      <a:pt x="519" y="1658"/>
                    </a:lnTo>
                    <a:lnTo>
                      <a:pt x="526" y="1664"/>
                    </a:lnTo>
                    <a:lnTo>
                      <a:pt x="526" y="1664"/>
                    </a:lnTo>
                    <a:lnTo>
                      <a:pt x="622" y="1665"/>
                    </a:lnTo>
                    <a:lnTo>
                      <a:pt x="722" y="1664"/>
                    </a:lnTo>
                    <a:lnTo>
                      <a:pt x="824" y="1661"/>
                    </a:lnTo>
                    <a:lnTo>
                      <a:pt x="925" y="1657"/>
                    </a:lnTo>
                    <a:lnTo>
                      <a:pt x="925" y="1657"/>
                    </a:lnTo>
                    <a:lnTo>
                      <a:pt x="921" y="1646"/>
                    </a:lnTo>
                    <a:lnTo>
                      <a:pt x="918" y="1643"/>
                    </a:lnTo>
                    <a:lnTo>
                      <a:pt x="914" y="1639"/>
                    </a:lnTo>
                    <a:lnTo>
                      <a:pt x="914" y="1639"/>
                    </a:lnTo>
                    <a:lnTo>
                      <a:pt x="896" y="1643"/>
                    </a:lnTo>
                    <a:lnTo>
                      <a:pt x="879" y="1644"/>
                    </a:lnTo>
                    <a:lnTo>
                      <a:pt x="846" y="1646"/>
                    </a:lnTo>
                    <a:lnTo>
                      <a:pt x="846" y="1646"/>
                    </a:lnTo>
                    <a:lnTo>
                      <a:pt x="837" y="1647"/>
                    </a:lnTo>
                    <a:lnTo>
                      <a:pt x="825" y="1649"/>
                    </a:lnTo>
                    <a:lnTo>
                      <a:pt x="817" y="1650"/>
                    </a:lnTo>
                    <a:lnTo>
                      <a:pt x="807" y="1651"/>
                    </a:lnTo>
                    <a:lnTo>
                      <a:pt x="807" y="1651"/>
                    </a:lnTo>
                    <a:lnTo>
                      <a:pt x="803" y="1650"/>
                    </a:lnTo>
                    <a:lnTo>
                      <a:pt x="799" y="1649"/>
                    </a:lnTo>
                    <a:lnTo>
                      <a:pt x="795" y="1647"/>
                    </a:lnTo>
                    <a:lnTo>
                      <a:pt x="790" y="1646"/>
                    </a:lnTo>
                    <a:lnTo>
                      <a:pt x="790" y="1646"/>
                    </a:lnTo>
                    <a:lnTo>
                      <a:pt x="781" y="1646"/>
                    </a:lnTo>
                    <a:lnTo>
                      <a:pt x="772" y="1647"/>
                    </a:lnTo>
                    <a:lnTo>
                      <a:pt x="754" y="1650"/>
                    </a:lnTo>
                    <a:lnTo>
                      <a:pt x="745" y="1650"/>
                    </a:lnTo>
                    <a:lnTo>
                      <a:pt x="737" y="1650"/>
                    </a:lnTo>
                    <a:lnTo>
                      <a:pt x="729" y="1649"/>
                    </a:lnTo>
                    <a:lnTo>
                      <a:pt x="720" y="1646"/>
                    </a:lnTo>
                    <a:lnTo>
                      <a:pt x="720" y="1646"/>
                    </a:lnTo>
                    <a:lnTo>
                      <a:pt x="713" y="1641"/>
                    </a:lnTo>
                    <a:lnTo>
                      <a:pt x="708" y="1639"/>
                    </a:lnTo>
                    <a:lnTo>
                      <a:pt x="708" y="1639"/>
                    </a:lnTo>
                    <a:lnTo>
                      <a:pt x="698" y="1637"/>
                    </a:lnTo>
                    <a:lnTo>
                      <a:pt x="686" y="1637"/>
                    </a:lnTo>
                    <a:lnTo>
                      <a:pt x="664" y="1640"/>
                    </a:lnTo>
                    <a:lnTo>
                      <a:pt x="640" y="1643"/>
                    </a:lnTo>
                    <a:lnTo>
                      <a:pt x="615" y="1644"/>
                    </a:lnTo>
                    <a:lnTo>
                      <a:pt x="615" y="1644"/>
                    </a:lnTo>
                    <a:lnTo>
                      <a:pt x="540" y="1646"/>
                    </a:lnTo>
                    <a:lnTo>
                      <a:pt x="505" y="1647"/>
                    </a:lnTo>
                    <a:lnTo>
                      <a:pt x="467" y="1650"/>
                    </a:lnTo>
                    <a:lnTo>
                      <a:pt x="467" y="1650"/>
                    </a:lnTo>
                    <a:lnTo>
                      <a:pt x="466" y="1646"/>
                    </a:lnTo>
                    <a:lnTo>
                      <a:pt x="466" y="1644"/>
                    </a:lnTo>
                    <a:lnTo>
                      <a:pt x="469" y="1639"/>
                    </a:lnTo>
                    <a:lnTo>
                      <a:pt x="469" y="1639"/>
                    </a:lnTo>
                    <a:lnTo>
                      <a:pt x="406" y="1636"/>
                    </a:lnTo>
                    <a:lnTo>
                      <a:pt x="376" y="1636"/>
                    </a:lnTo>
                    <a:lnTo>
                      <a:pt x="347" y="1636"/>
                    </a:lnTo>
                    <a:lnTo>
                      <a:pt x="347" y="1636"/>
                    </a:lnTo>
                    <a:close/>
                    <a:moveTo>
                      <a:pt x="976" y="1637"/>
                    </a:moveTo>
                    <a:lnTo>
                      <a:pt x="976" y="1637"/>
                    </a:lnTo>
                    <a:lnTo>
                      <a:pt x="977" y="1644"/>
                    </a:lnTo>
                    <a:lnTo>
                      <a:pt x="980" y="1649"/>
                    </a:lnTo>
                    <a:lnTo>
                      <a:pt x="983" y="1653"/>
                    </a:lnTo>
                    <a:lnTo>
                      <a:pt x="985" y="1656"/>
                    </a:lnTo>
                    <a:lnTo>
                      <a:pt x="990" y="1658"/>
                    </a:lnTo>
                    <a:lnTo>
                      <a:pt x="994" y="1660"/>
                    </a:lnTo>
                    <a:lnTo>
                      <a:pt x="1004" y="1660"/>
                    </a:lnTo>
                    <a:lnTo>
                      <a:pt x="1025" y="1658"/>
                    </a:lnTo>
                    <a:lnTo>
                      <a:pt x="1036" y="1658"/>
                    </a:lnTo>
                    <a:lnTo>
                      <a:pt x="1047" y="1661"/>
                    </a:lnTo>
                    <a:lnTo>
                      <a:pt x="1047" y="1661"/>
                    </a:lnTo>
                    <a:lnTo>
                      <a:pt x="1043" y="1658"/>
                    </a:lnTo>
                    <a:lnTo>
                      <a:pt x="1040" y="1656"/>
                    </a:lnTo>
                    <a:lnTo>
                      <a:pt x="1035" y="1649"/>
                    </a:lnTo>
                    <a:lnTo>
                      <a:pt x="1030" y="1643"/>
                    </a:lnTo>
                    <a:lnTo>
                      <a:pt x="1023" y="1636"/>
                    </a:lnTo>
                    <a:lnTo>
                      <a:pt x="1023" y="1636"/>
                    </a:lnTo>
                    <a:lnTo>
                      <a:pt x="998" y="1637"/>
                    </a:lnTo>
                    <a:lnTo>
                      <a:pt x="987" y="1637"/>
                    </a:lnTo>
                    <a:lnTo>
                      <a:pt x="976" y="1637"/>
                    </a:lnTo>
                    <a:lnTo>
                      <a:pt x="976" y="1637"/>
                    </a:lnTo>
                    <a:close/>
                    <a:moveTo>
                      <a:pt x="938" y="1657"/>
                    </a:moveTo>
                    <a:lnTo>
                      <a:pt x="938" y="1657"/>
                    </a:lnTo>
                    <a:lnTo>
                      <a:pt x="953" y="1656"/>
                    </a:lnTo>
                    <a:lnTo>
                      <a:pt x="969" y="1654"/>
                    </a:lnTo>
                    <a:lnTo>
                      <a:pt x="969" y="1654"/>
                    </a:lnTo>
                    <a:lnTo>
                      <a:pt x="967" y="1649"/>
                    </a:lnTo>
                    <a:lnTo>
                      <a:pt x="964" y="1644"/>
                    </a:lnTo>
                    <a:lnTo>
                      <a:pt x="962" y="1640"/>
                    </a:lnTo>
                    <a:lnTo>
                      <a:pt x="957" y="1637"/>
                    </a:lnTo>
                    <a:lnTo>
                      <a:pt x="957" y="1637"/>
                    </a:lnTo>
                    <a:lnTo>
                      <a:pt x="950" y="1639"/>
                    </a:lnTo>
                    <a:lnTo>
                      <a:pt x="943" y="1639"/>
                    </a:lnTo>
                    <a:lnTo>
                      <a:pt x="928" y="1637"/>
                    </a:lnTo>
                    <a:lnTo>
                      <a:pt x="928" y="1637"/>
                    </a:lnTo>
                    <a:lnTo>
                      <a:pt x="929" y="1643"/>
                    </a:lnTo>
                    <a:lnTo>
                      <a:pt x="934" y="1647"/>
                    </a:lnTo>
                    <a:lnTo>
                      <a:pt x="936" y="1650"/>
                    </a:lnTo>
                    <a:lnTo>
                      <a:pt x="938" y="1657"/>
                    </a:lnTo>
                    <a:lnTo>
                      <a:pt x="938" y="1657"/>
                    </a:lnTo>
                    <a:close/>
                    <a:moveTo>
                      <a:pt x="1085" y="1644"/>
                    </a:moveTo>
                    <a:lnTo>
                      <a:pt x="1085" y="1644"/>
                    </a:lnTo>
                    <a:lnTo>
                      <a:pt x="1073" y="1641"/>
                    </a:lnTo>
                    <a:lnTo>
                      <a:pt x="1061" y="1640"/>
                    </a:lnTo>
                    <a:lnTo>
                      <a:pt x="1061" y="1640"/>
                    </a:lnTo>
                    <a:lnTo>
                      <a:pt x="1074" y="1644"/>
                    </a:lnTo>
                    <a:lnTo>
                      <a:pt x="1087" y="1647"/>
                    </a:lnTo>
                    <a:lnTo>
                      <a:pt x="1116" y="1651"/>
                    </a:lnTo>
                    <a:lnTo>
                      <a:pt x="1116" y="1651"/>
                    </a:lnTo>
                    <a:lnTo>
                      <a:pt x="1130" y="1654"/>
                    </a:lnTo>
                    <a:lnTo>
                      <a:pt x="1146" y="1656"/>
                    </a:lnTo>
                    <a:lnTo>
                      <a:pt x="1154" y="1656"/>
                    </a:lnTo>
                    <a:lnTo>
                      <a:pt x="1161" y="1656"/>
                    </a:lnTo>
                    <a:lnTo>
                      <a:pt x="1169" y="1654"/>
                    </a:lnTo>
                    <a:lnTo>
                      <a:pt x="1176" y="1651"/>
                    </a:lnTo>
                    <a:lnTo>
                      <a:pt x="1176" y="1651"/>
                    </a:lnTo>
                    <a:lnTo>
                      <a:pt x="1168" y="1646"/>
                    </a:lnTo>
                    <a:lnTo>
                      <a:pt x="1158" y="1643"/>
                    </a:lnTo>
                    <a:lnTo>
                      <a:pt x="1147" y="1641"/>
                    </a:lnTo>
                    <a:lnTo>
                      <a:pt x="1134" y="1641"/>
                    </a:lnTo>
                    <a:lnTo>
                      <a:pt x="1109" y="1644"/>
                    </a:lnTo>
                    <a:lnTo>
                      <a:pt x="1098" y="1644"/>
                    </a:lnTo>
                    <a:lnTo>
                      <a:pt x="1085" y="1644"/>
                    </a:lnTo>
                    <a:lnTo>
                      <a:pt x="1085" y="1644"/>
                    </a:lnTo>
                    <a:close/>
                    <a:moveTo>
                      <a:pt x="1223" y="1643"/>
                    </a:moveTo>
                    <a:lnTo>
                      <a:pt x="1223" y="1643"/>
                    </a:lnTo>
                    <a:lnTo>
                      <a:pt x="1220" y="1644"/>
                    </a:lnTo>
                    <a:lnTo>
                      <a:pt x="1217" y="1646"/>
                    </a:lnTo>
                    <a:lnTo>
                      <a:pt x="1209" y="1647"/>
                    </a:lnTo>
                    <a:lnTo>
                      <a:pt x="1200" y="1647"/>
                    </a:lnTo>
                    <a:lnTo>
                      <a:pt x="1197" y="1647"/>
                    </a:lnTo>
                    <a:lnTo>
                      <a:pt x="1195" y="1647"/>
                    </a:lnTo>
                    <a:lnTo>
                      <a:pt x="1195" y="1647"/>
                    </a:lnTo>
                    <a:lnTo>
                      <a:pt x="1197" y="1649"/>
                    </a:lnTo>
                    <a:lnTo>
                      <a:pt x="1200" y="1651"/>
                    </a:lnTo>
                    <a:lnTo>
                      <a:pt x="1203" y="1658"/>
                    </a:lnTo>
                    <a:lnTo>
                      <a:pt x="1204" y="1665"/>
                    </a:lnTo>
                    <a:lnTo>
                      <a:pt x="1204" y="1672"/>
                    </a:lnTo>
                    <a:lnTo>
                      <a:pt x="1204" y="1672"/>
                    </a:lnTo>
                    <a:lnTo>
                      <a:pt x="1217" y="1672"/>
                    </a:lnTo>
                    <a:lnTo>
                      <a:pt x="1231" y="1674"/>
                    </a:lnTo>
                    <a:lnTo>
                      <a:pt x="1247" y="1677"/>
                    </a:lnTo>
                    <a:lnTo>
                      <a:pt x="1262" y="1678"/>
                    </a:lnTo>
                    <a:lnTo>
                      <a:pt x="1262" y="1678"/>
                    </a:lnTo>
                    <a:lnTo>
                      <a:pt x="1254" y="1667"/>
                    </a:lnTo>
                    <a:lnTo>
                      <a:pt x="1245" y="1657"/>
                    </a:lnTo>
                    <a:lnTo>
                      <a:pt x="1234" y="1650"/>
                    </a:lnTo>
                    <a:lnTo>
                      <a:pt x="1223" y="1643"/>
                    </a:lnTo>
                    <a:lnTo>
                      <a:pt x="1223" y="1643"/>
                    </a:lnTo>
                    <a:close/>
                    <a:moveTo>
                      <a:pt x="775" y="1682"/>
                    </a:moveTo>
                    <a:lnTo>
                      <a:pt x="775" y="1682"/>
                    </a:lnTo>
                    <a:lnTo>
                      <a:pt x="751" y="1679"/>
                    </a:lnTo>
                    <a:lnTo>
                      <a:pt x="729" y="1678"/>
                    </a:lnTo>
                    <a:lnTo>
                      <a:pt x="684" y="1679"/>
                    </a:lnTo>
                    <a:lnTo>
                      <a:pt x="684" y="1679"/>
                    </a:lnTo>
                    <a:lnTo>
                      <a:pt x="656" y="1679"/>
                    </a:lnTo>
                    <a:lnTo>
                      <a:pt x="627" y="1678"/>
                    </a:lnTo>
                    <a:lnTo>
                      <a:pt x="567" y="1675"/>
                    </a:lnTo>
                    <a:lnTo>
                      <a:pt x="538" y="1675"/>
                    </a:lnTo>
                    <a:lnTo>
                      <a:pt x="507" y="1675"/>
                    </a:lnTo>
                    <a:lnTo>
                      <a:pt x="477" y="1678"/>
                    </a:lnTo>
                    <a:lnTo>
                      <a:pt x="448" y="1682"/>
                    </a:lnTo>
                    <a:lnTo>
                      <a:pt x="448" y="1682"/>
                    </a:lnTo>
                    <a:lnTo>
                      <a:pt x="449" y="1679"/>
                    </a:lnTo>
                    <a:lnTo>
                      <a:pt x="448" y="1678"/>
                    </a:lnTo>
                    <a:lnTo>
                      <a:pt x="444" y="1675"/>
                    </a:lnTo>
                    <a:lnTo>
                      <a:pt x="444" y="1675"/>
                    </a:lnTo>
                    <a:lnTo>
                      <a:pt x="416" y="1677"/>
                    </a:lnTo>
                    <a:lnTo>
                      <a:pt x="390" y="1677"/>
                    </a:lnTo>
                    <a:lnTo>
                      <a:pt x="337" y="1674"/>
                    </a:lnTo>
                    <a:lnTo>
                      <a:pt x="337" y="1674"/>
                    </a:lnTo>
                    <a:lnTo>
                      <a:pt x="281" y="1671"/>
                    </a:lnTo>
                    <a:lnTo>
                      <a:pt x="211" y="1668"/>
                    </a:lnTo>
                    <a:lnTo>
                      <a:pt x="211" y="1668"/>
                    </a:lnTo>
                    <a:lnTo>
                      <a:pt x="194" y="1668"/>
                    </a:lnTo>
                    <a:lnTo>
                      <a:pt x="177" y="1667"/>
                    </a:lnTo>
                    <a:lnTo>
                      <a:pt x="160" y="1665"/>
                    </a:lnTo>
                    <a:lnTo>
                      <a:pt x="145" y="1665"/>
                    </a:lnTo>
                    <a:lnTo>
                      <a:pt x="145" y="1665"/>
                    </a:lnTo>
                    <a:lnTo>
                      <a:pt x="128" y="1667"/>
                    </a:lnTo>
                    <a:lnTo>
                      <a:pt x="108" y="1668"/>
                    </a:lnTo>
                    <a:lnTo>
                      <a:pt x="108" y="1668"/>
                    </a:lnTo>
                    <a:lnTo>
                      <a:pt x="97" y="1668"/>
                    </a:lnTo>
                    <a:lnTo>
                      <a:pt x="87" y="1667"/>
                    </a:lnTo>
                    <a:lnTo>
                      <a:pt x="76" y="1665"/>
                    </a:lnTo>
                    <a:lnTo>
                      <a:pt x="66" y="1667"/>
                    </a:lnTo>
                    <a:lnTo>
                      <a:pt x="66" y="1667"/>
                    </a:lnTo>
                    <a:lnTo>
                      <a:pt x="59" y="1670"/>
                    </a:lnTo>
                    <a:lnTo>
                      <a:pt x="52" y="1672"/>
                    </a:lnTo>
                    <a:lnTo>
                      <a:pt x="41" y="1679"/>
                    </a:lnTo>
                    <a:lnTo>
                      <a:pt x="29" y="1688"/>
                    </a:lnTo>
                    <a:lnTo>
                      <a:pt x="24" y="1692"/>
                    </a:lnTo>
                    <a:lnTo>
                      <a:pt x="18" y="1695"/>
                    </a:lnTo>
                    <a:lnTo>
                      <a:pt x="18" y="1695"/>
                    </a:lnTo>
                    <a:lnTo>
                      <a:pt x="20" y="1738"/>
                    </a:lnTo>
                    <a:lnTo>
                      <a:pt x="24" y="1782"/>
                    </a:lnTo>
                    <a:lnTo>
                      <a:pt x="32" y="1868"/>
                    </a:lnTo>
                    <a:lnTo>
                      <a:pt x="52" y="2030"/>
                    </a:lnTo>
                    <a:lnTo>
                      <a:pt x="52" y="2030"/>
                    </a:lnTo>
                    <a:lnTo>
                      <a:pt x="65" y="2123"/>
                    </a:lnTo>
                    <a:lnTo>
                      <a:pt x="65" y="2123"/>
                    </a:lnTo>
                    <a:lnTo>
                      <a:pt x="80" y="2219"/>
                    </a:lnTo>
                    <a:lnTo>
                      <a:pt x="87" y="2268"/>
                    </a:lnTo>
                    <a:lnTo>
                      <a:pt x="93" y="2315"/>
                    </a:lnTo>
                    <a:lnTo>
                      <a:pt x="93" y="2315"/>
                    </a:lnTo>
                    <a:lnTo>
                      <a:pt x="100" y="2327"/>
                    </a:lnTo>
                    <a:lnTo>
                      <a:pt x="105" y="2339"/>
                    </a:lnTo>
                    <a:lnTo>
                      <a:pt x="105" y="2339"/>
                    </a:lnTo>
                    <a:lnTo>
                      <a:pt x="114" y="2345"/>
                    </a:lnTo>
                    <a:lnTo>
                      <a:pt x="121" y="2352"/>
                    </a:lnTo>
                    <a:lnTo>
                      <a:pt x="135" y="2366"/>
                    </a:lnTo>
                    <a:lnTo>
                      <a:pt x="135" y="2366"/>
                    </a:lnTo>
                    <a:lnTo>
                      <a:pt x="147" y="2367"/>
                    </a:lnTo>
                    <a:lnTo>
                      <a:pt x="160" y="2370"/>
                    </a:lnTo>
                    <a:lnTo>
                      <a:pt x="182" y="2374"/>
                    </a:lnTo>
                    <a:lnTo>
                      <a:pt x="182" y="2374"/>
                    </a:lnTo>
                    <a:lnTo>
                      <a:pt x="195" y="2377"/>
                    </a:lnTo>
                    <a:lnTo>
                      <a:pt x="209" y="2379"/>
                    </a:lnTo>
                    <a:lnTo>
                      <a:pt x="237" y="2379"/>
                    </a:lnTo>
                    <a:lnTo>
                      <a:pt x="267" y="2379"/>
                    </a:lnTo>
                    <a:lnTo>
                      <a:pt x="296" y="2379"/>
                    </a:lnTo>
                    <a:lnTo>
                      <a:pt x="296" y="2379"/>
                    </a:lnTo>
                    <a:lnTo>
                      <a:pt x="354" y="2383"/>
                    </a:lnTo>
                    <a:lnTo>
                      <a:pt x="413" y="2387"/>
                    </a:lnTo>
                    <a:lnTo>
                      <a:pt x="472" y="2390"/>
                    </a:lnTo>
                    <a:lnTo>
                      <a:pt x="500" y="2391"/>
                    </a:lnTo>
                    <a:lnTo>
                      <a:pt x="528" y="2391"/>
                    </a:lnTo>
                    <a:lnTo>
                      <a:pt x="528" y="2391"/>
                    </a:lnTo>
                    <a:lnTo>
                      <a:pt x="567" y="2390"/>
                    </a:lnTo>
                    <a:lnTo>
                      <a:pt x="605" y="2390"/>
                    </a:lnTo>
                    <a:lnTo>
                      <a:pt x="679" y="2391"/>
                    </a:lnTo>
                    <a:lnTo>
                      <a:pt x="679" y="2391"/>
                    </a:lnTo>
                    <a:lnTo>
                      <a:pt x="709" y="2391"/>
                    </a:lnTo>
                    <a:lnTo>
                      <a:pt x="737" y="2393"/>
                    </a:lnTo>
                    <a:lnTo>
                      <a:pt x="792" y="2394"/>
                    </a:lnTo>
                    <a:lnTo>
                      <a:pt x="792" y="2394"/>
                    </a:lnTo>
                    <a:lnTo>
                      <a:pt x="820" y="2394"/>
                    </a:lnTo>
                    <a:lnTo>
                      <a:pt x="846" y="2391"/>
                    </a:lnTo>
                    <a:lnTo>
                      <a:pt x="873" y="2388"/>
                    </a:lnTo>
                    <a:lnTo>
                      <a:pt x="898" y="2387"/>
                    </a:lnTo>
                    <a:lnTo>
                      <a:pt x="898" y="2387"/>
                    </a:lnTo>
                    <a:lnTo>
                      <a:pt x="950" y="2387"/>
                    </a:lnTo>
                    <a:lnTo>
                      <a:pt x="1000" y="2387"/>
                    </a:lnTo>
                    <a:lnTo>
                      <a:pt x="1050" y="2387"/>
                    </a:lnTo>
                    <a:lnTo>
                      <a:pt x="1074" y="2386"/>
                    </a:lnTo>
                    <a:lnTo>
                      <a:pt x="1099" y="2381"/>
                    </a:lnTo>
                    <a:lnTo>
                      <a:pt x="1099" y="2381"/>
                    </a:lnTo>
                    <a:lnTo>
                      <a:pt x="1115" y="2384"/>
                    </a:lnTo>
                    <a:lnTo>
                      <a:pt x="1129" y="2384"/>
                    </a:lnTo>
                    <a:lnTo>
                      <a:pt x="1144" y="2384"/>
                    </a:lnTo>
                    <a:lnTo>
                      <a:pt x="1160" y="2383"/>
                    </a:lnTo>
                    <a:lnTo>
                      <a:pt x="1175" y="2381"/>
                    </a:lnTo>
                    <a:lnTo>
                      <a:pt x="1190" y="2379"/>
                    </a:lnTo>
                    <a:lnTo>
                      <a:pt x="1223" y="2370"/>
                    </a:lnTo>
                    <a:lnTo>
                      <a:pt x="1223" y="2370"/>
                    </a:lnTo>
                    <a:lnTo>
                      <a:pt x="1237" y="2286"/>
                    </a:lnTo>
                    <a:lnTo>
                      <a:pt x="1251" y="2199"/>
                    </a:lnTo>
                    <a:lnTo>
                      <a:pt x="1256" y="2155"/>
                    </a:lnTo>
                    <a:lnTo>
                      <a:pt x="1261" y="2112"/>
                    </a:lnTo>
                    <a:lnTo>
                      <a:pt x="1265" y="2067"/>
                    </a:lnTo>
                    <a:lnTo>
                      <a:pt x="1268" y="2022"/>
                    </a:lnTo>
                    <a:lnTo>
                      <a:pt x="1268" y="2022"/>
                    </a:lnTo>
                    <a:lnTo>
                      <a:pt x="1269" y="1978"/>
                    </a:lnTo>
                    <a:lnTo>
                      <a:pt x="1269" y="1934"/>
                    </a:lnTo>
                    <a:lnTo>
                      <a:pt x="1269" y="1890"/>
                    </a:lnTo>
                    <a:lnTo>
                      <a:pt x="1269" y="1845"/>
                    </a:lnTo>
                    <a:lnTo>
                      <a:pt x="1269" y="1845"/>
                    </a:lnTo>
                    <a:lnTo>
                      <a:pt x="1270" y="1807"/>
                    </a:lnTo>
                    <a:lnTo>
                      <a:pt x="1272" y="1768"/>
                    </a:lnTo>
                    <a:lnTo>
                      <a:pt x="1272" y="1748"/>
                    </a:lnTo>
                    <a:lnTo>
                      <a:pt x="1272" y="1729"/>
                    </a:lnTo>
                    <a:lnTo>
                      <a:pt x="1269" y="1710"/>
                    </a:lnTo>
                    <a:lnTo>
                      <a:pt x="1266" y="1695"/>
                    </a:lnTo>
                    <a:lnTo>
                      <a:pt x="1266" y="1695"/>
                    </a:lnTo>
                    <a:lnTo>
                      <a:pt x="1230" y="1689"/>
                    </a:lnTo>
                    <a:lnTo>
                      <a:pt x="1195" y="1686"/>
                    </a:lnTo>
                    <a:lnTo>
                      <a:pt x="1124" y="1681"/>
                    </a:lnTo>
                    <a:lnTo>
                      <a:pt x="1057" y="1678"/>
                    </a:lnTo>
                    <a:lnTo>
                      <a:pt x="995" y="1678"/>
                    </a:lnTo>
                    <a:lnTo>
                      <a:pt x="995" y="1678"/>
                    </a:lnTo>
                    <a:lnTo>
                      <a:pt x="994" y="1679"/>
                    </a:lnTo>
                    <a:lnTo>
                      <a:pt x="994" y="1684"/>
                    </a:lnTo>
                    <a:lnTo>
                      <a:pt x="998" y="1691"/>
                    </a:lnTo>
                    <a:lnTo>
                      <a:pt x="1000" y="1698"/>
                    </a:lnTo>
                    <a:lnTo>
                      <a:pt x="998" y="1700"/>
                    </a:lnTo>
                    <a:lnTo>
                      <a:pt x="997" y="1703"/>
                    </a:lnTo>
                    <a:lnTo>
                      <a:pt x="997" y="1703"/>
                    </a:lnTo>
                    <a:lnTo>
                      <a:pt x="984" y="1685"/>
                    </a:lnTo>
                    <a:lnTo>
                      <a:pt x="980" y="1677"/>
                    </a:lnTo>
                    <a:lnTo>
                      <a:pt x="977" y="1668"/>
                    </a:lnTo>
                    <a:lnTo>
                      <a:pt x="977" y="1668"/>
                    </a:lnTo>
                    <a:lnTo>
                      <a:pt x="967" y="1670"/>
                    </a:lnTo>
                    <a:lnTo>
                      <a:pt x="960" y="1670"/>
                    </a:lnTo>
                    <a:lnTo>
                      <a:pt x="955" y="1670"/>
                    </a:lnTo>
                    <a:lnTo>
                      <a:pt x="946" y="1672"/>
                    </a:lnTo>
                    <a:lnTo>
                      <a:pt x="946" y="1672"/>
                    </a:lnTo>
                    <a:lnTo>
                      <a:pt x="956" y="1696"/>
                    </a:lnTo>
                    <a:lnTo>
                      <a:pt x="960" y="1709"/>
                    </a:lnTo>
                    <a:lnTo>
                      <a:pt x="963" y="1723"/>
                    </a:lnTo>
                    <a:lnTo>
                      <a:pt x="964" y="1737"/>
                    </a:lnTo>
                    <a:lnTo>
                      <a:pt x="966" y="1752"/>
                    </a:lnTo>
                    <a:lnTo>
                      <a:pt x="966" y="1766"/>
                    </a:lnTo>
                    <a:lnTo>
                      <a:pt x="963" y="1782"/>
                    </a:lnTo>
                    <a:lnTo>
                      <a:pt x="963" y="1782"/>
                    </a:lnTo>
                    <a:lnTo>
                      <a:pt x="956" y="1820"/>
                    </a:lnTo>
                    <a:lnTo>
                      <a:pt x="955" y="1838"/>
                    </a:lnTo>
                    <a:lnTo>
                      <a:pt x="955" y="1846"/>
                    </a:lnTo>
                    <a:lnTo>
                      <a:pt x="956" y="1856"/>
                    </a:lnTo>
                    <a:lnTo>
                      <a:pt x="956" y="1856"/>
                    </a:lnTo>
                    <a:lnTo>
                      <a:pt x="959" y="1866"/>
                    </a:lnTo>
                    <a:lnTo>
                      <a:pt x="963" y="1876"/>
                    </a:lnTo>
                    <a:lnTo>
                      <a:pt x="973" y="1894"/>
                    </a:lnTo>
                    <a:lnTo>
                      <a:pt x="978" y="1903"/>
                    </a:lnTo>
                    <a:lnTo>
                      <a:pt x="983" y="1912"/>
                    </a:lnTo>
                    <a:lnTo>
                      <a:pt x="985" y="1922"/>
                    </a:lnTo>
                    <a:lnTo>
                      <a:pt x="985" y="1932"/>
                    </a:lnTo>
                    <a:lnTo>
                      <a:pt x="985" y="1932"/>
                    </a:lnTo>
                    <a:lnTo>
                      <a:pt x="974" y="1918"/>
                    </a:lnTo>
                    <a:lnTo>
                      <a:pt x="966" y="1904"/>
                    </a:lnTo>
                    <a:lnTo>
                      <a:pt x="957" y="1890"/>
                    </a:lnTo>
                    <a:lnTo>
                      <a:pt x="952" y="1875"/>
                    </a:lnTo>
                    <a:lnTo>
                      <a:pt x="952" y="1875"/>
                    </a:lnTo>
                    <a:lnTo>
                      <a:pt x="948" y="1863"/>
                    </a:lnTo>
                    <a:lnTo>
                      <a:pt x="946" y="1852"/>
                    </a:lnTo>
                    <a:lnTo>
                      <a:pt x="946" y="1839"/>
                    </a:lnTo>
                    <a:lnTo>
                      <a:pt x="946" y="1825"/>
                    </a:lnTo>
                    <a:lnTo>
                      <a:pt x="948" y="1799"/>
                    </a:lnTo>
                    <a:lnTo>
                      <a:pt x="950" y="1772"/>
                    </a:lnTo>
                    <a:lnTo>
                      <a:pt x="952" y="1744"/>
                    </a:lnTo>
                    <a:lnTo>
                      <a:pt x="952" y="1730"/>
                    </a:lnTo>
                    <a:lnTo>
                      <a:pt x="950" y="1717"/>
                    </a:lnTo>
                    <a:lnTo>
                      <a:pt x="948" y="1705"/>
                    </a:lnTo>
                    <a:lnTo>
                      <a:pt x="945" y="1692"/>
                    </a:lnTo>
                    <a:lnTo>
                      <a:pt x="939" y="1681"/>
                    </a:lnTo>
                    <a:lnTo>
                      <a:pt x="932" y="1671"/>
                    </a:lnTo>
                    <a:lnTo>
                      <a:pt x="932" y="1671"/>
                    </a:lnTo>
                    <a:lnTo>
                      <a:pt x="891" y="1672"/>
                    </a:lnTo>
                    <a:lnTo>
                      <a:pt x="852" y="1674"/>
                    </a:lnTo>
                    <a:lnTo>
                      <a:pt x="813" y="1675"/>
                    </a:lnTo>
                    <a:lnTo>
                      <a:pt x="793" y="1678"/>
                    </a:lnTo>
                    <a:lnTo>
                      <a:pt x="775" y="1682"/>
                    </a:lnTo>
                    <a:lnTo>
                      <a:pt x="775" y="1682"/>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grpSp>
        <p:grpSp>
          <p:nvGrpSpPr>
            <p:cNvPr id="51" name="组合 50"/>
            <p:cNvGrpSpPr/>
            <p:nvPr/>
          </p:nvGrpSpPr>
          <p:grpSpPr>
            <a:xfrm>
              <a:off x="4857752" y="3594112"/>
              <a:ext cx="1336675" cy="692150"/>
              <a:chOff x="5384801" y="3876675"/>
              <a:chExt cx="1336675" cy="692150"/>
            </a:xfrm>
          </p:grpSpPr>
          <p:sp>
            <p:nvSpPr>
              <p:cNvPr id="52" name="Freeform 100"/>
              <p:cNvSpPr/>
              <p:nvPr/>
            </p:nvSpPr>
            <p:spPr bwMode="auto">
              <a:xfrm>
                <a:off x="6288088" y="3935413"/>
                <a:ext cx="120650" cy="17463"/>
              </a:xfrm>
              <a:custGeom>
                <a:avLst/>
                <a:gdLst/>
                <a:ahLst/>
                <a:cxnLst>
                  <a:cxn ang="0">
                    <a:pos x="226" y="13"/>
                  </a:cxn>
                  <a:cxn ang="0">
                    <a:pos x="226" y="13"/>
                  </a:cxn>
                  <a:cxn ang="0">
                    <a:pos x="226" y="20"/>
                  </a:cxn>
                  <a:cxn ang="0">
                    <a:pos x="224" y="25"/>
                  </a:cxn>
                  <a:cxn ang="0">
                    <a:pos x="220" y="34"/>
                  </a:cxn>
                  <a:cxn ang="0">
                    <a:pos x="220" y="34"/>
                  </a:cxn>
                  <a:cxn ang="0">
                    <a:pos x="193" y="28"/>
                  </a:cxn>
                  <a:cxn ang="0">
                    <a:pos x="167" y="25"/>
                  </a:cxn>
                  <a:cxn ang="0">
                    <a:pos x="140" y="23"/>
                  </a:cxn>
                  <a:cxn ang="0">
                    <a:pos x="113" y="23"/>
                  </a:cxn>
                  <a:cxn ang="0">
                    <a:pos x="85" y="24"/>
                  </a:cxn>
                  <a:cxn ang="0">
                    <a:pos x="57" y="25"/>
                  </a:cxn>
                  <a:cxn ang="0">
                    <a:pos x="0" y="32"/>
                  </a:cxn>
                  <a:cxn ang="0">
                    <a:pos x="0" y="32"/>
                  </a:cxn>
                  <a:cxn ang="0">
                    <a:pos x="2" y="27"/>
                  </a:cxn>
                  <a:cxn ang="0">
                    <a:pos x="5" y="21"/>
                  </a:cxn>
                  <a:cxn ang="0">
                    <a:pos x="8" y="18"/>
                  </a:cxn>
                  <a:cxn ang="0">
                    <a:pos x="12" y="16"/>
                  </a:cxn>
                  <a:cxn ang="0">
                    <a:pos x="22" y="10"/>
                  </a:cxn>
                  <a:cxn ang="0">
                    <a:pos x="35" y="8"/>
                  </a:cxn>
                  <a:cxn ang="0">
                    <a:pos x="47" y="7"/>
                  </a:cxn>
                  <a:cxn ang="0">
                    <a:pos x="61" y="7"/>
                  </a:cxn>
                  <a:cxn ang="0">
                    <a:pos x="88" y="7"/>
                  </a:cxn>
                  <a:cxn ang="0">
                    <a:pos x="88" y="7"/>
                  </a:cxn>
                  <a:cxn ang="0">
                    <a:pos x="98" y="4"/>
                  </a:cxn>
                  <a:cxn ang="0">
                    <a:pos x="109" y="3"/>
                  </a:cxn>
                  <a:cxn ang="0">
                    <a:pos x="119" y="1"/>
                  </a:cxn>
                  <a:cxn ang="0">
                    <a:pos x="127" y="0"/>
                  </a:cxn>
                  <a:cxn ang="0">
                    <a:pos x="127" y="0"/>
                  </a:cxn>
                  <a:cxn ang="0">
                    <a:pos x="143" y="1"/>
                  </a:cxn>
                  <a:cxn ang="0">
                    <a:pos x="157" y="4"/>
                  </a:cxn>
                  <a:cxn ang="0">
                    <a:pos x="171" y="8"/>
                  </a:cxn>
                  <a:cxn ang="0">
                    <a:pos x="185" y="11"/>
                  </a:cxn>
                  <a:cxn ang="0">
                    <a:pos x="185" y="11"/>
                  </a:cxn>
                  <a:cxn ang="0">
                    <a:pos x="196" y="10"/>
                  </a:cxn>
                  <a:cxn ang="0">
                    <a:pos x="207" y="8"/>
                  </a:cxn>
                  <a:cxn ang="0">
                    <a:pos x="213" y="7"/>
                  </a:cxn>
                  <a:cxn ang="0">
                    <a:pos x="217" y="8"/>
                  </a:cxn>
                  <a:cxn ang="0">
                    <a:pos x="221" y="10"/>
                  </a:cxn>
                  <a:cxn ang="0">
                    <a:pos x="226" y="13"/>
                  </a:cxn>
                  <a:cxn ang="0">
                    <a:pos x="226" y="13"/>
                  </a:cxn>
                </a:cxnLst>
                <a:rect l="0" t="0" r="r" b="b"/>
                <a:pathLst>
                  <a:path w="226" h="34">
                    <a:moveTo>
                      <a:pt x="226" y="13"/>
                    </a:moveTo>
                    <a:lnTo>
                      <a:pt x="226" y="13"/>
                    </a:lnTo>
                    <a:lnTo>
                      <a:pt x="226" y="20"/>
                    </a:lnTo>
                    <a:lnTo>
                      <a:pt x="224" y="25"/>
                    </a:lnTo>
                    <a:lnTo>
                      <a:pt x="220" y="34"/>
                    </a:lnTo>
                    <a:lnTo>
                      <a:pt x="220" y="34"/>
                    </a:lnTo>
                    <a:lnTo>
                      <a:pt x="193" y="28"/>
                    </a:lnTo>
                    <a:lnTo>
                      <a:pt x="167" y="25"/>
                    </a:lnTo>
                    <a:lnTo>
                      <a:pt x="140" y="23"/>
                    </a:lnTo>
                    <a:lnTo>
                      <a:pt x="113" y="23"/>
                    </a:lnTo>
                    <a:lnTo>
                      <a:pt x="85" y="24"/>
                    </a:lnTo>
                    <a:lnTo>
                      <a:pt x="57" y="25"/>
                    </a:lnTo>
                    <a:lnTo>
                      <a:pt x="0" y="32"/>
                    </a:lnTo>
                    <a:lnTo>
                      <a:pt x="0" y="32"/>
                    </a:lnTo>
                    <a:lnTo>
                      <a:pt x="2" y="27"/>
                    </a:lnTo>
                    <a:lnTo>
                      <a:pt x="5" y="21"/>
                    </a:lnTo>
                    <a:lnTo>
                      <a:pt x="8" y="18"/>
                    </a:lnTo>
                    <a:lnTo>
                      <a:pt x="12" y="16"/>
                    </a:lnTo>
                    <a:lnTo>
                      <a:pt x="22" y="10"/>
                    </a:lnTo>
                    <a:lnTo>
                      <a:pt x="35" y="8"/>
                    </a:lnTo>
                    <a:lnTo>
                      <a:pt x="47" y="7"/>
                    </a:lnTo>
                    <a:lnTo>
                      <a:pt x="61" y="7"/>
                    </a:lnTo>
                    <a:lnTo>
                      <a:pt x="88" y="7"/>
                    </a:lnTo>
                    <a:lnTo>
                      <a:pt x="88" y="7"/>
                    </a:lnTo>
                    <a:lnTo>
                      <a:pt x="98" y="4"/>
                    </a:lnTo>
                    <a:lnTo>
                      <a:pt x="109" y="3"/>
                    </a:lnTo>
                    <a:lnTo>
                      <a:pt x="119" y="1"/>
                    </a:lnTo>
                    <a:lnTo>
                      <a:pt x="127" y="0"/>
                    </a:lnTo>
                    <a:lnTo>
                      <a:pt x="127" y="0"/>
                    </a:lnTo>
                    <a:lnTo>
                      <a:pt x="143" y="1"/>
                    </a:lnTo>
                    <a:lnTo>
                      <a:pt x="157" y="4"/>
                    </a:lnTo>
                    <a:lnTo>
                      <a:pt x="171" y="8"/>
                    </a:lnTo>
                    <a:lnTo>
                      <a:pt x="185" y="11"/>
                    </a:lnTo>
                    <a:lnTo>
                      <a:pt x="185" y="11"/>
                    </a:lnTo>
                    <a:lnTo>
                      <a:pt x="196" y="10"/>
                    </a:lnTo>
                    <a:lnTo>
                      <a:pt x="207" y="8"/>
                    </a:lnTo>
                    <a:lnTo>
                      <a:pt x="213" y="7"/>
                    </a:lnTo>
                    <a:lnTo>
                      <a:pt x="217" y="8"/>
                    </a:lnTo>
                    <a:lnTo>
                      <a:pt x="221" y="10"/>
                    </a:lnTo>
                    <a:lnTo>
                      <a:pt x="226" y="13"/>
                    </a:lnTo>
                    <a:lnTo>
                      <a:pt x="226" y="13"/>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53" name="Freeform 101"/>
              <p:cNvSpPr/>
              <p:nvPr/>
            </p:nvSpPr>
            <p:spPr bwMode="auto">
              <a:xfrm>
                <a:off x="6292851" y="3967163"/>
                <a:ext cx="114300" cy="17463"/>
              </a:xfrm>
              <a:custGeom>
                <a:avLst/>
                <a:gdLst/>
                <a:ahLst/>
                <a:cxnLst>
                  <a:cxn ang="0">
                    <a:pos x="211" y="10"/>
                  </a:cxn>
                  <a:cxn ang="0">
                    <a:pos x="211" y="10"/>
                  </a:cxn>
                  <a:cxn ang="0">
                    <a:pos x="214" y="20"/>
                  </a:cxn>
                  <a:cxn ang="0">
                    <a:pos x="215" y="24"/>
                  </a:cxn>
                  <a:cxn ang="0">
                    <a:pos x="215" y="31"/>
                  </a:cxn>
                  <a:cxn ang="0">
                    <a:pos x="215" y="31"/>
                  </a:cxn>
                  <a:cxn ang="0">
                    <a:pos x="207" y="33"/>
                  </a:cxn>
                  <a:cxn ang="0">
                    <a:pos x="200" y="33"/>
                  </a:cxn>
                  <a:cxn ang="0">
                    <a:pos x="191" y="31"/>
                  </a:cxn>
                  <a:cxn ang="0">
                    <a:pos x="184" y="30"/>
                  </a:cxn>
                  <a:cxn ang="0">
                    <a:pos x="169" y="23"/>
                  </a:cxn>
                  <a:cxn ang="0">
                    <a:pos x="155" y="17"/>
                  </a:cxn>
                  <a:cxn ang="0">
                    <a:pos x="155" y="17"/>
                  </a:cxn>
                  <a:cxn ang="0">
                    <a:pos x="134" y="16"/>
                  </a:cxn>
                  <a:cxn ang="0">
                    <a:pos x="113" y="17"/>
                  </a:cxn>
                  <a:cxn ang="0">
                    <a:pos x="75" y="20"/>
                  </a:cxn>
                  <a:cxn ang="0">
                    <a:pos x="40" y="26"/>
                  </a:cxn>
                  <a:cxn ang="0">
                    <a:pos x="5" y="34"/>
                  </a:cxn>
                  <a:cxn ang="0">
                    <a:pos x="5" y="34"/>
                  </a:cxn>
                  <a:cxn ang="0">
                    <a:pos x="3" y="31"/>
                  </a:cxn>
                  <a:cxn ang="0">
                    <a:pos x="2" y="27"/>
                  </a:cxn>
                  <a:cxn ang="0">
                    <a:pos x="0" y="24"/>
                  </a:cxn>
                  <a:cxn ang="0">
                    <a:pos x="0" y="22"/>
                  </a:cxn>
                  <a:cxn ang="0">
                    <a:pos x="0" y="22"/>
                  </a:cxn>
                  <a:cxn ang="0">
                    <a:pos x="2" y="17"/>
                  </a:cxn>
                  <a:cxn ang="0">
                    <a:pos x="5" y="13"/>
                  </a:cxn>
                  <a:cxn ang="0">
                    <a:pos x="10" y="10"/>
                  </a:cxn>
                  <a:cxn ang="0">
                    <a:pos x="17" y="9"/>
                  </a:cxn>
                  <a:cxn ang="0">
                    <a:pos x="34" y="5"/>
                  </a:cxn>
                  <a:cxn ang="0">
                    <a:pos x="55" y="2"/>
                  </a:cxn>
                  <a:cxn ang="0">
                    <a:pos x="78" y="0"/>
                  </a:cxn>
                  <a:cxn ang="0">
                    <a:pos x="100" y="0"/>
                  </a:cxn>
                  <a:cxn ang="0">
                    <a:pos x="120" y="0"/>
                  </a:cxn>
                  <a:cxn ang="0">
                    <a:pos x="136" y="2"/>
                  </a:cxn>
                  <a:cxn ang="0">
                    <a:pos x="136" y="2"/>
                  </a:cxn>
                  <a:cxn ang="0">
                    <a:pos x="211" y="10"/>
                  </a:cxn>
                  <a:cxn ang="0">
                    <a:pos x="211" y="10"/>
                  </a:cxn>
                </a:cxnLst>
                <a:rect l="0" t="0" r="r" b="b"/>
                <a:pathLst>
                  <a:path w="215" h="34">
                    <a:moveTo>
                      <a:pt x="211" y="10"/>
                    </a:moveTo>
                    <a:lnTo>
                      <a:pt x="211" y="10"/>
                    </a:lnTo>
                    <a:lnTo>
                      <a:pt x="214" y="20"/>
                    </a:lnTo>
                    <a:lnTo>
                      <a:pt x="215" y="24"/>
                    </a:lnTo>
                    <a:lnTo>
                      <a:pt x="215" y="31"/>
                    </a:lnTo>
                    <a:lnTo>
                      <a:pt x="215" y="31"/>
                    </a:lnTo>
                    <a:lnTo>
                      <a:pt x="207" y="33"/>
                    </a:lnTo>
                    <a:lnTo>
                      <a:pt x="200" y="33"/>
                    </a:lnTo>
                    <a:lnTo>
                      <a:pt x="191" y="31"/>
                    </a:lnTo>
                    <a:lnTo>
                      <a:pt x="184" y="30"/>
                    </a:lnTo>
                    <a:lnTo>
                      <a:pt x="169" y="23"/>
                    </a:lnTo>
                    <a:lnTo>
                      <a:pt x="155" y="17"/>
                    </a:lnTo>
                    <a:lnTo>
                      <a:pt x="155" y="17"/>
                    </a:lnTo>
                    <a:lnTo>
                      <a:pt x="134" y="16"/>
                    </a:lnTo>
                    <a:lnTo>
                      <a:pt x="113" y="17"/>
                    </a:lnTo>
                    <a:lnTo>
                      <a:pt x="75" y="20"/>
                    </a:lnTo>
                    <a:lnTo>
                      <a:pt x="40" y="26"/>
                    </a:lnTo>
                    <a:lnTo>
                      <a:pt x="5" y="34"/>
                    </a:lnTo>
                    <a:lnTo>
                      <a:pt x="5" y="34"/>
                    </a:lnTo>
                    <a:lnTo>
                      <a:pt x="3" y="31"/>
                    </a:lnTo>
                    <a:lnTo>
                      <a:pt x="2" y="27"/>
                    </a:lnTo>
                    <a:lnTo>
                      <a:pt x="0" y="24"/>
                    </a:lnTo>
                    <a:lnTo>
                      <a:pt x="0" y="22"/>
                    </a:lnTo>
                    <a:lnTo>
                      <a:pt x="0" y="22"/>
                    </a:lnTo>
                    <a:lnTo>
                      <a:pt x="2" y="17"/>
                    </a:lnTo>
                    <a:lnTo>
                      <a:pt x="5" y="13"/>
                    </a:lnTo>
                    <a:lnTo>
                      <a:pt x="10" y="10"/>
                    </a:lnTo>
                    <a:lnTo>
                      <a:pt x="17" y="9"/>
                    </a:lnTo>
                    <a:lnTo>
                      <a:pt x="34" y="5"/>
                    </a:lnTo>
                    <a:lnTo>
                      <a:pt x="55" y="2"/>
                    </a:lnTo>
                    <a:lnTo>
                      <a:pt x="78" y="0"/>
                    </a:lnTo>
                    <a:lnTo>
                      <a:pt x="100" y="0"/>
                    </a:lnTo>
                    <a:lnTo>
                      <a:pt x="120" y="0"/>
                    </a:lnTo>
                    <a:lnTo>
                      <a:pt x="136" y="2"/>
                    </a:lnTo>
                    <a:lnTo>
                      <a:pt x="136" y="2"/>
                    </a:lnTo>
                    <a:lnTo>
                      <a:pt x="211" y="10"/>
                    </a:lnTo>
                    <a:lnTo>
                      <a:pt x="211" y="1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54" name="Freeform 102"/>
              <p:cNvSpPr/>
              <p:nvPr/>
            </p:nvSpPr>
            <p:spPr bwMode="auto">
              <a:xfrm>
                <a:off x="6313488" y="4187825"/>
                <a:ext cx="87313" cy="15875"/>
              </a:xfrm>
              <a:custGeom>
                <a:avLst/>
                <a:gdLst/>
                <a:ahLst/>
                <a:cxnLst>
                  <a:cxn ang="0">
                    <a:pos x="157" y="1"/>
                  </a:cxn>
                  <a:cxn ang="0">
                    <a:pos x="157" y="1"/>
                  </a:cxn>
                  <a:cxn ang="0">
                    <a:pos x="160" y="6"/>
                  </a:cxn>
                  <a:cxn ang="0">
                    <a:pos x="163" y="8"/>
                  </a:cxn>
                  <a:cxn ang="0">
                    <a:pos x="166" y="14"/>
                  </a:cxn>
                  <a:cxn ang="0">
                    <a:pos x="166" y="20"/>
                  </a:cxn>
                  <a:cxn ang="0">
                    <a:pos x="166" y="20"/>
                  </a:cxn>
                  <a:cxn ang="0">
                    <a:pos x="163" y="22"/>
                  </a:cxn>
                  <a:cxn ang="0">
                    <a:pos x="159" y="25"/>
                  </a:cxn>
                  <a:cxn ang="0">
                    <a:pos x="150" y="31"/>
                  </a:cxn>
                  <a:cxn ang="0">
                    <a:pos x="150" y="31"/>
                  </a:cxn>
                  <a:cxn ang="0">
                    <a:pos x="143" y="27"/>
                  </a:cxn>
                  <a:cxn ang="0">
                    <a:pos x="135" y="25"/>
                  </a:cxn>
                  <a:cxn ang="0">
                    <a:pos x="117" y="21"/>
                  </a:cxn>
                  <a:cxn ang="0">
                    <a:pos x="96" y="21"/>
                  </a:cxn>
                  <a:cxn ang="0">
                    <a:pos x="75" y="20"/>
                  </a:cxn>
                  <a:cxn ang="0">
                    <a:pos x="34" y="20"/>
                  </a:cxn>
                  <a:cxn ang="0">
                    <a:pos x="16" y="18"/>
                  </a:cxn>
                  <a:cxn ang="0">
                    <a:pos x="0" y="15"/>
                  </a:cxn>
                  <a:cxn ang="0">
                    <a:pos x="0" y="15"/>
                  </a:cxn>
                  <a:cxn ang="0">
                    <a:pos x="2" y="10"/>
                  </a:cxn>
                  <a:cxn ang="0">
                    <a:pos x="6" y="6"/>
                  </a:cxn>
                  <a:cxn ang="0">
                    <a:pos x="11" y="4"/>
                  </a:cxn>
                  <a:cxn ang="0">
                    <a:pos x="17" y="3"/>
                  </a:cxn>
                  <a:cxn ang="0">
                    <a:pos x="30" y="1"/>
                  </a:cxn>
                  <a:cxn ang="0">
                    <a:pos x="38" y="1"/>
                  </a:cxn>
                  <a:cxn ang="0">
                    <a:pos x="38" y="1"/>
                  </a:cxn>
                  <a:cxn ang="0">
                    <a:pos x="51" y="0"/>
                  </a:cxn>
                  <a:cxn ang="0">
                    <a:pos x="63" y="0"/>
                  </a:cxn>
                  <a:cxn ang="0">
                    <a:pos x="96" y="3"/>
                  </a:cxn>
                  <a:cxn ang="0">
                    <a:pos x="113" y="4"/>
                  </a:cxn>
                  <a:cxn ang="0">
                    <a:pos x="129" y="4"/>
                  </a:cxn>
                  <a:cxn ang="0">
                    <a:pos x="143" y="4"/>
                  </a:cxn>
                  <a:cxn ang="0">
                    <a:pos x="157" y="1"/>
                  </a:cxn>
                  <a:cxn ang="0">
                    <a:pos x="157" y="1"/>
                  </a:cxn>
                </a:cxnLst>
                <a:rect l="0" t="0" r="r" b="b"/>
                <a:pathLst>
                  <a:path w="166" h="31">
                    <a:moveTo>
                      <a:pt x="157" y="1"/>
                    </a:moveTo>
                    <a:lnTo>
                      <a:pt x="157" y="1"/>
                    </a:lnTo>
                    <a:lnTo>
                      <a:pt x="160" y="6"/>
                    </a:lnTo>
                    <a:lnTo>
                      <a:pt x="163" y="8"/>
                    </a:lnTo>
                    <a:lnTo>
                      <a:pt x="166" y="14"/>
                    </a:lnTo>
                    <a:lnTo>
                      <a:pt x="166" y="20"/>
                    </a:lnTo>
                    <a:lnTo>
                      <a:pt x="166" y="20"/>
                    </a:lnTo>
                    <a:lnTo>
                      <a:pt x="163" y="22"/>
                    </a:lnTo>
                    <a:lnTo>
                      <a:pt x="159" y="25"/>
                    </a:lnTo>
                    <a:lnTo>
                      <a:pt x="150" y="31"/>
                    </a:lnTo>
                    <a:lnTo>
                      <a:pt x="150" y="31"/>
                    </a:lnTo>
                    <a:lnTo>
                      <a:pt x="143" y="27"/>
                    </a:lnTo>
                    <a:lnTo>
                      <a:pt x="135" y="25"/>
                    </a:lnTo>
                    <a:lnTo>
                      <a:pt x="117" y="21"/>
                    </a:lnTo>
                    <a:lnTo>
                      <a:pt x="96" y="21"/>
                    </a:lnTo>
                    <a:lnTo>
                      <a:pt x="75" y="20"/>
                    </a:lnTo>
                    <a:lnTo>
                      <a:pt x="34" y="20"/>
                    </a:lnTo>
                    <a:lnTo>
                      <a:pt x="16" y="18"/>
                    </a:lnTo>
                    <a:lnTo>
                      <a:pt x="0" y="15"/>
                    </a:lnTo>
                    <a:lnTo>
                      <a:pt x="0" y="15"/>
                    </a:lnTo>
                    <a:lnTo>
                      <a:pt x="2" y="10"/>
                    </a:lnTo>
                    <a:lnTo>
                      <a:pt x="6" y="6"/>
                    </a:lnTo>
                    <a:lnTo>
                      <a:pt x="11" y="4"/>
                    </a:lnTo>
                    <a:lnTo>
                      <a:pt x="17" y="3"/>
                    </a:lnTo>
                    <a:lnTo>
                      <a:pt x="30" y="1"/>
                    </a:lnTo>
                    <a:lnTo>
                      <a:pt x="38" y="1"/>
                    </a:lnTo>
                    <a:lnTo>
                      <a:pt x="38" y="1"/>
                    </a:lnTo>
                    <a:lnTo>
                      <a:pt x="51" y="0"/>
                    </a:lnTo>
                    <a:lnTo>
                      <a:pt x="63" y="0"/>
                    </a:lnTo>
                    <a:lnTo>
                      <a:pt x="96" y="3"/>
                    </a:lnTo>
                    <a:lnTo>
                      <a:pt x="113" y="4"/>
                    </a:lnTo>
                    <a:lnTo>
                      <a:pt x="129" y="4"/>
                    </a:lnTo>
                    <a:lnTo>
                      <a:pt x="143" y="4"/>
                    </a:lnTo>
                    <a:lnTo>
                      <a:pt x="157" y="1"/>
                    </a:lnTo>
                    <a:lnTo>
                      <a:pt x="157" y="1"/>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55" name="Freeform 103"/>
              <p:cNvSpPr/>
              <p:nvPr/>
            </p:nvSpPr>
            <p:spPr bwMode="auto">
              <a:xfrm>
                <a:off x="6313488" y="4213225"/>
                <a:ext cx="88900" cy="17463"/>
              </a:xfrm>
              <a:custGeom>
                <a:avLst/>
                <a:gdLst/>
                <a:ahLst/>
                <a:cxnLst>
                  <a:cxn ang="0">
                    <a:pos x="162" y="5"/>
                  </a:cxn>
                  <a:cxn ang="0">
                    <a:pos x="162" y="5"/>
                  </a:cxn>
                  <a:cxn ang="0">
                    <a:pos x="164" y="8"/>
                  </a:cxn>
                  <a:cxn ang="0">
                    <a:pos x="167" y="12"/>
                  </a:cxn>
                  <a:cxn ang="0">
                    <a:pos x="167" y="17"/>
                  </a:cxn>
                  <a:cxn ang="0">
                    <a:pos x="167" y="21"/>
                  </a:cxn>
                  <a:cxn ang="0">
                    <a:pos x="166" y="28"/>
                  </a:cxn>
                  <a:cxn ang="0">
                    <a:pos x="164" y="33"/>
                  </a:cxn>
                  <a:cxn ang="0">
                    <a:pos x="164" y="33"/>
                  </a:cxn>
                  <a:cxn ang="0">
                    <a:pos x="139" y="31"/>
                  </a:cxn>
                  <a:cxn ang="0">
                    <a:pos x="114" y="25"/>
                  </a:cxn>
                  <a:cxn ang="0">
                    <a:pos x="89" y="19"/>
                  </a:cxn>
                  <a:cxn ang="0">
                    <a:pos x="62" y="17"/>
                  </a:cxn>
                  <a:cxn ang="0">
                    <a:pos x="62" y="17"/>
                  </a:cxn>
                  <a:cxn ang="0">
                    <a:pos x="54" y="17"/>
                  </a:cxn>
                  <a:cxn ang="0">
                    <a:pos x="44" y="18"/>
                  </a:cxn>
                  <a:cxn ang="0">
                    <a:pos x="24" y="21"/>
                  </a:cxn>
                  <a:cxn ang="0">
                    <a:pos x="14" y="21"/>
                  </a:cxn>
                  <a:cxn ang="0">
                    <a:pos x="7" y="19"/>
                  </a:cxn>
                  <a:cxn ang="0">
                    <a:pos x="4" y="18"/>
                  </a:cxn>
                  <a:cxn ang="0">
                    <a:pos x="2" y="15"/>
                  </a:cxn>
                  <a:cxn ang="0">
                    <a:pos x="0" y="12"/>
                  </a:cxn>
                  <a:cxn ang="0">
                    <a:pos x="0" y="8"/>
                  </a:cxn>
                  <a:cxn ang="0">
                    <a:pos x="0" y="8"/>
                  </a:cxn>
                  <a:cxn ang="0">
                    <a:pos x="9" y="5"/>
                  </a:cxn>
                  <a:cxn ang="0">
                    <a:pos x="17" y="3"/>
                  </a:cxn>
                  <a:cxn ang="0">
                    <a:pos x="35" y="0"/>
                  </a:cxn>
                  <a:cxn ang="0">
                    <a:pos x="55" y="1"/>
                  </a:cxn>
                  <a:cxn ang="0">
                    <a:pos x="75" y="3"/>
                  </a:cxn>
                  <a:cxn ang="0">
                    <a:pos x="96" y="5"/>
                  </a:cxn>
                  <a:cxn ang="0">
                    <a:pos x="117" y="7"/>
                  </a:cxn>
                  <a:cxn ang="0">
                    <a:pos x="139" y="8"/>
                  </a:cxn>
                  <a:cxn ang="0">
                    <a:pos x="162" y="5"/>
                  </a:cxn>
                  <a:cxn ang="0">
                    <a:pos x="162" y="5"/>
                  </a:cxn>
                </a:cxnLst>
                <a:rect l="0" t="0" r="r" b="b"/>
                <a:pathLst>
                  <a:path w="167" h="33">
                    <a:moveTo>
                      <a:pt x="162" y="5"/>
                    </a:moveTo>
                    <a:lnTo>
                      <a:pt x="162" y="5"/>
                    </a:lnTo>
                    <a:lnTo>
                      <a:pt x="164" y="8"/>
                    </a:lnTo>
                    <a:lnTo>
                      <a:pt x="167" y="12"/>
                    </a:lnTo>
                    <a:lnTo>
                      <a:pt x="167" y="17"/>
                    </a:lnTo>
                    <a:lnTo>
                      <a:pt x="167" y="21"/>
                    </a:lnTo>
                    <a:lnTo>
                      <a:pt x="166" y="28"/>
                    </a:lnTo>
                    <a:lnTo>
                      <a:pt x="164" y="33"/>
                    </a:lnTo>
                    <a:lnTo>
                      <a:pt x="164" y="33"/>
                    </a:lnTo>
                    <a:lnTo>
                      <a:pt x="139" y="31"/>
                    </a:lnTo>
                    <a:lnTo>
                      <a:pt x="114" y="25"/>
                    </a:lnTo>
                    <a:lnTo>
                      <a:pt x="89" y="19"/>
                    </a:lnTo>
                    <a:lnTo>
                      <a:pt x="62" y="17"/>
                    </a:lnTo>
                    <a:lnTo>
                      <a:pt x="62" y="17"/>
                    </a:lnTo>
                    <a:lnTo>
                      <a:pt x="54" y="17"/>
                    </a:lnTo>
                    <a:lnTo>
                      <a:pt x="44" y="18"/>
                    </a:lnTo>
                    <a:lnTo>
                      <a:pt x="24" y="21"/>
                    </a:lnTo>
                    <a:lnTo>
                      <a:pt x="14" y="21"/>
                    </a:lnTo>
                    <a:lnTo>
                      <a:pt x="7" y="19"/>
                    </a:lnTo>
                    <a:lnTo>
                      <a:pt x="4" y="18"/>
                    </a:lnTo>
                    <a:lnTo>
                      <a:pt x="2" y="15"/>
                    </a:lnTo>
                    <a:lnTo>
                      <a:pt x="0" y="12"/>
                    </a:lnTo>
                    <a:lnTo>
                      <a:pt x="0" y="8"/>
                    </a:lnTo>
                    <a:lnTo>
                      <a:pt x="0" y="8"/>
                    </a:lnTo>
                    <a:lnTo>
                      <a:pt x="9" y="5"/>
                    </a:lnTo>
                    <a:lnTo>
                      <a:pt x="17" y="3"/>
                    </a:lnTo>
                    <a:lnTo>
                      <a:pt x="35" y="0"/>
                    </a:lnTo>
                    <a:lnTo>
                      <a:pt x="55" y="1"/>
                    </a:lnTo>
                    <a:lnTo>
                      <a:pt x="75" y="3"/>
                    </a:lnTo>
                    <a:lnTo>
                      <a:pt x="96" y="5"/>
                    </a:lnTo>
                    <a:lnTo>
                      <a:pt x="117" y="7"/>
                    </a:lnTo>
                    <a:lnTo>
                      <a:pt x="139" y="8"/>
                    </a:lnTo>
                    <a:lnTo>
                      <a:pt x="162" y="5"/>
                    </a:lnTo>
                    <a:lnTo>
                      <a:pt x="162" y="5"/>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56" name="Freeform 104"/>
              <p:cNvSpPr/>
              <p:nvPr/>
            </p:nvSpPr>
            <p:spPr bwMode="auto">
              <a:xfrm>
                <a:off x="6311901" y="4425950"/>
                <a:ext cx="93663" cy="17463"/>
              </a:xfrm>
              <a:custGeom>
                <a:avLst/>
                <a:gdLst/>
                <a:ahLst/>
                <a:cxnLst>
                  <a:cxn ang="0">
                    <a:pos x="169" y="5"/>
                  </a:cxn>
                  <a:cxn ang="0">
                    <a:pos x="169" y="5"/>
                  </a:cxn>
                  <a:cxn ang="0">
                    <a:pos x="172" y="8"/>
                  </a:cxn>
                  <a:cxn ang="0">
                    <a:pos x="174" y="12"/>
                  </a:cxn>
                  <a:cxn ang="0">
                    <a:pos x="176" y="17"/>
                  </a:cxn>
                  <a:cxn ang="0">
                    <a:pos x="176" y="21"/>
                  </a:cxn>
                  <a:cxn ang="0">
                    <a:pos x="174" y="25"/>
                  </a:cxn>
                  <a:cxn ang="0">
                    <a:pos x="172" y="29"/>
                  </a:cxn>
                  <a:cxn ang="0">
                    <a:pos x="167" y="32"/>
                  </a:cxn>
                  <a:cxn ang="0">
                    <a:pos x="160" y="33"/>
                  </a:cxn>
                  <a:cxn ang="0">
                    <a:pos x="160" y="33"/>
                  </a:cxn>
                  <a:cxn ang="0">
                    <a:pos x="158" y="32"/>
                  </a:cxn>
                  <a:cxn ang="0">
                    <a:pos x="153" y="31"/>
                  </a:cxn>
                  <a:cxn ang="0">
                    <a:pos x="149" y="28"/>
                  </a:cxn>
                  <a:cxn ang="0">
                    <a:pos x="145" y="26"/>
                  </a:cxn>
                  <a:cxn ang="0">
                    <a:pos x="145" y="26"/>
                  </a:cxn>
                  <a:cxn ang="0">
                    <a:pos x="130" y="24"/>
                  </a:cxn>
                  <a:cxn ang="0">
                    <a:pos x="111" y="22"/>
                  </a:cxn>
                  <a:cxn ang="0">
                    <a:pos x="72" y="21"/>
                  </a:cxn>
                  <a:cxn ang="0">
                    <a:pos x="33" y="19"/>
                  </a:cxn>
                  <a:cxn ang="0">
                    <a:pos x="16" y="18"/>
                  </a:cxn>
                  <a:cxn ang="0">
                    <a:pos x="0" y="17"/>
                  </a:cxn>
                  <a:cxn ang="0">
                    <a:pos x="0" y="17"/>
                  </a:cxn>
                  <a:cxn ang="0">
                    <a:pos x="5" y="11"/>
                  </a:cxn>
                  <a:cxn ang="0">
                    <a:pos x="9" y="7"/>
                  </a:cxn>
                  <a:cxn ang="0">
                    <a:pos x="14" y="4"/>
                  </a:cxn>
                  <a:cxn ang="0">
                    <a:pos x="20" y="1"/>
                  </a:cxn>
                  <a:cxn ang="0">
                    <a:pos x="33" y="0"/>
                  </a:cxn>
                  <a:cxn ang="0">
                    <a:pos x="45" y="0"/>
                  </a:cxn>
                  <a:cxn ang="0">
                    <a:pos x="59" y="0"/>
                  </a:cxn>
                  <a:cxn ang="0">
                    <a:pos x="72" y="3"/>
                  </a:cxn>
                  <a:cxn ang="0">
                    <a:pos x="92" y="5"/>
                  </a:cxn>
                  <a:cxn ang="0">
                    <a:pos x="92" y="5"/>
                  </a:cxn>
                  <a:cxn ang="0">
                    <a:pos x="117" y="5"/>
                  </a:cxn>
                  <a:cxn ang="0">
                    <a:pos x="134" y="7"/>
                  </a:cxn>
                  <a:cxn ang="0">
                    <a:pos x="149" y="8"/>
                  </a:cxn>
                  <a:cxn ang="0">
                    <a:pos x="158" y="7"/>
                  </a:cxn>
                  <a:cxn ang="0">
                    <a:pos x="169" y="5"/>
                  </a:cxn>
                  <a:cxn ang="0">
                    <a:pos x="169" y="5"/>
                  </a:cxn>
                </a:cxnLst>
                <a:rect l="0" t="0" r="r" b="b"/>
                <a:pathLst>
                  <a:path w="176" h="33">
                    <a:moveTo>
                      <a:pt x="169" y="5"/>
                    </a:moveTo>
                    <a:lnTo>
                      <a:pt x="169" y="5"/>
                    </a:lnTo>
                    <a:lnTo>
                      <a:pt x="172" y="8"/>
                    </a:lnTo>
                    <a:lnTo>
                      <a:pt x="174" y="12"/>
                    </a:lnTo>
                    <a:lnTo>
                      <a:pt x="176" y="17"/>
                    </a:lnTo>
                    <a:lnTo>
                      <a:pt x="176" y="21"/>
                    </a:lnTo>
                    <a:lnTo>
                      <a:pt x="174" y="25"/>
                    </a:lnTo>
                    <a:lnTo>
                      <a:pt x="172" y="29"/>
                    </a:lnTo>
                    <a:lnTo>
                      <a:pt x="167" y="32"/>
                    </a:lnTo>
                    <a:lnTo>
                      <a:pt x="160" y="33"/>
                    </a:lnTo>
                    <a:lnTo>
                      <a:pt x="160" y="33"/>
                    </a:lnTo>
                    <a:lnTo>
                      <a:pt x="158" y="32"/>
                    </a:lnTo>
                    <a:lnTo>
                      <a:pt x="153" y="31"/>
                    </a:lnTo>
                    <a:lnTo>
                      <a:pt x="149" y="28"/>
                    </a:lnTo>
                    <a:lnTo>
                      <a:pt x="145" y="26"/>
                    </a:lnTo>
                    <a:lnTo>
                      <a:pt x="145" y="26"/>
                    </a:lnTo>
                    <a:lnTo>
                      <a:pt x="130" y="24"/>
                    </a:lnTo>
                    <a:lnTo>
                      <a:pt x="111" y="22"/>
                    </a:lnTo>
                    <a:lnTo>
                      <a:pt x="72" y="21"/>
                    </a:lnTo>
                    <a:lnTo>
                      <a:pt x="33" y="19"/>
                    </a:lnTo>
                    <a:lnTo>
                      <a:pt x="16" y="18"/>
                    </a:lnTo>
                    <a:lnTo>
                      <a:pt x="0" y="17"/>
                    </a:lnTo>
                    <a:lnTo>
                      <a:pt x="0" y="17"/>
                    </a:lnTo>
                    <a:lnTo>
                      <a:pt x="5" y="11"/>
                    </a:lnTo>
                    <a:lnTo>
                      <a:pt x="9" y="7"/>
                    </a:lnTo>
                    <a:lnTo>
                      <a:pt x="14" y="4"/>
                    </a:lnTo>
                    <a:lnTo>
                      <a:pt x="20" y="1"/>
                    </a:lnTo>
                    <a:lnTo>
                      <a:pt x="33" y="0"/>
                    </a:lnTo>
                    <a:lnTo>
                      <a:pt x="45" y="0"/>
                    </a:lnTo>
                    <a:lnTo>
                      <a:pt x="59" y="0"/>
                    </a:lnTo>
                    <a:lnTo>
                      <a:pt x="72" y="3"/>
                    </a:lnTo>
                    <a:lnTo>
                      <a:pt x="92" y="5"/>
                    </a:lnTo>
                    <a:lnTo>
                      <a:pt x="92" y="5"/>
                    </a:lnTo>
                    <a:lnTo>
                      <a:pt x="117" y="5"/>
                    </a:lnTo>
                    <a:lnTo>
                      <a:pt x="134" y="7"/>
                    </a:lnTo>
                    <a:lnTo>
                      <a:pt x="149" y="8"/>
                    </a:lnTo>
                    <a:lnTo>
                      <a:pt x="158" y="7"/>
                    </a:lnTo>
                    <a:lnTo>
                      <a:pt x="169" y="5"/>
                    </a:lnTo>
                    <a:lnTo>
                      <a:pt x="169" y="5"/>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57" name="Freeform 105"/>
              <p:cNvSpPr/>
              <p:nvPr/>
            </p:nvSpPr>
            <p:spPr bwMode="auto">
              <a:xfrm>
                <a:off x="6307138" y="4456113"/>
                <a:ext cx="101600" cy="17463"/>
              </a:xfrm>
              <a:custGeom>
                <a:avLst/>
                <a:gdLst/>
                <a:ahLst/>
                <a:cxnLst>
                  <a:cxn ang="0">
                    <a:pos x="180" y="0"/>
                  </a:cxn>
                  <a:cxn ang="0">
                    <a:pos x="180" y="0"/>
                  </a:cxn>
                  <a:cxn ang="0">
                    <a:pos x="187" y="10"/>
                  </a:cxn>
                  <a:cxn ang="0">
                    <a:pos x="192" y="20"/>
                  </a:cxn>
                  <a:cxn ang="0">
                    <a:pos x="192" y="20"/>
                  </a:cxn>
                  <a:cxn ang="0">
                    <a:pos x="190" y="27"/>
                  </a:cxn>
                  <a:cxn ang="0">
                    <a:pos x="185" y="32"/>
                  </a:cxn>
                  <a:cxn ang="0">
                    <a:pos x="181" y="34"/>
                  </a:cxn>
                  <a:cxn ang="0">
                    <a:pos x="175" y="35"/>
                  </a:cxn>
                  <a:cxn ang="0">
                    <a:pos x="161" y="32"/>
                  </a:cxn>
                  <a:cxn ang="0">
                    <a:pos x="145" y="31"/>
                  </a:cxn>
                  <a:cxn ang="0">
                    <a:pos x="145" y="31"/>
                  </a:cxn>
                  <a:cxn ang="0">
                    <a:pos x="35" y="20"/>
                  </a:cxn>
                  <a:cxn ang="0">
                    <a:pos x="35" y="20"/>
                  </a:cxn>
                  <a:cxn ang="0">
                    <a:pos x="24" y="20"/>
                  </a:cxn>
                  <a:cxn ang="0">
                    <a:pos x="14" y="20"/>
                  </a:cxn>
                  <a:cxn ang="0">
                    <a:pos x="10" y="20"/>
                  </a:cxn>
                  <a:cxn ang="0">
                    <a:pos x="6" y="17"/>
                  </a:cxn>
                  <a:cxn ang="0">
                    <a:pos x="3" y="14"/>
                  </a:cxn>
                  <a:cxn ang="0">
                    <a:pos x="0" y="8"/>
                  </a:cxn>
                  <a:cxn ang="0">
                    <a:pos x="0" y="8"/>
                  </a:cxn>
                  <a:cxn ang="0">
                    <a:pos x="10" y="5"/>
                  </a:cxn>
                  <a:cxn ang="0">
                    <a:pos x="18" y="4"/>
                  </a:cxn>
                  <a:cxn ang="0">
                    <a:pos x="29" y="3"/>
                  </a:cxn>
                  <a:cxn ang="0">
                    <a:pos x="39" y="3"/>
                  </a:cxn>
                  <a:cxn ang="0">
                    <a:pos x="62" y="4"/>
                  </a:cxn>
                  <a:cxn ang="0">
                    <a:pos x="86" y="7"/>
                  </a:cxn>
                  <a:cxn ang="0">
                    <a:pos x="109" y="10"/>
                  </a:cxn>
                  <a:cxn ang="0">
                    <a:pos x="135" y="10"/>
                  </a:cxn>
                  <a:cxn ang="0">
                    <a:pos x="146" y="10"/>
                  </a:cxn>
                  <a:cxn ang="0">
                    <a:pos x="157" y="8"/>
                  </a:cxn>
                  <a:cxn ang="0">
                    <a:pos x="168" y="4"/>
                  </a:cxn>
                  <a:cxn ang="0">
                    <a:pos x="180" y="0"/>
                  </a:cxn>
                  <a:cxn ang="0">
                    <a:pos x="180" y="0"/>
                  </a:cxn>
                </a:cxnLst>
                <a:rect l="0" t="0" r="r" b="b"/>
                <a:pathLst>
                  <a:path w="192" h="35">
                    <a:moveTo>
                      <a:pt x="180" y="0"/>
                    </a:moveTo>
                    <a:lnTo>
                      <a:pt x="180" y="0"/>
                    </a:lnTo>
                    <a:lnTo>
                      <a:pt x="187" y="10"/>
                    </a:lnTo>
                    <a:lnTo>
                      <a:pt x="192" y="20"/>
                    </a:lnTo>
                    <a:lnTo>
                      <a:pt x="192" y="20"/>
                    </a:lnTo>
                    <a:lnTo>
                      <a:pt x="190" y="27"/>
                    </a:lnTo>
                    <a:lnTo>
                      <a:pt x="185" y="32"/>
                    </a:lnTo>
                    <a:lnTo>
                      <a:pt x="181" y="34"/>
                    </a:lnTo>
                    <a:lnTo>
                      <a:pt x="175" y="35"/>
                    </a:lnTo>
                    <a:lnTo>
                      <a:pt x="161" y="32"/>
                    </a:lnTo>
                    <a:lnTo>
                      <a:pt x="145" y="31"/>
                    </a:lnTo>
                    <a:lnTo>
                      <a:pt x="145" y="31"/>
                    </a:lnTo>
                    <a:lnTo>
                      <a:pt x="35" y="20"/>
                    </a:lnTo>
                    <a:lnTo>
                      <a:pt x="35" y="20"/>
                    </a:lnTo>
                    <a:lnTo>
                      <a:pt x="24" y="20"/>
                    </a:lnTo>
                    <a:lnTo>
                      <a:pt x="14" y="20"/>
                    </a:lnTo>
                    <a:lnTo>
                      <a:pt x="10" y="20"/>
                    </a:lnTo>
                    <a:lnTo>
                      <a:pt x="6" y="17"/>
                    </a:lnTo>
                    <a:lnTo>
                      <a:pt x="3" y="14"/>
                    </a:lnTo>
                    <a:lnTo>
                      <a:pt x="0" y="8"/>
                    </a:lnTo>
                    <a:lnTo>
                      <a:pt x="0" y="8"/>
                    </a:lnTo>
                    <a:lnTo>
                      <a:pt x="10" y="5"/>
                    </a:lnTo>
                    <a:lnTo>
                      <a:pt x="18" y="4"/>
                    </a:lnTo>
                    <a:lnTo>
                      <a:pt x="29" y="3"/>
                    </a:lnTo>
                    <a:lnTo>
                      <a:pt x="39" y="3"/>
                    </a:lnTo>
                    <a:lnTo>
                      <a:pt x="62" y="4"/>
                    </a:lnTo>
                    <a:lnTo>
                      <a:pt x="86" y="7"/>
                    </a:lnTo>
                    <a:lnTo>
                      <a:pt x="109" y="10"/>
                    </a:lnTo>
                    <a:lnTo>
                      <a:pt x="135" y="10"/>
                    </a:lnTo>
                    <a:lnTo>
                      <a:pt x="146" y="10"/>
                    </a:lnTo>
                    <a:lnTo>
                      <a:pt x="157" y="8"/>
                    </a:lnTo>
                    <a:lnTo>
                      <a:pt x="168" y="4"/>
                    </a:lnTo>
                    <a:lnTo>
                      <a:pt x="180" y="0"/>
                    </a:lnTo>
                    <a:lnTo>
                      <a:pt x="180" y="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58" name="Freeform 106"/>
              <p:cNvSpPr>
                <a:spLocks noEditPoints="1"/>
              </p:cNvSpPr>
              <p:nvPr/>
            </p:nvSpPr>
            <p:spPr bwMode="auto">
              <a:xfrm>
                <a:off x="5384801" y="3876675"/>
                <a:ext cx="1336675" cy="692150"/>
              </a:xfrm>
              <a:custGeom>
                <a:avLst/>
                <a:gdLst/>
                <a:ahLst/>
                <a:cxnLst>
                  <a:cxn ang="0">
                    <a:pos x="968" y="112"/>
                  </a:cxn>
                  <a:cxn ang="0">
                    <a:pos x="1453" y="244"/>
                  </a:cxn>
                  <a:cxn ang="0">
                    <a:pos x="1828" y="0"/>
                  </a:cxn>
                  <a:cxn ang="0">
                    <a:pos x="2230" y="557"/>
                  </a:cxn>
                  <a:cxn ang="0">
                    <a:pos x="2466" y="1254"/>
                  </a:cxn>
                  <a:cxn ang="0">
                    <a:pos x="2021" y="1074"/>
                  </a:cxn>
                  <a:cxn ang="0">
                    <a:pos x="1613" y="1268"/>
                  </a:cxn>
                  <a:cxn ang="0">
                    <a:pos x="1191" y="1249"/>
                  </a:cxn>
                  <a:cxn ang="0">
                    <a:pos x="830" y="1247"/>
                  </a:cxn>
                  <a:cxn ang="0">
                    <a:pos x="364" y="1202"/>
                  </a:cxn>
                  <a:cxn ang="0">
                    <a:pos x="221" y="615"/>
                  </a:cxn>
                  <a:cxn ang="0">
                    <a:pos x="1946" y="1249"/>
                  </a:cxn>
                  <a:cxn ang="0">
                    <a:pos x="1861" y="24"/>
                  </a:cxn>
                  <a:cxn ang="0">
                    <a:pos x="1716" y="943"/>
                  </a:cxn>
                  <a:cxn ang="0">
                    <a:pos x="1656" y="535"/>
                  </a:cxn>
                  <a:cxn ang="0">
                    <a:pos x="1681" y="340"/>
                  </a:cxn>
                  <a:cxn ang="0">
                    <a:pos x="1018" y="135"/>
                  </a:cxn>
                  <a:cxn ang="0">
                    <a:pos x="656" y="299"/>
                  </a:cxn>
                  <a:cxn ang="0">
                    <a:pos x="816" y="1093"/>
                  </a:cxn>
                  <a:cxn ang="0">
                    <a:pos x="825" y="208"/>
                  </a:cxn>
                  <a:cxn ang="0">
                    <a:pos x="1438" y="438"/>
                  </a:cxn>
                  <a:cxn ang="0">
                    <a:pos x="1133" y="219"/>
                  </a:cxn>
                  <a:cxn ang="0">
                    <a:pos x="1149" y="1193"/>
                  </a:cxn>
                  <a:cxn ang="0">
                    <a:pos x="844" y="272"/>
                  </a:cxn>
                  <a:cxn ang="0">
                    <a:pos x="335" y="434"/>
                  </a:cxn>
                  <a:cxn ang="0">
                    <a:pos x="138" y="1123"/>
                  </a:cxn>
                  <a:cxn ang="0">
                    <a:pos x="552" y="325"/>
                  </a:cxn>
                  <a:cxn ang="0">
                    <a:pos x="1616" y="356"/>
                  </a:cxn>
                  <a:cxn ang="0">
                    <a:pos x="1639" y="1207"/>
                  </a:cxn>
                  <a:cxn ang="0">
                    <a:pos x="507" y="616"/>
                  </a:cxn>
                  <a:cxn ang="0">
                    <a:pos x="604" y="418"/>
                  </a:cxn>
                  <a:cxn ang="0">
                    <a:pos x="586" y="406"/>
                  </a:cxn>
                  <a:cxn ang="0">
                    <a:pos x="481" y="606"/>
                  </a:cxn>
                  <a:cxn ang="0">
                    <a:pos x="378" y="860"/>
                  </a:cxn>
                  <a:cxn ang="0">
                    <a:pos x="381" y="983"/>
                  </a:cxn>
                  <a:cxn ang="0">
                    <a:pos x="935" y="376"/>
                  </a:cxn>
                  <a:cxn ang="0">
                    <a:pos x="1132" y="919"/>
                  </a:cxn>
                  <a:cxn ang="0">
                    <a:pos x="1462" y="1206"/>
                  </a:cxn>
                  <a:cxn ang="0">
                    <a:pos x="2057" y="545"/>
                  </a:cxn>
                  <a:cxn ang="0">
                    <a:pos x="1971" y="439"/>
                  </a:cxn>
                  <a:cxn ang="0">
                    <a:pos x="563" y="408"/>
                  </a:cxn>
                  <a:cxn ang="0">
                    <a:pos x="632" y="435"/>
                  </a:cxn>
                  <a:cxn ang="0">
                    <a:pos x="715" y="1231"/>
                  </a:cxn>
                  <a:cxn ang="0">
                    <a:pos x="747" y="450"/>
                  </a:cxn>
                  <a:cxn ang="0">
                    <a:pos x="2178" y="505"/>
                  </a:cxn>
                  <a:cxn ang="0">
                    <a:pos x="2094" y="1188"/>
                  </a:cxn>
                  <a:cxn ang="0">
                    <a:pos x="1990" y="588"/>
                  </a:cxn>
                  <a:cxn ang="0">
                    <a:pos x="2221" y="570"/>
                  </a:cxn>
                  <a:cxn ang="0">
                    <a:pos x="2245" y="615"/>
                  </a:cxn>
                  <a:cxn ang="0">
                    <a:pos x="454" y="609"/>
                  </a:cxn>
                  <a:cxn ang="0">
                    <a:pos x="580" y="703"/>
                  </a:cxn>
                  <a:cxn ang="0">
                    <a:pos x="589" y="671"/>
                  </a:cxn>
                  <a:cxn ang="0">
                    <a:pos x="2140" y="728"/>
                  </a:cxn>
                  <a:cxn ang="0">
                    <a:pos x="394" y="945"/>
                  </a:cxn>
                  <a:cxn ang="0">
                    <a:pos x="2388" y="945"/>
                  </a:cxn>
                  <a:cxn ang="0">
                    <a:pos x="2224" y="1079"/>
                  </a:cxn>
                  <a:cxn ang="0">
                    <a:pos x="332" y="1082"/>
                  </a:cxn>
                  <a:cxn ang="0">
                    <a:pos x="2460" y="1049"/>
                  </a:cxn>
                  <a:cxn ang="0">
                    <a:pos x="1129" y="1096"/>
                  </a:cxn>
                  <a:cxn ang="0">
                    <a:pos x="248" y="1085"/>
                  </a:cxn>
                  <a:cxn ang="0">
                    <a:pos x="2495" y="1196"/>
                  </a:cxn>
                  <a:cxn ang="0">
                    <a:pos x="224" y="1136"/>
                  </a:cxn>
                  <a:cxn ang="0">
                    <a:pos x="848" y="1213"/>
                  </a:cxn>
                </a:cxnLst>
                <a:rect l="0" t="0" r="r" b="b"/>
                <a:pathLst>
                  <a:path w="2526" h="1308">
                    <a:moveTo>
                      <a:pt x="584" y="272"/>
                    </a:moveTo>
                    <a:lnTo>
                      <a:pt x="584" y="272"/>
                    </a:lnTo>
                    <a:lnTo>
                      <a:pt x="591" y="272"/>
                    </a:lnTo>
                    <a:lnTo>
                      <a:pt x="598" y="275"/>
                    </a:lnTo>
                    <a:lnTo>
                      <a:pt x="606" y="278"/>
                    </a:lnTo>
                    <a:lnTo>
                      <a:pt x="614" y="281"/>
                    </a:lnTo>
                    <a:lnTo>
                      <a:pt x="614" y="281"/>
                    </a:lnTo>
                    <a:lnTo>
                      <a:pt x="617" y="271"/>
                    </a:lnTo>
                    <a:lnTo>
                      <a:pt x="618" y="261"/>
                    </a:lnTo>
                    <a:lnTo>
                      <a:pt x="618" y="240"/>
                    </a:lnTo>
                    <a:lnTo>
                      <a:pt x="618" y="230"/>
                    </a:lnTo>
                    <a:lnTo>
                      <a:pt x="620" y="220"/>
                    </a:lnTo>
                    <a:lnTo>
                      <a:pt x="622" y="212"/>
                    </a:lnTo>
                    <a:lnTo>
                      <a:pt x="627" y="203"/>
                    </a:lnTo>
                    <a:lnTo>
                      <a:pt x="627" y="203"/>
                    </a:lnTo>
                    <a:lnTo>
                      <a:pt x="664" y="198"/>
                    </a:lnTo>
                    <a:lnTo>
                      <a:pt x="704" y="191"/>
                    </a:lnTo>
                    <a:lnTo>
                      <a:pt x="723" y="185"/>
                    </a:lnTo>
                    <a:lnTo>
                      <a:pt x="743" y="179"/>
                    </a:lnTo>
                    <a:lnTo>
                      <a:pt x="763" y="172"/>
                    </a:lnTo>
                    <a:lnTo>
                      <a:pt x="782" y="163"/>
                    </a:lnTo>
                    <a:lnTo>
                      <a:pt x="782" y="163"/>
                    </a:lnTo>
                    <a:lnTo>
                      <a:pt x="805" y="151"/>
                    </a:lnTo>
                    <a:lnTo>
                      <a:pt x="815" y="146"/>
                    </a:lnTo>
                    <a:lnTo>
                      <a:pt x="820" y="140"/>
                    </a:lnTo>
                    <a:lnTo>
                      <a:pt x="820" y="140"/>
                    </a:lnTo>
                    <a:lnTo>
                      <a:pt x="825" y="139"/>
                    </a:lnTo>
                    <a:lnTo>
                      <a:pt x="827" y="137"/>
                    </a:lnTo>
                    <a:lnTo>
                      <a:pt x="830" y="137"/>
                    </a:lnTo>
                    <a:lnTo>
                      <a:pt x="833" y="140"/>
                    </a:lnTo>
                    <a:lnTo>
                      <a:pt x="833" y="140"/>
                    </a:lnTo>
                    <a:lnTo>
                      <a:pt x="840" y="133"/>
                    </a:lnTo>
                    <a:lnTo>
                      <a:pt x="841" y="129"/>
                    </a:lnTo>
                    <a:lnTo>
                      <a:pt x="844" y="125"/>
                    </a:lnTo>
                    <a:lnTo>
                      <a:pt x="844" y="125"/>
                    </a:lnTo>
                    <a:lnTo>
                      <a:pt x="875" y="120"/>
                    </a:lnTo>
                    <a:lnTo>
                      <a:pt x="907" y="116"/>
                    </a:lnTo>
                    <a:lnTo>
                      <a:pt x="940" y="113"/>
                    </a:lnTo>
                    <a:lnTo>
                      <a:pt x="968" y="112"/>
                    </a:lnTo>
                    <a:lnTo>
                      <a:pt x="968" y="112"/>
                    </a:lnTo>
                    <a:lnTo>
                      <a:pt x="993" y="112"/>
                    </a:lnTo>
                    <a:lnTo>
                      <a:pt x="1018" y="115"/>
                    </a:lnTo>
                    <a:lnTo>
                      <a:pt x="1044" y="119"/>
                    </a:lnTo>
                    <a:lnTo>
                      <a:pt x="1067" y="125"/>
                    </a:lnTo>
                    <a:lnTo>
                      <a:pt x="1067" y="125"/>
                    </a:lnTo>
                    <a:lnTo>
                      <a:pt x="1081" y="129"/>
                    </a:lnTo>
                    <a:lnTo>
                      <a:pt x="1097" y="133"/>
                    </a:lnTo>
                    <a:lnTo>
                      <a:pt x="1104" y="137"/>
                    </a:lnTo>
                    <a:lnTo>
                      <a:pt x="1112" y="142"/>
                    </a:lnTo>
                    <a:lnTo>
                      <a:pt x="1119" y="147"/>
                    </a:lnTo>
                    <a:lnTo>
                      <a:pt x="1125" y="154"/>
                    </a:lnTo>
                    <a:lnTo>
                      <a:pt x="1125" y="154"/>
                    </a:lnTo>
                    <a:lnTo>
                      <a:pt x="1131" y="174"/>
                    </a:lnTo>
                    <a:lnTo>
                      <a:pt x="1132" y="181"/>
                    </a:lnTo>
                    <a:lnTo>
                      <a:pt x="1132" y="189"/>
                    </a:lnTo>
                    <a:lnTo>
                      <a:pt x="1132" y="189"/>
                    </a:lnTo>
                    <a:lnTo>
                      <a:pt x="1142" y="188"/>
                    </a:lnTo>
                    <a:lnTo>
                      <a:pt x="1152" y="185"/>
                    </a:lnTo>
                    <a:lnTo>
                      <a:pt x="1164" y="182"/>
                    </a:lnTo>
                    <a:lnTo>
                      <a:pt x="1178" y="181"/>
                    </a:lnTo>
                    <a:lnTo>
                      <a:pt x="1178" y="181"/>
                    </a:lnTo>
                    <a:lnTo>
                      <a:pt x="1191" y="179"/>
                    </a:lnTo>
                    <a:lnTo>
                      <a:pt x="1205" y="181"/>
                    </a:lnTo>
                    <a:lnTo>
                      <a:pt x="1234" y="185"/>
                    </a:lnTo>
                    <a:lnTo>
                      <a:pt x="1265" y="191"/>
                    </a:lnTo>
                    <a:lnTo>
                      <a:pt x="1298" y="195"/>
                    </a:lnTo>
                    <a:lnTo>
                      <a:pt x="1298" y="195"/>
                    </a:lnTo>
                    <a:lnTo>
                      <a:pt x="1314" y="196"/>
                    </a:lnTo>
                    <a:lnTo>
                      <a:pt x="1333" y="195"/>
                    </a:lnTo>
                    <a:lnTo>
                      <a:pt x="1371" y="192"/>
                    </a:lnTo>
                    <a:lnTo>
                      <a:pt x="1390" y="192"/>
                    </a:lnTo>
                    <a:lnTo>
                      <a:pt x="1407" y="195"/>
                    </a:lnTo>
                    <a:lnTo>
                      <a:pt x="1416" y="198"/>
                    </a:lnTo>
                    <a:lnTo>
                      <a:pt x="1423" y="201"/>
                    </a:lnTo>
                    <a:lnTo>
                      <a:pt x="1430" y="205"/>
                    </a:lnTo>
                    <a:lnTo>
                      <a:pt x="1435" y="210"/>
                    </a:lnTo>
                    <a:lnTo>
                      <a:pt x="1435" y="210"/>
                    </a:lnTo>
                    <a:lnTo>
                      <a:pt x="1441" y="216"/>
                    </a:lnTo>
                    <a:lnTo>
                      <a:pt x="1445" y="224"/>
                    </a:lnTo>
                    <a:lnTo>
                      <a:pt x="1453" y="244"/>
                    </a:lnTo>
                    <a:lnTo>
                      <a:pt x="1459" y="267"/>
                    </a:lnTo>
                    <a:lnTo>
                      <a:pt x="1463" y="289"/>
                    </a:lnTo>
                    <a:lnTo>
                      <a:pt x="1463" y="289"/>
                    </a:lnTo>
                    <a:lnTo>
                      <a:pt x="1465" y="302"/>
                    </a:lnTo>
                    <a:lnTo>
                      <a:pt x="1465" y="313"/>
                    </a:lnTo>
                    <a:lnTo>
                      <a:pt x="1463" y="324"/>
                    </a:lnTo>
                    <a:lnTo>
                      <a:pt x="1462" y="335"/>
                    </a:lnTo>
                    <a:lnTo>
                      <a:pt x="1462" y="335"/>
                    </a:lnTo>
                    <a:lnTo>
                      <a:pt x="1469" y="335"/>
                    </a:lnTo>
                    <a:lnTo>
                      <a:pt x="1474" y="333"/>
                    </a:lnTo>
                    <a:lnTo>
                      <a:pt x="1489" y="327"/>
                    </a:lnTo>
                    <a:lnTo>
                      <a:pt x="1501" y="323"/>
                    </a:lnTo>
                    <a:lnTo>
                      <a:pt x="1508" y="321"/>
                    </a:lnTo>
                    <a:lnTo>
                      <a:pt x="1515" y="321"/>
                    </a:lnTo>
                    <a:lnTo>
                      <a:pt x="1515" y="321"/>
                    </a:lnTo>
                    <a:lnTo>
                      <a:pt x="1518" y="290"/>
                    </a:lnTo>
                    <a:lnTo>
                      <a:pt x="1519" y="259"/>
                    </a:lnTo>
                    <a:lnTo>
                      <a:pt x="1519" y="229"/>
                    </a:lnTo>
                    <a:lnTo>
                      <a:pt x="1518" y="198"/>
                    </a:lnTo>
                    <a:lnTo>
                      <a:pt x="1517" y="170"/>
                    </a:lnTo>
                    <a:lnTo>
                      <a:pt x="1517" y="142"/>
                    </a:lnTo>
                    <a:lnTo>
                      <a:pt x="1519" y="118"/>
                    </a:lnTo>
                    <a:lnTo>
                      <a:pt x="1522" y="105"/>
                    </a:lnTo>
                    <a:lnTo>
                      <a:pt x="1525" y="95"/>
                    </a:lnTo>
                    <a:lnTo>
                      <a:pt x="1525" y="95"/>
                    </a:lnTo>
                    <a:lnTo>
                      <a:pt x="1545" y="91"/>
                    </a:lnTo>
                    <a:lnTo>
                      <a:pt x="1564" y="85"/>
                    </a:lnTo>
                    <a:lnTo>
                      <a:pt x="1604" y="71"/>
                    </a:lnTo>
                    <a:lnTo>
                      <a:pt x="1644" y="56"/>
                    </a:lnTo>
                    <a:lnTo>
                      <a:pt x="1682" y="39"/>
                    </a:lnTo>
                    <a:lnTo>
                      <a:pt x="1682" y="39"/>
                    </a:lnTo>
                    <a:lnTo>
                      <a:pt x="1695" y="31"/>
                    </a:lnTo>
                    <a:lnTo>
                      <a:pt x="1708" y="22"/>
                    </a:lnTo>
                    <a:lnTo>
                      <a:pt x="1722" y="17"/>
                    </a:lnTo>
                    <a:lnTo>
                      <a:pt x="1736" y="11"/>
                    </a:lnTo>
                    <a:lnTo>
                      <a:pt x="1751" y="7"/>
                    </a:lnTo>
                    <a:lnTo>
                      <a:pt x="1766" y="4"/>
                    </a:lnTo>
                    <a:lnTo>
                      <a:pt x="1782" y="1"/>
                    </a:lnTo>
                    <a:lnTo>
                      <a:pt x="1797" y="0"/>
                    </a:lnTo>
                    <a:lnTo>
                      <a:pt x="1828" y="0"/>
                    </a:lnTo>
                    <a:lnTo>
                      <a:pt x="1861" y="3"/>
                    </a:lnTo>
                    <a:lnTo>
                      <a:pt x="1890" y="8"/>
                    </a:lnTo>
                    <a:lnTo>
                      <a:pt x="1919" y="14"/>
                    </a:lnTo>
                    <a:lnTo>
                      <a:pt x="1919" y="14"/>
                    </a:lnTo>
                    <a:lnTo>
                      <a:pt x="1925" y="18"/>
                    </a:lnTo>
                    <a:lnTo>
                      <a:pt x="1931" y="22"/>
                    </a:lnTo>
                    <a:lnTo>
                      <a:pt x="1936" y="28"/>
                    </a:lnTo>
                    <a:lnTo>
                      <a:pt x="1939" y="33"/>
                    </a:lnTo>
                    <a:lnTo>
                      <a:pt x="1945" y="45"/>
                    </a:lnTo>
                    <a:lnTo>
                      <a:pt x="1949" y="59"/>
                    </a:lnTo>
                    <a:lnTo>
                      <a:pt x="1950" y="73"/>
                    </a:lnTo>
                    <a:lnTo>
                      <a:pt x="1952" y="90"/>
                    </a:lnTo>
                    <a:lnTo>
                      <a:pt x="1953" y="125"/>
                    </a:lnTo>
                    <a:lnTo>
                      <a:pt x="1953" y="125"/>
                    </a:lnTo>
                    <a:lnTo>
                      <a:pt x="1957" y="198"/>
                    </a:lnTo>
                    <a:lnTo>
                      <a:pt x="1959" y="274"/>
                    </a:lnTo>
                    <a:lnTo>
                      <a:pt x="1959" y="349"/>
                    </a:lnTo>
                    <a:lnTo>
                      <a:pt x="1955" y="418"/>
                    </a:lnTo>
                    <a:lnTo>
                      <a:pt x="1955" y="418"/>
                    </a:lnTo>
                    <a:lnTo>
                      <a:pt x="1973" y="406"/>
                    </a:lnTo>
                    <a:lnTo>
                      <a:pt x="1994" y="393"/>
                    </a:lnTo>
                    <a:lnTo>
                      <a:pt x="2016" y="383"/>
                    </a:lnTo>
                    <a:lnTo>
                      <a:pt x="2040" y="375"/>
                    </a:lnTo>
                    <a:lnTo>
                      <a:pt x="2065" y="368"/>
                    </a:lnTo>
                    <a:lnTo>
                      <a:pt x="2091" y="365"/>
                    </a:lnTo>
                    <a:lnTo>
                      <a:pt x="2105" y="365"/>
                    </a:lnTo>
                    <a:lnTo>
                      <a:pt x="2117" y="366"/>
                    </a:lnTo>
                    <a:lnTo>
                      <a:pt x="2131" y="368"/>
                    </a:lnTo>
                    <a:lnTo>
                      <a:pt x="2144" y="369"/>
                    </a:lnTo>
                    <a:lnTo>
                      <a:pt x="2144" y="369"/>
                    </a:lnTo>
                    <a:lnTo>
                      <a:pt x="2155" y="390"/>
                    </a:lnTo>
                    <a:lnTo>
                      <a:pt x="2167" y="413"/>
                    </a:lnTo>
                    <a:lnTo>
                      <a:pt x="2188" y="457"/>
                    </a:lnTo>
                    <a:lnTo>
                      <a:pt x="2188" y="457"/>
                    </a:lnTo>
                    <a:lnTo>
                      <a:pt x="2192" y="469"/>
                    </a:lnTo>
                    <a:lnTo>
                      <a:pt x="2197" y="481"/>
                    </a:lnTo>
                    <a:lnTo>
                      <a:pt x="2206" y="505"/>
                    </a:lnTo>
                    <a:lnTo>
                      <a:pt x="2206" y="505"/>
                    </a:lnTo>
                    <a:lnTo>
                      <a:pt x="2217" y="532"/>
                    </a:lnTo>
                    <a:lnTo>
                      <a:pt x="2230" y="557"/>
                    </a:lnTo>
                    <a:lnTo>
                      <a:pt x="2256" y="608"/>
                    </a:lnTo>
                    <a:lnTo>
                      <a:pt x="2286" y="660"/>
                    </a:lnTo>
                    <a:lnTo>
                      <a:pt x="2300" y="688"/>
                    </a:lnTo>
                    <a:lnTo>
                      <a:pt x="2313" y="714"/>
                    </a:lnTo>
                    <a:lnTo>
                      <a:pt x="2313" y="714"/>
                    </a:lnTo>
                    <a:lnTo>
                      <a:pt x="2320" y="727"/>
                    </a:lnTo>
                    <a:lnTo>
                      <a:pt x="2327" y="740"/>
                    </a:lnTo>
                    <a:lnTo>
                      <a:pt x="2334" y="752"/>
                    </a:lnTo>
                    <a:lnTo>
                      <a:pt x="2341" y="765"/>
                    </a:lnTo>
                    <a:lnTo>
                      <a:pt x="2341" y="765"/>
                    </a:lnTo>
                    <a:lnTo>
                      <a:pt x="2373" y="837"/>
                    </a:lnTo>
                    <a:lnTo>
                      <a:pt x="2405" y="908"/>
                    </a:lnTo>
                    <a:lnTo>
                      <a:pt x="2439" y="980"/>
                    </a:lnTo>
                    <a:lnTo>
                      <a:pt x="2474" y="1051"/>
                    </a:lnTo>
                    <a:lnTo>
                      <a:pt x="2474" y="1051"/>
                    </a:lnTo>
                    <a:lnTo>
                      <a:pt x="2480" y="1060"/>
                    </a:lnTo>
                    <a:lnTo>
                      <a:pt x="2484" y="1064"/>
                    </a:lnTo>
                    <a:lnTo>
                      <a:pt x="2489" y="1068"/>
                    </a:lnTo>
                    <a:lnTo>
                      <a:pt x="2489" y="1068"/>
                    </a:lnTo>
                    <a:lnTo>
                      <a:pt x="2489" y="1072"/>
                    </a:lnTo>
                    <a:lnTo>
                      <a:pt x="2488" y="1075"/>
                    </a:lnTo>
                    <a:lnTo>
                      <a:pt x="2488" y="1077"/>
                    </a:lnTo>
                    <a:lnTo>
                      <a:pt x="2487" y="1081"/>
                    </a:lnTo>
                    <a:lnTo>
                      <a:pt x="2487" y="1081"/>
                    </a:lnTo>
                    <a:lnTo>
                      <a:pt x="2492" y="1088"/>
                    </a:lnTo>
                    <a:lnTo>
                      <a:pt x="2498" y="1096"/>
                    </a:lnTo>
                    <a:lnTo>
                      <a:pt x="2506" y="1115"/>
                    </a:lnTo>
                    <a:lnTo>
                      <a:pt x="2515" y="1133"/>
                    </a:lnTo>
                    <a:lnTo>
                      <a:pt x="2519" y="1141"/>
                    </a:lnTo>
                    <a:lnTo>
                      <a:pt x="2526" y="1148"/>
                    </a:lnTo>
                    <a:lnTo>
                      <a:pt x="2526" y="1148"/>
                    </a:lnTo>
                    <a:lnTo>
                      <a:pt x="2525" y="1159"/>
                    </a:lnTo>
                    <a:lnTo>
                      <a:pt x="2523" y="1169"/>
                    </a:lnTo>
                    <a:lnTo>
                      <a:pt x="2519" y="1181"/>
                    </a:lnTo>
                    <a:lnTo>
                      <a:pt x="2516" y="1190"/>
                    </a:lnTo>
                    <a:lnTo>
                      <a:pt x="2510" y="1200"/>
                    </a:lnTo>
                    <a:lnTo>
                      <a:pt x="2505" y="1210"/>
                    </a:lnTo>
                    <a:lnTo>
                      <a:pt x="2491" y="1230"/>
                    </a:lnTo>
                    <a:lnTo>
                      <a:pt x="2474" y="1247"/>
                    </a:lnTo>
                    <a:lnTo>
                      <a:pt x="2466" y="1254"/>
                    </a:lnTo>
                    <a:lnTo>
                      <a:pt x="2457" y="1261"/>
                    </a:lnTo>
                    <a:lnTo>
                      <a:pt x="2447" y="1266"/>
                    </a:lnTo>
                    <a:lnTo>
                      <a:pt x="2437" y="1270"/>
                    </a:lnTo>
                    <a:lnTo>
                      <a:pt x="2426" y="1275"/>
                    </a:lnTo>
                    <a:lnTo>
                      <a:pt x="2416" y="1276"/>
                    </a:lnTo>
                    <a:lnTo>
                      <a:pt x="2416" y="1276"/>
                    </a:lnTo>
                    <a:lnTo>
                      <a:pt x="2400" y="1279"/>
                    </a:lnTo>
                    <a:lnTo>
                      <a:pt x="2383" y="1280"/>
                    </a:lnTo>
                    <a:lnTo>
                      <a:pt x="2367" y="1280"/>
                    </a:lnTo>
                    <a:lnTo>
                      <a:pt x="2352" y="1280"/>
                    </a:lnTo>
                    <a:lnTo>
                      <a:pt x="2336" y="1279"/>
                    </a:lnTo>
                    <a:lnTo>
                      <a:pt x="2322" y="1276"/>
                    </a:lnTo>
                    <a:lnTo>
                      <a:pt x="2307" y="1272"/>
                    </a:lnTo>
                    <a:lnTo>
                      <a:pt x="2293" y="1268"/>
                    </a:lnTo>
                    <a:lnTo>
                      <a:pt x="2293" y="1268"/>
                    </a:lnTo>
                    <a:lnTo>
                      <a:pt x="2280" y="1263"/>
                    </a:lnTo>
                    <a:lnTo>
                      <a:pt x="2268" y="1259"/>
                    </a:lnTo>
                    <a:lnTo>
                      <a:pt x="2254" y="1256"/>
                    </a:lnTo>
                    <a:lnTo>
                      <a:pt x="2245" y="1256"/>
                    </a:lnTo>
                    <a:lnTo>
                      <a:pt x="2238" y="1258"/>
                    </a:lnTo>
                    <a:lnTo>
                      <a:pt x="2238" y="1258"/>
                    </a:lnTo>
                    <a:lnTo>
                      <a:pt x="2211" y="1248"/>
                    </a:lnTo>
                    <a:lnTo>
                      <a:pt x="2183" y="1239"/>
                    </a:lnTo>
                    <a:lnTo>
                      <a:pt x="2154" y="1231"/>
                    </a:lnTo>
                    <a:lnTo>
                      <a:pt x="2126" y="1221"/>
                    </a:lnTo>
                    <a:lnTo>
                      <a:pt x="2126" y="1221"/>
                    </a:lnTo>
                    <a:lnTo>
                      <a:pt x="2096" y="1210"/>
                    </a:lnTo>
                    <a:lnTo>
                      <a:pt x="2085" y="1204"/>
                    </a:lnTo>
                    <a:lnTo>
                      <a:pt x="2077" y="1197"/>
                    </a:lnTo>
                    <a:lnTo>
                      <a:pt x="2077" y="1197"/>
                    </a:lnTo>
                    <a:lnTo>
                      <a:pt x="2072" y="1192"/>
                    </a:lnTo>
                    <a:lnTo>
                      <a:pt x="2070" y="1186"/>
                    </a:lnTo>
                    <a:lnTo>
                      <a:pt x="2063" y="1169"/>
                    </a:lnTo>
                    <a:lnTo>
                      <a:pt x="2057" y="1151"/>
                    </a:lnTo>
                    <a:lnTo>
                      <a:pt x="2051" y="1134"/>
                    </a:lnTo>
                    <a:lnTo>
                      <a:pt x="2051" y="1134"/>
                    </a:lnTo>
                    <a:lnTo>
                      <a:pt x="2044" y="1120"/>
                    </a:lnTo>
                    <a:lnTo>
                      <a:pt x="2036" y="1105"/>
                    </a:lnTo>
                    <a:lnTo>
                      <a:pt x="2028" y="1091"/>
                    </a:lnTo>
                    <a:lnTo>
                      <a:pt x="2021" y="1074"/>
                    </a:lnTo>
                    <a:lnTo>
                      <a:pt x="2021" y="1074"/>
                    </a:lnTo>
                    <a:lnTo>
                      <a:pt x="2008" y="1043"/>
                    </a:lnTo>
                    <a:lnTo>
                      <a:pt x="1995" y="1015"/>
                    </a:lnTo>
                    <a:lnTo>
                      <a:pt x="1967" y="959"/>
                    </a:lnTo>
                    <a:lnTo>
                      <a:pt x="1967" y="959"/>
                    </a:lnTo>
                    <a:lnTo>
                      <a:pt x="1966" y="1016"/>
                    </a:lnTo>
                    <a:lnTo>
                      <a:pt x="1966" y="1084"/>
                    </a:lnTo>
                    <a:lnTo>
                      <a:pt x="1967" y="1225"/>
                    </a:lnTo>
                    <a:lnTo>
                      <a:pt x="1967" y="1225"/>
                    </a:lnTo>
                    <a:lnTo>
                      <a:pt x="1967" y="1238"/>
                    </a:lnTo>
                    <a:lnTo>
                      <a:pt x="1964" y="1249"/>
                    </a:lnTo>
                    <a:lnTo>
                      <a:pt x="1960" y="1259"/>
                    </a:lnTo>
                    <a:lnTo>
                      <a:pt x="1955" y="1268"/>
                    </a:lnTo>
                    <a:lnTo>
                      <a:pt x="1948" y="1276"/>
                    </a:lnTo>
                    <a:lnTo>
                      <a:pt x="1939" y="1282"/>
                    </a:lnTo>
                    <a:lnTo>
                      <a:pt x="1929" y="1287"/>
                    </a:lnTo>
                    <a:lnTo>
                      <a:pt x="1919" y="1293"/>
                    </a:lnTo>
                    <a:lnTo>
                      <a:pt x="1908" y="1296"/>
                    </a:lnTo>
                    <a:lnTo>
                      <a:pt x="1897" y="1300"/>
                    </a:lnTo>
                    <a:lnTo>
                      <a:pt x="1872" y="1304"/>
                    </a:lnTo>
                    <a:lnTo>
                      <a:pt x="1846" y="1307"/>
                    </a:lnTo>
                    <a:lnTo>
                      <a:pt x="1821" y="1308"/>
                    </a:lnTo>
                    <a:lnTo>
                      <a:pt x="1821" y="1308"/>
                    </a:lnTo>
                    <a:lnTo>
                      <a:pt x="1799" y="1308"/>
                    </a:lnTo>
                    <a:lnTo>
                      <a:pt x="1776" y="1305"/>
                    </a:lnTo>
                    <a:lnTo>
                      <a:pt x="1755" y="1301"/>
                    </a:lnTo>
                    <a:lnTo>
                      <a:pt x="1731" y="1300"/>
                    </a:lnTo>
                    <a:lnTo>
                      <a:pt x="1731" y="1300"/>
                    </a:lnTo>
                    <a:lnTo>
                      <a:pt x="1713" y="1284"/>
                    </a:lnTo>
                    <a:lnTo>
                      <a:pt x="1703" y="1276"/>
                    </a:lnTo>
                    <a:lnTo>
                      <a:pt x="1691" y="1268"/>
                    </a:lnTo>
                    <a:lnTo>
                      <a:pt x="1678" y="1262"/>
                    </a:lnTo>
                    <a:lnTo>
                      <a:pt x="1665" y="1256"/>
                    </a:lnTo>
                    <a:lnTo>
                      <a:pt x="1654" y="1254"/>
                    </a:lnTo>
                    <a:lnTo>
                      <a:pt x="1642" y="1254"/>
                    </a:lnTo>
                    <a:lnTo>
                      <a:pt x="1642" y="1254"/>
                    </a:lnTo>
                    <a:lnTo>
                      <a:pt x="1637" y="1254"/>
                    </a:lnTo>
                    <a:lnTo>
                      <a:pt x="1632" y="1256"/>
                    </a:lnTo>
                    <a:lnTo>
                      <a:pt x="1623" y="1262"/>
                    </a:lnTo>
                    <a:lnTo>
                      <a:pt x="1613" y="1268"/>
                    </a:lnTo>
                    <a:lnTo>
                      <a:pt x="1609" y="1270"/>
                    </a:lnTo>
                    <a:lnTo>
                      <a:pt x="1604" y="1272"/>
                    </a:lnTo>
                    <a:lnTo>
                      <a:pt x="1604" y="1272"/>
                    </a:lnTo>
                    <a:lnTo>
                      <a:pt x="1578" y="1273"/>
                    </a:lnTo>
                    <a:lnTo>
                      <a:pt x="1566" y="1273"/>
                    </a:lnTo>
                    <a:lnTo>
                      <a:pt x="1553" y="1273"/>
                    </a:lnTo>
                    <a:lnTo>
                      <a:pt x="1542" y="1270"/>
                    </a:lnTo>
                    <a:lnTo>
                      <a:pt x="1532" y="1266"/>
                    </a:lnTo>
                    <a:lnTo>
                      <a:pt x="1522" y="1261"/>
                    </a:lnTo>
                    <a:lnTo>
                      <a:pt x="1515" y="1251"/>
                    </a:lnTo>
                    <a:lnTo>
                      <a:pt x="1515" y="1251"/>
                    </a:lnTo>
                    <a:lnTo>
                      <a:pt x="1507" y="1249"/>
                    </a:lnTo>
                    <a:lnTo>
                      <a:pt x="1500" y="1248"/>
                    </a:lnTo>
                    <a:lnTo>
                      <a:pt x="1486" y="1242"/>
                    </a:lnTo>
                    <a:lnTo>
                      <a:pt x="1472" y="1234"/>
                    </a:lnTo>
                    <a:lnTo>
                      <a:pt x="1459" y="1225"/>
                    </a:lnTo>
                    <a:lnTo>
                      <a:pt x="1459" y="1225"/>
                    </a:lnTo>
                    <a:lnTo>
                      <a:pt x="1453" y="1225"/>
                    </a:lnTo>
                    <a:lnTo>
                      <a:pt x="1448" y="1227"/>
                    </a:lnTo>
                    <a:lnTo>
                      <a:pt x="1444" y="1230"/>
                    </a:lnTo>
                    <a:lnTo>
                      <a:pt x="1439" y="1232"/>
                    </a:lnTo>
                    <a:lnTo>
                      <a:pt x="1432" y="1241"/>
                    </a:lnTo>
                    <a:lnTo>
                      <a:pt x="1425" y="1247"/>
                    </a:lnTo>
                    <a:lnTo>
                      <a:pt x="1425" y="1247"/>
                    </a:lnTo>
                    <a:lnTo>
                      <a:pt x="1416" y="1251"/>
                    </a:lnTo>
                    <a:lnTo>
                      <a:pt x="1406" y="1254"/>
                    </a:lnTo>
                    <a:lnTo>
                      <a:pt x="1396" y="1255"/>
                    </a:lnTo>
                    <a:lnTo>
                      <a:pt x="1385" y="1256"/>
                    </a:lnTo>
                    <a:lnTo>
                      <a:pt x="1362" y="1256"/>
                    </a:lnTo>
                    <a:lnTo>
                      <a:pt x="1340" y="1258"/>
                    </a:lnTo>
                    <a:lnTo>
                      <a:pt x="1340" y="1258"/>
                    </a:lnTo>
                    <a:lnTo>
                      <a:pt x="1310" y="1256"/>
                    </a:lnTo>
                    <a:lnTo>
                      <a:pt x="1278" y="1255"/>
                    </a:lnTo>
                    <a:lnTo>
                      <a:pt x="1278" y="1255"/>
                    </a:lnTo>
                    <a:lnTo>
                      <a:pt x="1257" y="1252"/>
                    </a:lnTo>
                    <a:lnTo>
                      <a:pt x="1234" y="1248"/>
                    </a:lnTo>
                    <a:lnTo>
                      <a:pt x="1225" y="1247"/>
                    </a:lnTo>
                    <a:lnTo>
                      <a:pt x="1213" y="1245"/>
                    </a:lnTo>
                    <a:lnTo>
                      <a:pt x="1202" y="1247"/>
                    </a:lnTo>
                    <a:lnTo>
                      <a:pt x="1191" y="1249"/>
                    </a:lnTo>
                    <a:lnTo>
                      <a:pt x="1191" y="1249"/>
                    </a:lnTo>
                    <a:lnTo>
                      <a:pt x="1175" y="1244"/>
                    </a:lnTo>
                    <a:lnTo>
                      <a:pt x="1160" y="1239"/>
                    </a:lnTo>
                    <a:lnTo>
                      <a:pt x="1147" y="1235"/>
                    </a:lnTo>
                    <a:lnTo>
                      <a:pt x="1133" y="1230"/>
                    </a:lnTo>
                    <a:lnTo>
                      <a:pt x="1133" y="1230"/>
                    </a:lnTo>
                    <a:lnTo>
                      <a:pt x="1129" y="1234"/>
                    </a:lnTo>
                    <a:lnTo>
                      <a:pt x="1125" y="1239"/>
                    </a:lnTo>
                    <a:lnTo>
                      <a:pt x="1118" y="1242"/>
                    </a:lnTo>
                    <a:lnTo>
                      <a:pt x="1111" y="1247"/>
                    </a:lnTo>
                    <a:lnTo>
                      <a:pt x="1094" y="1251"/>
                    </a:lnTo>
                    <a:lnTo>
                      <a:pt x="1076" y="1255"/>
                    </a:lnTo>
                    <a:lnTo>
                      <a:pt x="1058" y="1256"/>
                    </a:lnTo>
                    <a:lnTo>
                      <a:pt x="1041" y="1256"/>
                    </a:lnTo>
                    <a:lnTo>
                      <a:pt x="1027" y="1255"/>
                    </a:lnTo>
                    <a:lnTo>
                      <a:pt x="1017" y="1254"/>
                    </a:lnTo>
                    <a:lnTo>
                      <a:pt x="1017" y="1254"/>
                    </a:lnTo>
                    <a:lnTo>
                      <a:pt x="1015" y="1254"/>
                    </a:lnTo>
                    <a:lnTo>
                      <a:pt x="1014" y="1254"/>
                    </a:lnTo>
                    <a:lnTo>
                      <a:pt x="1015" y="1256"/>
                    </a:lnTo>
                    <a:lnTo>
                      <a:pt x="1017" y="1258"/>
                    </a:lnTo>
                    <a:lnTo>
                      <a:pt x="1017" y="1259"/>
                    </a:lnTo>
                    <a:lnTo>
                      <a:pt x="1014" y="1259"/>
                    </a:lnTo>
                    <a:lnTo>
                      <a:pt x="1014" y="1259"/>
                    </a:lnTo>
                    <a:lnTo>
                      <a:pt x="1001" y="1256"/>
                    </a:lnTo>
                    <a:lnTo>
                      <a:pt x="983" y="1252"/>
                    </a:lnTo>
                    <a:lnTo>
                      <a:pt x="940" y="1247"/>
                    </a:lnTo>
                    <a:lnTo>
                      <a:pt x="890" y="1241"/>
                    </a:lnTo>
                    <a:lnTo>
                      <a:pt x="868" y="1237"/>
                    </a:lnTo>
                    <a:lnTo>
                      <a:pt x="848" y="1231"/>
                    </a:lnTo>
                    <a:lnTo>
                      <a:pt x="848" y="1231"/>
                    </a:lnTo>
                    <a:lnTo>
                      <a:pt x="846" y="1232"/>
                    </a:lnTo>
                    <a:lnTo>
                      <a:pt x="844" y="1235"/>
                    </a:lnTo>
                    <a:lnTo>
                      <a:pt x="841" y="1242"/>
                    </a:lnTo>
                    <a:lnTo>
                      <a:pt x="840" y="1248"/>
                    </a:lnTo>
                    <a:lnTo>
                      <a:pt x="839" y="1249"/>
                    </a:lnTo>
                    <a:lnTo>
                      <a:pt x="836" y="1249"/>
                    </a:lnTo>
                    <a:lnTo>
                      <a:pt x="836" y="1249"/>
                    </a:lnTo>
                    <a:lnTo>
                      <a:pt x="833" y="1248"/>
                    </a:lnTo>
                    <a:lnTo>
                      <a:pt x="830" y="1247"/>
                    </a:lnTo>
                    <a:lnTo>
                      <a:pt x="829" y="1244"/>
                    </a:lnTo>
                    <a:lnTo>
                      <a:pt x="827" y="1242"/>
                    </a:lnTo>
                    <a:lnTo>
                      <a:pt x="827" y="1235"/>
                    </a:lnTo>
                    <a:lnTo>
                      <a:pt x="827" y="1227"/>
                    </a:lnTo>
                    <a:lnTo>
                      <a:pt x="827" y="1227"/>
                    </a:lnTo>
                    <a:lnTo>
                      <a:pt x="825" y="1231"/>
                    </a:lnTo>
                    <a:lnTo>
                      <a:pt x="822" y="1235"/>
                    </a:lnTo>
                    <a:lnTo>
                      <a:pt x="815" y="1241"/>
                    </a:lnTo>
                    <a:lnTo>
                      <a:pt x="803" y="1251"/>
                    </a:lnTo>
                    <a:lnTo>
                      <a:pt x="803" y="1251"/>
                    </a:lnTo>
                    <a:lnTo>
                      <a:pt x="785" y="1249"/>
                    </a:lnTo>
                    <a:lnTo>
                      <a:pt x="766" y="1249"/>
                    </a:lnTo>
                    <a:lnTo>
                      <a:pt x="723" y="1252"/>
                    </a:lnTo>
                    <a:lnTo>
                      <a:pt x="702" y="1252"/>
                    </a:lnTo>
                    <a:lnTo>
                      <a:pt x="680" y="1251"/>
                    </a:lnTo>
                    <a:lnTo>
                      <a:pt x="659" y="1248"/>
                    </a:lnTo>
                    <a:lnTo>
                      <a:pt x="648" y="1245"/>
                    </a:lnTo>
                    <a:lnTo>
                      <a:pt x="638" y="1242"/>
                    </a:lnTo>
                    <a:lnTo>
                      <a:pt x="638" y="1242"/>
                    </a:lnTo>
                    <a:lnTo>
                      <a:pt x="608" y="1213"/>
                    </a:lnTo>
                    <a:lnTo>
                      <a:pt x="593" y="1200"/>
                    </a:lnTo>
                    <a:lnTo>
                      <a:pt x="576" y="1186"/>
                    </a:lnTo>
                    <a:lnTo>
                      <a:pt x="559" y="1175"/>
                    </a:lnTo>
                    <a:lnTo>
                      <a:pt x="542" y="1162"/>
                    </a:lnTo>
                    <a:lnTo>
                      <a:pt x="523" y="1152"/>
                    </a:lnTo>
                    <a:lnTo>
                      <a:pt x="503" y="1143"/>
                    </a:lnTo>
                    <a:lnTo>
                      <a:pt x="503" y="1143"/>
                    </a:lnTo>
                    <a:lnTo>
                      <a:pt x="509" y="1070"/>
                    </a:lnTo>
                    <a:lnTo>
                      <a:pt x="511" y="998"/>
                    </a:lnTo>
                    <a:lnTo>
                      <a:pt x="513" y="924"/>
                    </a:lnTo>
                    <a:lnTo>
                      <a:pt x="517" y="846"/>
                    </a:lnTo>
                    <a:lnTo>
                      <a:pt x="517" y="846"/>
                    </a:lnTo>
                    <a:lnTo>
                      <a:pt x="464" y="971"/>
                    </a:lnTo>
                    <a:lnTo>
                      <a:pt x="437" y="1032"/>
                    </a:lnTo>
                    <a:lnTo>
                      <a:pt x="410" y="1091"/>
                    </a:lnTo>
                    <a:lnTo>
                      <a:pt x="410" y="1091"/>
                    </a:lnTo>
                    <a:lnTo>
                      <a:pt x="396" y="1123"/>
                    </a:lnTo>
                    <a:lnTo>
                      <a:pt x="384" y="1155"/>
                    </a:lnTo>
                    <a:lnTo>
                      <a:pt x="371" y="1186"/>
                    </a:lnTo>
                    <a:lnTo>
                      <a:pt x="364" y="1202"/>
                    </a:lnTo>
                    <a:lnTo>
                      <a:pt x="357" y="1217"/>
                    </a:lnTo>
                    <a:lnTo>
                      <a:pt x="357" y="1217"/>
                    </a:lnTo>
                    <a:lnTo>
                      <a:pt x="351" y="1220"/>
                    </a:lnTo>
                    <a:lnTo>
                      <a:pt x="347" y="1223"/>
                    </a:lnTo>
                    <a:lnTo>
                      <a:pt x="337" y="1224"/>
                    </a:lnTo>
                    <a:lnTo>
                      <a:pt x="328" y="1224"/>
                    </a:lnTo>
                    <a:lnTo>
                      <a:pt x="323" y="1227"/>
                    </a:lnTo>
                    <a:lnTo>
                      <a:pt x="319" y="1230"/>
                    </a:lnTo>
                    <a:lnTo>
                      <a:pt x="319" y="1230"/>
                    </a:lnTo>
                    <a:lnTo>
                      <a:pt x="288" y="1220"/>
                    </a:lnTo>
                    <a:lnTo>
                      <a:pt x="273" y="1216"/>
                    </a:lnTo>
                    <a:lnTo>
                      <a:pt x="257" y="1210"/>
                    </a:lnTo>
                    <a:lnTo>
                      <a:pt x="243" y="1204"/>
                    </a:lnTo>
                    <a:lnTo>
                      <a:pt x="231" y="1196"/>
                    </a:lnTo>
                    <a:lnTo>
                      <a:pt x="219" y="1186"/>
                    </a:lnTo>
                    <a:lnTo>
                      <a:pt x="210" y="1174"/>
                    </a:lnTo>
                    <a:lnTo>
                      <a:pt x="210" y="1174"/>
                    </a:lnTo>
                    <a:lnTo>
                      <a:pt x="184" y="1162"/>
                    </a:lnTo>
                    <a:lnTo>
                      <a:pt x="158" y="1151"/>
                    </a:lnTo>
                    <a:lnTo>
                      <a:pt x="106" y="1130"/>
                    </a:lnTo>
                    <a:lnTo>
                      <a:pt x="2" y="1093"/>
                    </a:lnTo>
                    <a:lnTo>
                      <a:pt x="2" y="1093"/>
                    </a:lnTo>
                    <a:lnTo>
                      <a:pt x="0" y="1089"/>
                    </a:lnTo>
                    <a:lnTo>
                      <a:pt x="0" y="1086"/>
                    </a:lnTo>
                    <a:lnTo>
                      <a:pt x="2" y="1078"/>
                    </a:lnTo>
                    <a:lnTo>
                      <a:pt x="3" y="1070"/>
                    </a:lnTo>
                    <a:lnTo>
                      <a:pt x="3" y="1070"/>
                    </a:lnTo>
                    <a:lnTo>
                      <a:pt x="43" y="990"/>
                    </a:lnTo>
                    <a:lnTo>
                      <a:pt x="83" y="910"/>
                    </a:lnTo>
                    <a:lnTo>
                      <a:pt x="165" y="752"/>
                    </a:lnTo>
                    <a:lnTo>
                      <a:pt x="165" y="752"/>
                    </a:lnTo>
                    <a:lnTo>
                      <a:pt x="168" y="735"/>
                    </a:lnTo>
                    <a:lnTo>
                      <a:pt x="170" y="720"/>
                    </a:lnTo>
                    <a:lnTo>
                      <a:pt x="176" y="706"/>
                    </a:lnTo>
                    <a:lnTo>
                      <a:pt x="182" y="693"/>
                    </a:lnTo>
                    <a:lnTo>
                      <a:pt x="196" y="668"/>
                    </a:lnTo>
                    <a:lnTo>
                      <a:pt x="204" y="654"/>
                    </a:lnTo>
                    <a:lnTo>
                      <a:pt x="210" y="640"/>
                    </a:lnTo>
                    <a:lnTo>
                      <a:pt x="210" y="640"/>
                    </a:lnTo>
                    <a:lnTo>
                      <a:pt x="221" y="615"/>
                    </a:lnTo>
                    <a:lnTo>
                      <a:pt x="232" y="591"/>
                    </a:lnTo>
                    <a:lnTo>
                      <a:pt x="256" y="545"/>
                    </a:lnTo>
                    <a:lnTo>
                      <a:pt x="281" y="498"/>
                    </a:lnTo>
                    <a:lnTo>
                      <a:pt x="305" y="449"/>
                    </a:lnTo>
                    <a:lnTo>
                      <a:pt x="305" y="449"/>
                    </a:lnTo>
                    <a:lnTo>
                      <a:pt x="319" y="420"/>
                    </a:lnTo>
                    <a:lnTo>
                      <a:pt x="339" y="384"/>
                    </a:lnTo>
                    <a:lnTo>
                      <a:pt x="350" y="368"/>
                    </a:lnTo>
                    <a:lnTo>
                      <a:pt x="361" y="351"/>
                    </a:lnTo>
                    <a:lnTo>
                      <a:pt x="371" y="338"/>
                    </a:lnTo>
                    <a:lnTo>
                      <a:pt x="382" y="330"/>
                    </a:lnTo>
                    <a:lnTo>
                      <a:pt x="382" y="330"/>
                    </a:lnTo>
                    <a:lnTo>
                      <a:pt x="389" y="325"/>
                    </a:lnTo>
                    <a:lnTo>
                      <a:pt x="399" y="321"/>
                    </a:lnTo>
                    <a:lnTo>
                      <a:pt x="419" y="316"/>
                    </a:lnTo>
                    <a:lnTo>
                      <a:pt x="441" y="311"/>
                    </a:lnTo>
                    <a:lnTo>
                      <a:pt x="461" y="307"/>
                    </a:lnTo>
                    <a:lnTo>
                      <a:pt x="461" y="307"/>
                    </a:lnTo>
                    <a:lnTo>
                      <a:pt x="472" y="306"/>
                    </a:lnTo>
                    <a:lnTo>
                      <a:pt x="481" y="303"/>
                    </a:lnTo>
                    <a:lnTo>
                      <a:pt x="499" y="297"/>
                    </a:lnTo>
                    <a:lnTo>
                      <a:pt x="499" y="297"/>
                    </a:lnTo>
                    <a:lnTo>
                      <a:pt x="523" y="293"/>
                    </a:lnTo>
                    <a:lnTo>
                      <a:pt x="545" y="290"/>
                    </a:lnTo>
                    <a:lnTo>
                      <a:pt x="556" y="288"/>
                    </a:lnTo>
                    <a:lnTo>
                      <a:pt x="566" y="283"/>
                    </a:lnTo>
                    <a:lnTo>
                      <a:pt x="576" y="279"/>
                    </a:lnTo>
                    <a:lnTo>
                      <a:pt x="584" y="272"/>
                    </a:lnTo>
                    <a:lnTo>
                      <a:pt x="584" y="272"/>
                    </a:lnTo>
                    <a:close/>
                    <a:moveTo>
                      <a:pt x="1818" y="1291"/>
                    </a:moveTo>
                    <a:lnTo>
                      <a:pt x="1818" y="1291"/>
                    </a:lnTo>
                    <a:lnTo>
                      <a:pt x="1855" y="1287"/>
                    </a:lnTo>
                    <a:lnTo>
                      <a:pt x="1875" y="1284"/>
                    </a:lnTo>
                    <a:lnTo>
                      <a:pt x="1894" y="1280"/>
                    </a:lnTo>
                    <a:lnTo>
                      <a:pt x="1911" y="1275"/>
                    </a:lnTo>
                    <a:lnTo>
                      <a:pt x="1926" y="1268"/>
                    </a:lnTo>
                    <a:lnTo>
                      <a:pt x="1934" y="1263"/>
                    </a:lnTo>
                    <a:lnTo>
                      <a:pt x="1939" y="1259"/>
                    </a:lnTo>
                    <a:lnTo>
                      <a:pt x="1943" y="1254"/>
                    </a:lnTo>
                    <a:lnTo>
                      <a:pt x="1946" y="1249"/>
                    </a:lnTo>
                    <a:lnTo>
                      <a:pt x="1946" y="1249"/>
                    </a:lnTo>
                    <a:lnTo>
                      <a:pt x="1948" y="1242"/>
                    </a:lnTo>
                    <a:lnTo>
                      <a:pt x="1949" y="1234"/>
                    </a:lnTo>
                    <a:lnTo>
                      <a:pt x="1949" y="1214"/>
                    </a:lnTo>
                    <a:lnTo>
                      <a:pt x="1949" y="1193"/>
                    </a:lnTo>
                    <a:lnTo>
                      <a:pt x="1949" y="1174"/>
                    </a:lnTo>
                    <a:lnTo>
                      <a:pt x="1949" y="1174"/>
                    </a:lnTo>
                    <a:lnTo>
                      <a:pt x="1950" y="1124"/>
                    </a:lnTo>
                    <a:lnTo>
                      <a:pt x="1950" y="1068"/>
                    </a:lnTo>
                    <a:lnTo>
                      <a:pt x="1949" y="959"/>
                    </a:lnTo>
                    <a:lnTo>
                      <a:pt x="1949" y="959"/>
                    </a:lnTo>
                    <a:lnTo>
                      <a:pt x="1948" y="931"/>
                    </a:lnTo>
                    <a:lnTo>
                      <a:pt x="1945" y="900"/>
                    </a:lnTo>
                    <a:lnTo>
                      <a:pt x="1942" y="866"/>
                    </a:lnTo>
                    <a:lnTo>
                      <a:pt x="1941" y="831"/>
                    </a:lnTo>
                    <a:lnTo>
                      <a:pt x="1941" y="831"/>
                    </a:lnTo>
                    <a:lnTo>
                      <a:pt x="1939" y="768"/>
                    </a:lnTo>
                    <a:lnTo>
                      <a:pt x="1936" y="706"/>
                    </a:lnTo>
                    <a:lnTo>
                      <a:pt x="1935" y="641"/>
                    </a:lnTo>
                    <a:lnTo>
                      <a:pt x="1936" y="574"/>
                    </a:lnTo>
                    <a:lnTo>
                      <a:pt x="1936" y="574"/>
                    </a:lnTo>
                    <a:lnTo>
                      <a:pt x="1941" y="434"/>
                    </a:lnTo>
                    <a:lnTo>
                      <a:pt x="1943" y="303"/>
                    </a:lnTo>
                    <a:lnTo>
                      <a:pt x="1943" y="241"/>
                    </a:lnTo>
                    <a:lnTo>
                      <a:pt x="1942" y="181"/>
                    </a:lnTo>
                    <a:lnTo>
                      <a:pt x="1939" y="120"/>
                    </a:lnTo>
                    <a:lnTo>
                      <a:pt x="1934" y="62"/>
                    </a:lnTo>
                    <a:lnTo>
                      <a:pt x="1934" y="62"/>
                    </a:lnTo>
                    <a:lnTo>
                      <a:pt x="1931" y="60"/>
                    </a:lnTo>
                    <a:lnTo>
                      <a:pt x="1928" y="59"/>
                    </a:lnTo>
                    <a:lnTo>
                      <a:pt x="1926" y="56"/>
                    </a:lnTo>
                    <a:lnTo>
                      <a:pt x="1926" y="53"/>
                    </a:lnTo>
                    <a:lnTo>
                      <a:pt x="1926" y="47"/>
                    </a:lnTo>
                    <a:lnTo>
                      <a:pt x="1925" y="45"/>
                    </a:lnTo>
                    <a:lnTo>
                      <a:pt x="1925" y="45"/>
                    </a:lnTo>
                    <a:lnTo>
                      <a:pt x="1915" y="38"/>
                    </a:lnTo>
                    <a:lnTo>
                      <a:pt x="1904" y="33"/>
                    </a:lnTo>
                    <a:lnTo>
                      <a:pt x="1894" y="29"/>
                    </a:lnTo>
                    <a:lnTo>
                      <a:pt x="1883" y="26"/>
                    </a:lnTo>
                    <a:lnTo>
                      <a:pt x="1861" y="24"/>
                    </a:lnTo>
                    <a:lnTo>
                      <a:pt x="1835" y="21"/>
                    </a:lnTo>
                    <a:lnTo>
                      <a:pt x="1835" y="21"/>
                    </a:lnTo>
                    <a:lnTo>
                      <a:pt x="1804" y="17"/>
                    </a:lnTo>
                    <a:lnTo>
                      <a:pt x="1790" y="15"/>
                    </a:lnTo>
                    <a:lnTo>
                      <a:pt x="1779" y="17"/>
                    </a:lnTo>
                    <a:lnTo>
                      <a:pt x="1779" y="17"/>
                    </a:lnTo>
                    <a:lnTo>
                      <a:pt x="1752" y="21"/>
                    </a:lnTo>
                    <a:lnTo>
                      <a:pt x="1738" y="25"/>
                    </a:lnTo>
                    <a:lnTo>
                      <a:pt x="1724" y="31"/>
                    </a:lnTo>
                    <a:lnTo>
                      <a:pt x="1713" y="36"/>
                    </a:lnTo>
                    <a:lnTo>
                      <a:pt x="1702" y="43"/>
                    </a:lnTo>
                    <a:lnTo>
                      <a:pt x="1693" y="53"/>
                    </a:lnTo>
                    <a:lnTo>
                      <a:pt x="1689" y="57"/>
                    </a:lnTo>
                    <a:lnTo>
                      <a:pt x="1686" y="63"/>
                    </a:lnTo>
                    <a:lnTo>
                      <a:pt x="1686" y="63"/>
                    </a:lnTo>
                    <a:lnTo>
                      <a:pt x="1684" y="77"/>
                    </a:lnTo>
                    <a:lnTo>
                      <a:pt x="1682" y="97"/>
                    </a:lnTo>
                    <a:lnTo>
                      <a:pt x="1682" y="118"/>
                    </a:lnTo>
                    <a:lnTo>
                      <a:pt x="1682" y="140"/>
                    </a:lnTo>
                    <a:lnTo>
                      <a:pt x="1686" y="185"/>
                    </a:lnTo>
                    <a:lnTo>
                      <a:pt x="1689" y="219"/>
                    </a:lnTo>
                    <a:lnTo>
                      <a:pt x="1689" y="219"/>
                    </a:lnTo>
                    <a:lnTo>
                      <a:pt x="1693" y="292"/>
                    </a:lnTo>
                    <a:lnTo>
                      <a:pt x="1695" y="328"/>
                    </a:lnTo>
                    <a:lnTo>
                      <a:pt x="1698" y="368"/>
                    </a:lnTo>
                    <a:lnTo>
                      <a:pt x="1698" y="368"/>
                    </a:lnTo>
                    <a:lnTo>
                      <a:pt x="1703" y="415"/>
                    </a:lnTo>
                    <a:lnTo>
                      <a:pt x="1709" y="464"/>
                    </a:lnTo>
                    <a:lnTo>
                      <a:pt x="1715" y="516"/>
                    </a:lnTo>
                    <a:lnTo>
                      <a:pt x="1716" y="543"/>
                    </a:lnTo>
                    <a:lnTo>
                      <a:pt x="1717" y="570"/>
                    </a:lnTo>
                    <a:lnTo>
                      <a:pt x="1717" y="570"/>
                    </a:lnTo>
                    <a:lnTo>
                      <a:pt x="1719" y="657"/>
                    </a:lnTo>
                    <a:lnTo>
                      <a:pt x="1720" y="748"/>
                    </a:lnTo>
                    <a:lnTo>
                      <a:pt x="1720" y="793"/>
                    </a:lnTo>
                    <a:lnTo>
                      <a:pt x="1720" y="839"/>
                    </a:lnTo>
                    <a:lnTo>
                      <a:pt x="1719" y="884"/>
                    </a:lnTo>
                    <a:lnTo>
                      <a:pt x="1717" y="928"/>
                    </a:lnTo>
                    <a:lnTo>
                      <a:pt x="1717" y="928"/>
                    </a:lnTo>
                    <a:lnTo>
                      <a:pt x="1716" y="943"/>
                    </a:lnTo>
                    <a:lnTo>
                      <a:pt x="1717" y="960"/>
                    </a:lnTo>
                    <a:lnTo>
                      <a:pt x="1719" y="977"/>
                    </a:lnTo>
                    <a:lnTo>
                      <a:pt x="1719" y="994"/>
                    </a:lnTo>
                    <a:lnTo>
                      <a:pt x="1719" y="994"/>
                    </a:lnTo>
                    <a:lnTo>
                      <a:pt x="1717" y="1061"/>
                    </a:lnTo>
                    <a:lnTo>
                      <a:pt x="1715" y="1129"/>
                    </a:lnTo>
                    <a:lnTo>
                      <a:pt x="1710" y="1196"/>
                    </a:lnTo>
                    <a:lnTo>
                      <a:pt x="1706" y="1259"/>
                    </a:lnTo>
                    <a:lnTo>
                      <a:pt x="1706" y="1259"/>
                    </a:lnTo>
                    <a:lnTo>
                      <a:pt x="1717" y="1266"/>
                    </a:lnTo>
                    <a:lnTo>
                      <a:pt x="1729" y="1273"/>
                    </a:lnTo>
                    <a:lnTo>
                      <a:pt x="1743" y="1279"/>
                    </a:lnTo>
                    <a:lnTo>
                      <a:pt x="1755" y="1284"/>
                    </a:lnTo>
                    <a:lnTo>
                      <a:pt x="1771" y="1287"/>
                    </a:lnTo>
                    <a:lnTo>
                      <a:pt x="1786" y="1290"/>
                    </a:lnTo>
                    <a:lnTo>
                      <a:pt x="1802" y="1291"/>
                    </a:lnTo>
                    <a:lnTo>
                      <a:pt x="1818" y="1291"/>
                    </a:lnTo>
                    <a:lnTo>
                      <a:pt x="1818" y="1291"/>
                    </a:lnTo>
                    <a:close/>
                    <a:moveTo>
                      <a:pt x="1536" y="125"/>
                    </a:moveTo>
                    <a:lnTo>
                      <a:pt x="1536" y="125"/>
                    </a:lnTo>
                    <a:lnTo>
                      <a:pt x="1536" y="177"/>
                    </a:lnTo>
                    <a:lnTo>
                      <a:pt x="1536" y="230"/>
                    </a:lnTo>
                    <a:lnTo>
                      <a:pt x="1536" y="279"/>
                    </a:lnTo>
                    <a:lnTo>
                      <a:pt x="1536" y="318"/>
                    </a:lnTo>
                    <a:lnTo>
                      <a:pt x="1536" y="318"/>
                    </a:lnTo>
                    <a:lnTo>
                      <a:pt x="1560" y="325"/>
                    </a:lnTo>
                    <a:lnTo>
                      <a:pt x="1588" y="330"/>
                    </a:lnTo>
                    <a:lnTo>
                      <a:pt x="1642" y="338"/>
                    </a:lnTo>
                    <a:lnTo>
                      <a:pt x="1642" y="338"/>
                    </a:lnTo>
                    <a:lnTo>
                      <a:pt x="1643" y="342"/>
                    </a:lnTo>
                    <a:lnTo>
                      <a:pt x="1646" y="347"/>
                    </a:lnTo>
                    <a:lnTo>
                      <a:pt x="1649" y="349"/>
                    </a:lnTo>
                    <a:lnTo>
                      <a:pt x="1651" y="352"/>
                    </a:lnTo>
                    <a:lnTo>
                      <a:pt x="1651" y="352"/>
                    </a:lnTo>
                    <a:lnTo>
                      <a:pt x="1654" y="368"/>
                    </a:lnTo>
                    <a:lnTo>
                      <a:pt x="1656" y="383"/>
                    </a:lnTo>
                    <a:lnTo>
                      <a:pt x="1657" y="417"/>
                    </a:lnTo>
                    <a:lnTo>
                      <a:pt x="1656" y="487"/>
                    </a:lnTo>
                    <a:lnTo>
                      <a:pt x="1656" y="487"/>
                    </a:lnTo>
                    <a:lnTo>
                      <a:pt x="1656" y="535"/>
                    </a:lnTo>
                    <a:lnTo>
                      <a:pt x="1657" y="584"/>
                    </a:lnTo>
                    <a:lnTo>
                      <a:pt x="1660" y="685"/>
                    </a:lnTo>
                    <a:lnTo>
                      <a:pt x="1663" y="789"/>
                    </a:lnTo>
                    <a:lnTo>
                      <a:pt x="1663" y="839"/>
                    </a:lnTo>
                    <a:lnTo>
                      <a:pt x="1661" y="891"/>
                    </a:lnTo>
                    <a:lnTo>
                      <a:pt x="1661" y="891"/>
                    </a:lnTo>
                    <a:lnTo>
                      <a:pt x="1660" y="970"/>
                    </a:lnTo>
                    <a:lnTo>
                      <a:pt x="1658" y="1051"/>
                    </a:lnTo>
                    <a:lnTo>
                      <a:pt x="1658" y="1136"/>
                    </a:lnTo>
                    <a:lnTo>
                      <a:pt x="1657" y="1227"/>
                    </a:lnTo>
                    <a:lnTo>
                      <a:pt x="1657" y="1227"/>
                    </a:lnTo>
                    <a:lnTo>
                      <a:pt x="1661" y="1230"/>
                    </a:lnTo>
                    <a:lnTo>
                      <a:pt x="1664" y="1231"/>
                    </a:lnTo>
                    <a:lnTo>
                      <a:pt x="1670" y="1237"/>
                    </a:lnTo>
                    <a:lnTo>
                      <a:pt x="1677" y="1242"/>
                    </a:lnTo>
                    <a:lnTo>
                      <a:pt x="1681" y="1244"/>
                    </a:lnTo>
                    <a:lnTo>
                      <a:pt x="1686" y="1244"/>
                    </a:lnTo>
                    <a:lnTo>
                      <a:pt x="1686" y="1244"/>
                    </a:lnTo>
                    <a:lnTo>
                      <a:pt x="1693" y="1192"/>
                    </a:lnTo>
                    <a:lnTo>
                      <a:pt x="1698" y="1140"/>
                    </a:lnTo>
                    <a:lnTo>
                      <a:pt x="1699" y="1088"/>
                    </a:lnTo>
                    <a:lnTo>
                      <a:pt x="1700" y="1035"/>
                    </a:lnTo>
                    <a:lnTo>
                      <a:pt x="1699" y="924"/>
                    </a:lnTo>
                    <a:lnTo>
                      <a:pt x="1698" y="801"/>
                    </a:lnTo>
                    <a:lnTo>
                      <a:pt x="1698" y="801"/>
                    </a:lnTo>
                    <a:lnTo>
                      <a:pt x="1699" y="786"/>
                    </a:lnTo>
                    <a:lnTo>
                      <a:pt x="1700" y="769"/>
                    </a:lnTo>
                    <a:lnTo>
                      <a:pt x="1703" y="754"/>
                    </a:lnTo>
                    <a:lnTo>
                      <a:pt x="1703" y="738"/>
                    </a:lnTo>
                    <a:lnTo>
                      <a:pt x="1703" y="738"/>
                    </a:lnTo>
                    <a:lnTo>
                      <a:pt x="1705" y="693"/>
                    </a:lnTo>
                    <a:lnTo>
                      <a:pt x="1705" y="647"/>
                    </a:lnTo>
                    <a:lnTo>
                      <a:pt x="1702" y="557"/>
                    </a:lnTo>
                    <a:lnTo>
                      <a:pt x="1702" y="557"/>
                    </a:lnTo>
                    <a:lnTo>
                      <a:pt x="1700" y="529"/>
                    </a:lnTo>
                    <a:lnTo>
                      <a:pt x="1698" y="502"/>
                    </a:lnTo>
                    <a:lnTo>
                      <a:pt x="1692" y="449"/>
                    </a:lnTo>
                    <a:lnTo>
                      <a:pt x="1685" y="394"/>
                    </a:lnTo>
                    <a:lnTo>
                      <a:pt x="1681" y="340"/>
                    </a:lnTo>
                    <a:lnTo>
                      <a:pt x="1681" y="340"/>
                    </a:lnTo>
                    <a:lnTo>
                      <a:pt x="1675" y="233"/>
                    </a:lnTo>
                    <a:lnTo>
                      <a:pt x="1670" y="125"/>
                    </a:lnTo>
                    <a:lnTo>
                      <a:pt x="1670" y="125"/>
                    </a:lnTo>
                    <a:lnTo>
                      <a:pt x="1670" y="111"/>
                    </a:lnTo>
                    <a:lnTo>
                      <a:pt x="1671" y="97"/>
                    </a:lnTo>
                    <a:lnTo>
                      <a:pt x="1671" y="90"/>
                    </a:lnTo>
                    <a:lnTo>
                      <a:pt x="1670" y="83"/>
                    </a:lnTo>
                    <a:lnTo>
                      <a:pt x="1667" y="76"/>
                    </a:lnTo>
                    <a:lnTo>
                      <a:pt x="1664" y="70"/>
                    </a:lnTo>
                    <a:lnTo>
                      <a:pt x="1664" y="70"/>
                    </a:lnTo>
                    <a:lnTo>
                      <a:pt x="1598" y="95"/>
                    </a:lnTo>
                    <a:lnTo>
                      <a:pt x="1567" y="109"/>
                    </a:lnTo>
                    <a:lnTo>
                      <a:pt x="1536" y="125"/>
                    </a:lnTo>
                    <a:lnTo>
                      <a:pt x="1536" y="125"/>
                    </a:lnTo>
                    <a:close/>
                    <a:moveTo>
                      <a:pt x="906" y="268"/>
                    </a:moveTo>
                    <a:lnTo>
                      <a:pt x="906" y="268"/>
                    </a:lnTo>
                    <a:lnTo>
                      <a:pt x="934" y="274"/>
                    </a:lnTo>
                    <a:lnTo>
                      <a:pt x="961" y="278"/>
                    </a:lnTo>
                    <a:lnTo>
                      <a:pt x="986" y="279"/>
                    </a:lnTo>
                    <a:lnTo>
                      <a:pt x="1013" y="281"/>
                    </a:lnTo>
                    <a:lnTo>
                      <a:pt x="1013" y="281"/>
                    </a:lnTo>
                    <a:lnTo>
                      <a:pt x="1031" y="279"/>
                    </a:lnTo>
                    <a:lnTo>
                      <a:pt x="1051" y="276"/>
                    </a:lnTo>
                    <a:lnTo>
                      <a:pt x="1067" y="274"/>
                    </a:lnTo>
                    <a:lnTo>
                      <a:pt x="1074" y="274"/>
                    </a:lnTo>
                    <a:lnTo>
                      <a:pt x="1079" y="274"/>
                    </a:lnTo>
                    <a:lnTo>
                      <a:pt x="1079" y="274"/>
                    </a:lnTo>
                    <a:lnTo>
                      <a:pt x="1094" y="267"/>
                    </a:lnTo>
                    <a:lnTo>
                      <a:pt x="1102" y="261"/>
                    </a:lnTo>
                    <a:lnTo>
                      <a:pt x="1108" y="257"/>
                    </a:lnTo>
                    <a:lnTo>
                      <a:pt x="1108" y="257"/>
                    </a:lnTo>
                    <a:lnTo>
                      <a:pt x="1108" y="231"/>
                    </a:lnTo>
                    <a:lnTo>
                      <a:pt x="1108" y="206"/>
                    </a:lnTo>
                    <a:lnTo>
                      <a:pt x="1105" y="181"/>
                    </a:lnTo>
                    <a:lnTo>
                      <a:pt x="1102" y="168"/>
                    </a:lnTo>
                    <a:lnTo>
                      <a:pt x="1100" y="157"/>
                    </a:lnTo>
                    <a:lnTo>
                      <a:pt x="1100" y="157"/>
                    </a:lnTo>
                    <a:lnTo>
                      <a:pt x="1074" y="150"/>
                    </a:lnTo>
                    <a:lnTo>
                      <a:pt x="1048" y="142"/>
                    </a:lnTo>
                    <a:lnTo>
                      <a:pt x="1018" y="135"/>
                    </a:lnTo>
                    <a:lnTo>
                      <a:pt x="1003" y="132"/>
                    </a:lnTo>
                    <a:lnTo>
                      <a:pt x="987" y="132"/>
                    </a:lnTo>
                    <a:lnTo>
                      <a:pt x="987" y="132"/>
                    </a:lnTo>
                    <a:lnTo>
                      <a:pt x="951" y="132"/>
                    </a:lnTo>
                    <a:lnTo>
                      <a:pt x="928" y="133"/>
                    </a:lnTo>
                    <a:lnTo>
                      <a:pt x="907" y="135"/>
                    </a:lnTo>
                    <a:lnTo>
                      <a:pt x="888" y="137"/>
                    </a:lnTo>
                    <a:lnTo>
                      <a:pt x="869" y="142"/>
                    </a:lnTo>
                    <a:lnTo>
                      <a:pt x="855" y="147"/>
                    </a:lnTo>
                    <a:lnTo>
                      <a:pt x="850" y="151"/>
                    </a:lnTo>
                    <a:lnTo>
                      <a:pt x="847" y="154"/>
                    </a:lnTo>
                    <a:lnTo>
                      <a:pt x="847" y="154"/>
                    </a:lnTo>
                    <a:lnTo>
                      <a:pt x="843" y="160"/>
                    </a:lnTo>
                    <a:lnTo>
                      <a:pt x="841" y="167"/>
                    </a:lnTo>
                    <a:lnTo>
                      <a:pt x="840" y="174"/>
                    </a:lnTo>
                    <a:lnTo>
                      <a:pt x="840" y="181"/>
                    </a:lnTo>
                    <a:lnTo>
                      <a:pt x="841" y="215"/>
                    </a:lnTo>
                    <a:lnTo>
                      <a:pt x="841" y="215"/>
                    </a:lnTo>
                    <a:lnTo>
                      <a:pt x="841" y="229"/>
                    </a:lnTo>
                    <a:lnTo>
                      <a:pt x="840" y="241"/>
                    </a:lnTo>
                    <a:lnTo>
                      <a:pt x="840" y="252"/>
                    </a:lnTo>
                    <a:lnTo>
                      <a:pt x="841" y="258"/>
                    </a:lnTo>
                    <a:lnTo>
                      <a:pt x="844" y="264"/>
                    </a:lnTo>
                    <a:lnTo>
                      <a:pt x="844" y="264"/>
                    </a:lnTo>
                    <a:lnTo>
                      <a:pt x="847" y="261"/>
                    </a:lnTo>
                    <a:lnTo>
                      <a:pt x="850" y="258"/>
                    </a:lnTo>
                    <a:lnTo>
                      <a:pt x="857" y="257"/>
                    </a:lnTo>
                    <a:lnTo>
                      <a:pt x="865" y="257"/>
                    </a:lnTo>
                    <a:lnTo>
                      <a:pt x="874" y="258"/>
                    </a:lnTo>
                    <a:lnTo>
                      <a:pt x="890" y="262"/>
                    </a:lnTo>
                    <a:lnTo>
                      <a:pt x="906" y="268"/>
                    </a:lnTo>
                    <a:lnTo>
                      <a:pt x="906" y="268"/>
                    </a:lnTo>
                    <a:close/>
                    <a:moveTo>
                      <a:pt x="635" y="233"/>
                    </a:moveTo>
                    <a:lnTo>
                      <a:pt x="635" y="233"/>
                    </a:lnTo>
                    <a:lnTo>
                      <a:pt x="632" y="261"/>
                    </a:lnTo>
                    <a:lnTo>
                      <a:pt x="631" y="276"/>
                    </a:lnTo>
                    <a:lnTo>
                      <a:pt x="631" y="290"/>
                    </a:lnTo>
                    <a:lnTo>
                      <a:pt x="631" y="290"/>
                    </a:lnTo>
                    <a:lnTo>
                      <a:pt x="643" y="295"/>
                    </a:lnTo>
                    <a:lnTo>
                      <a:pt x="656" y="299"/>
                    </a:lnTo>
                    <a:lnTo>
                      <a:pt x="669" y="306"/>
                    </a:lnTo>
                    <a:lnTo>
                      <a:pt x="680" y="313"/>
                    </a:lnTo>
                    <a:lnTo>
                      <a:pt x="701" y="330"/>
                    </a:lnTo>
                    <a:lnTo>
                      <a:pt x="721" y="347"/>
                    </a:lnTo>
                    <a:lnTo>
                      <a:pt x="721" y="347"/>
                    </a:lnTo>
                    <a:lnTo>
                      <a:pt x="722" y="355"/>
                    </a:lnTo>
                    <a:lnTo>
                      <a:pt x="722" y="366"/>
                    </a:lnTo>
                    <a:lnTo>
                      <a:pt x="719" y="376"/>
                    </a:lnTo>
                    <a:lnTo>
                      <a:pt x="715" y="387"/>
                    </a:lnTo>
                    <a:lnTo>
                      <a:pt x="707" y="411"/>
                    </a:lnTo>
                    <a:lnTo>
                      <a:pt x="702" y="422"/>
                    </a:lnTo>
                    <a:lnTo>
                      <a:pt x="700" y="434"/>
                    </a:lnTo>
                    <a:lnTo>
                      <a:pt x="700" y="434"/>
                    </a:lnTo>
                    <a:lnTo>
                      <a:pt x="715" y="431"/>
                    </a:lnTo>
                    <a:lnTo>
                      <a:pt x="730" y="431"/>
                    </a:lnTo>
                    <a:lnTo>
                      <a:pt x="743" y="432"/>
                    </a:lnTo>
                    <a:lnTo>
                      <a:pt x="756" y="434"/>
                    </a:lnTo>
                    <a:lnTo>
                      <a:pt x="768" y="438"/>
                    </a:lnTo>
                    <a:lnTo>
                      <a:pt x="781" y="441"/>
                    </a:lnTo>
                    <a:lnTo>
                      <a:pt x="803" y="450"/>
                    </a:lnTo>
                    <a:lnTo>
                      <a:pt x="803" y="450"/>
                    </a:lnTo>
                    <a:lnTo>
                      <a:pt x="803" y="483"/>
                    </a:lnTo>
                    <a:lnTo>
                      <a:pt x="805" y="498"/>
                    </a:lnTo>
                    <a:lnTo>
                      <a:pt x="808" y="505"/>
                    </a:lnTo>
                    <a:lnTo>
                      <a:pt x="810" y="512"/>
                    </a:lnTo>
                    <a:lnTo>
                      <a:pt x="810" y="512"/>
                    </a:lnTo>
                    <a:lnTo>
                      <a:pt x="816" y="602"/>
                    </a:lnTo>
                    <a:lnTo>
                      <a:pt x="820" y="695"/>
                    </a:lnTo>
                    <a:lnTo>
                      <a:pt x="823" y="741"/>
                    </a:lnTo>
                    <a:lnTo>
                      <a:pt x="823" y="787"/>
                    </a:lnTo>
                    <a:lnTo>
                      <a:pt x="823" y="835"/>
                    </a:lnTo>
                    <a:lnTo>
                      <a:pt x="820" y="880"/>
                    </a:lnTo>
                    <a:lnTo>
                      <a:pt x="820" y="880"/>
                    </a:lnTo>
                    <a:lnTo>
                      <a:pt x="817" y="908"/>
                    </a:lnTo>
                    <a:lnTo>
                      <a:pt x="815" y="936"/>
                    </a:lnTo>
                    <a:lnTo>
                      <a:pt x="815" y="936"/>
                    </a:lnTo>
                    <a:lnTo>
                      <a:pt x="813" y="962"/>
                    </a:lnTo>
                    <a:lnTo>
                      <a:pt x="813" y="988"/>
                    </a:lnTo>
                    <a:lnTo>
                      <a:pt x="815" y="1040"/>
                    </a:lnTo>
                    <a:lnTo>
                      <a:pt x="816" y="1093"/>
                    </a:lnTo>
                    <a:lnTo>
                      <a:pt x="817" y="1119"/>
                    </a:lnTo>
                    <a:lnTo>
                      <a:pt x="816" y="1144"/>
                    </a:lnTo>
                    <a:lnTo>
                      <a:pt x="816" y="1144"/>
                    </a:lnTo>
                    <a:lnTo>
                      <a:pt x="815" y="1161"/>
                    </a:lnTo>
                    <a:lnTo>
                      <a:pt x="812" y="1178"/>
                    </a:lnTo>
                    <a:lnTo>
                      <a:pt x="813" y="1186"/>
                    </a:lnTo>
                    <a:lnTo>
                      <a:pt x="815" y="1193"/>
                    </a:lnTo>
                    <a:lnTo>
                      <a:pt x="819" y="1200"/>
                    </a:lnTo>
                    <a:lnTo>
                      <a:pt x="825" y="1206"/>
                    </a:lnTo>
                    <a:lnTo>
                      <a:pt x="825" y="1206"/>
                    </a:lnTo>
                    <a:lnTo>
                      <a:pt x="823" y="1197"/>
                    </a:lnTo>
                    <a:lnTo>
                      <a:pt x="823" y="1188"/>
                    </a:lnTo>
                    <a:lnTo>
                      <a:pt x="825" y="1164"/>
                    </a:lnTo>
                    <a:lnTo>
                      <a:pt x="826" y="1152"/>
                    </a:lnTo>
                    <a:lnTo>
                      <a:pt x="826" y="1141"/>
                    </a:lnTo>
                    <a:lnTo>
                      <a:pt x="825" y="1131"/>
                    </a:lnTo>
                    <a:lnTo>
                      <a:pt x="820" y="1123"/>
                    </a:lnTo>
                    <a:lnTo>
                      <a:pt x="820" y="1123"/>
                    </a:lnTo>
                    <a:lnTo>
                      <a:pt x="822" y="1122"/>
                    </a:lnTo>
                    <a:lnTo>
                      <a:pt x="822" y="1120"/>
                    </a:lnTo>
                    <a:lnTo>
                      <a:pt x="825" y="1119"/>
                    </a:lnTo>
                    <a:lnTo>
                      <a:pt x="827" y="1117"/>
                    </a:lnTo>
                    <a:lnTo>
                      <a:pt x="827" y="1115"/>
                    </a:lnTo>
                    <a:lnTo>
                      <a:pt x="827" y="1112"/>
                    </a:lnTo>
                    <a:lnTo>
                      <a:pt x="827" y="1112"/>
                    </a:lnTo>
                    <a:lnTo>
                      <a:pt x="827" y="1033"/>
                    </a:lnTo>
                    <a:lnTo>
                      <a:pt x="827" y="949"/>
                    </a:lnTo>
                    <a:lnTo>
                      <a:pt x="827" y="866"/>
                    </a:lnTo>
                    <a:lnTo>
                      <a:pt x="829" y="785"/>
                    </a:lnTo>
                    <a:lnTo>
                      <a:pt x="829" y="785"/>
                    </a:lnTo>
                    <a:lnTo>
                      <a:pt x="830" y="721"/>
                    </a:lnTo>
                    <a:lnTo>
                      <a:pt x="830" y="658"/>
                    </a:lnTo>
                    <a:lnTo>
                      <a:pt x="827" y="537"/>
                    </a:lnTo>
                    <a:lnTo>
                      <a:pt x="827" y="537"/>
                    </a:lnTo>
                    <a:lnTo>
                      <a:pt x="826" y="438"/>
                    </a:lnTo>
                    <a:lnTo>
                      <a:pt x="827" y="338"/>
                    </a:lnTo>
                    <a:lnTo>
                      <a:pt x="827" y="338"/>
                    </a:lnTo>
                    <a:lnTo>
                      <a:pt x="827" y="295"/>
                    </a:lnTo>
                    <a:lnTo>
                      <a:pt x="826" y="251"/>
                    </a:lnTo>
                    <a:lnTo>
                      <a:pt x="825" y="208"/>
                    </a:lnTo>
                    <a:lnTo>
                      <a:pt x="820" y="163"/>
                    </a:lnTo>
                    <a:lnTo>
                      <a:pt x="820" y="163"/>
                    </a:lnTo>
                    <a:lnTo>
                      <a:pt x="820" y="165"/>
                    </a:lnTo>
                    <a:lnTo>
                      <a:pt x="819" y="165"/>
                    </a:lnTo>
                    <a:lnTo>
                      <a:pt x="819" y="165"/>
                    </a:lnTo>
                    <a:lnTo>
                      <a:pt x="801" y="175"/>
                    </a:lnTo>
                    <a:lnTo>
                      <a:pt x="778" y="185"/>
                    </a:lnTo>
                    <a:lnTo>
                      <a:pt x="754" y="194"/>
                    </a:lnTo>
                    <a:lnTo>
                      <a:pt x="729" y="202"/>
                    </a:lnTo>
                    <a:lnTo>
                      <a:pt x="679" y="217"/>
                    </a:lnTo>
                    <a:lnTo>
                      <a:pt x="656" y="226"/>
                    </a:lnTo>
                    <a:lnTo>
                      <a:pt x="635" y="233"/>
                    </a:lnTo>
                    <a:lnTo>
                      <a:pt x="635" y="233"/>
                    </a:lnTo>
                    <a:close/>
                    <a:moveTo>
                      <a:pt x="1323" y="1239"/>
                    </a:moveTo>
                    <a:lnTo>
                      <a:pt x="1323" y="1239"/>
                    </a:lnTo>
                    <a:lnTo>
                      <a:pt x="1343" y="1241"/>
                    </a:lnTo>
                    <a:lnTo>
                      <a:pt x="1359" y="1241"/>
                    </a:lnTo>
                    <a:lnTo>
                      <a:pt x="1376" y="1239"/>
                    </a:lnTo>
                    <a:lnTo>
                      <a:pt x="1392" y="1235"/>
                    </a:lnTo>
                    <a:lnTo>
                      <a:pt x="1404" y="1231"/>
                    </a:lnTo>
                    <a:lnTo>
                      <a:pt x="1417" y="1224"/>
                    </a:lnTo>
                    <a:lnTo>
                      <a:pt x="1427" y="1216"/>
                    </a:lnTo>
                    <a:lnTo>
                      <a:pt x="1434" y="1206"/>
                    </a:lnTo>
                    <a:lnTo>
                      <a:pt x="1434" y="1206"/>
                    </a:lnTo>
                    <a:lnTo>
                      <a:pt x="1437" y="1182"/>
                    </a:lnTo>
                    <a:lnTo>
                      <a:pt x="1437" y="1157"/>
                    </a:lnTo>
                    <a:lnTo>
                      <a:pt x="1438" y="1108"/>
                    </a:lnTo>
                    <a:lnTo>
                      <a:pt x="1434" y="1008"/>
                    </a:lnTo>
                    <a:lnTo>
                      <a:pt x="1434" y="1008"/>
                    </a:lnTo>
                    <a:lnTo>
                      <a:pt x="1432" y="907"/>
                    </a:lnTo>
                    <a:lnTo>
                      <a:pt x="1434" y="810"/>
                    </a:lnTo>
                    <a:lnTo>
                      <a:pt x="1437" y="717"/>
                    </a:lnTo>
                    <a:lnTo>
                      <a:pt x="1442" y="629"/>
                    </a:lnTo>
                    <a:lnTo>
                      <a:pt x="1442" y="629"/>
                    </a:lnTo>
                    <a:lnTo>
                      <a:pt x="1444" y="606"/>
                    </a:lnTo>
                    <a:lnTo>
                      <a:pt x="1444" y="584"/>
                    </a:lnTo>
                    <a:lnTo>
                      <a:pt x="1441" y="536"/>
                    </a:lnTo>
                    <a:lnTo>
                      <a:pt x="1439" y="488"/>
                    </a:lnTo>
                    <a:lnTo>
                      <a:pt x="1438" y="438"/>
                    </a:lnTo>
                    <a:lnTo>
                      <a:pt x="1438" y="438"/>
                    </a:lnTo>
                    <a:lnTo>
                      <a:pt x="1438" y="429"/>
                    </a:lnTo>
                    <a:lnTo>
                      <a:pt x="1439" y="421"/>
                    </a:lnTo>
                    <a:lnTo>
                      <a:pt x="1442" y="413"/>
                    </a:lnTo>
                    <a:lnTo>
                      <a:pt x="1442" y="404"/>
                    </a:lnTo>
                    <a:lnTo>
                      <a:pt x="1442" y="404"/>
                    </a:lnTo>
                    <a:lnTo>
                      <a:pt x="1441" y="396"/>
                    </a:lnTo>
                    <a:lnTo>
                      <a:pt x="1439" y="387"/>
                    </a:lnTo>
                    <a:lnTo>
                      <a:pt x="1438" y="379"/>
                    </a:lnTo>
                    <a:lnTo>
                      <a:pt x="1438" y="369"/>
                    </a:lnTo>
                    <a:lnTo>
                      <a:pt x="1438" y="369"/>
                    </a:lnTo>
                    <a:lnTo>
                      <a:pt x="1441" y="341"/>
                    </a:lnTo>
                    <a:lnTo>
                      <a:pt x="1442" y="306"/>
                    </a:lnTo>
                    <a:lnTo>
                      <a:pt x="1444" y="288"/>
                    </a:lnTo>
                    <a:lnTo>
                      <a:pt x="1441" y="271"/>
                    </a:lnTo>
                    <a:lnTo>
                      <a:pt x="1438" y="255"/>
                    </a:lnTo>
                    <a:lnTo>
                      <a:pt x="1435" y="248"/>
                    </a:lnTo>
                    <a:lnTo>
                      <a:pt x="1431" y="241"/>
                    </a:lnTo>
                    <a:lnTo>
                      <a:pt x="1431" y="241"/>
                    </a:lnTo>
                    <a:lnTo>
                      <a:pt x="1427" y="237"/>
                    </a:lnTo>
                    <a:lnTo>
                      <a:pt x="1421" y="231"/>
                    </a:lnTo>
                    <a:lnTo>
                      <a:pt x="1413" y="227"/>
                    </a:lnTo>
                    <a:lnTo>
                      <a:pt x="1404" y="223"/>
                    </a:lnTo>
                    <a:lnTo>
                      <a:pt x="1386" y="216"/>
                    </a:lnTo>
                    <a:lnTo>
                      <a:pt x="1368" y="212"/>
                    </a:lnTo>
                    <a:lnTo>
                      <a:pt x="1368" y="212"/>
                    </a:lnTo>
                    <a:lnTo>
                      <a:pt x="1341" y="210"/>
                    </a:lnTo>
                    <a:lnTo>
                      <a:pt x="1317" y="210"/>
                    </a:lnTo>
                    <a:lnTo>
                      <a:pt x="1292" y="210"/>
                    </a:lnTo>
                    <a:lnTo>
                      <a:pt x="1265" y="208"/>
                    </a:lnTo>
                    <a:lnTo>
                      <a:pt x="1265" y="208"/>
                    </a:lnTo>
                    <a:lnTo>
                      <a:pt x="1211" y="201"/>
                    </a:lnTo>
                    <a:lnTo>
                      <a:pt x="1188" y="198"/>
                    </a:lnTo>
                    <a:lnTo>
                      <a:pt x="1178" y="198"/>
                    </a:lnTo>
                    <a:lnTo>
                      <a:pt x="1170" y="199"/>
                    </a:lnTo>
                    <a:lnTo>
                      <a:pt x="1170" y="199"/>
                    </a:lnTo>
                    <a:lnTo>
                      <a:pt x="1161" y="202"/>
                    </a:lnTo>
                    <a:lnTo>
                      <a:pt x="1150" y="206"/>
                    </a:lnTo>
                    <a:lnTo>
                      <a:pt x="1140" y="212"/>
                    </a:lnTo>
                    <a:lnTo>
                      <a:pt x="1136" y="215"/>
                    </a:lnTo>
                    <a:lnTo>
                      <a:pt x="1133" y="219"/>
                    </a:lnTo>
                    <a:lnTo>
                      <a:pt x="1133" y="219"/>
                    </a:lnTo>
                    <a:lnTo>
                      <a:pt x="1132" y="223"/>
                    </a:lnTo>
                    <a:lnTo>
                      <a:pt x="1132" y="227"/>
                    </a:lnTo>
                    <a:lnTo>
                      <a:pt x="1133" y="237"/>
                    </a:lnTo>
                    <a:lnTo>
                      <a:pt x="1133" y="237"/>
                    </a:lnTo>
                    <a:lnTo>
                      <a:pt x="1135" y="268"/>
                    </a:lnTo>
                    <a:lnTo>
                      <a:pt x="1136" y="302"/>
                    </a:lnTo>
                    <a:lnTo>
                      <a:pt x="1136" y="302"/>
                    </a:lnTo>
                    <a:lnTo>
                      <a:pt x="1135" y="307"/>
                    </a:lnTo>
                    <a:lnTo>
                      <a:pt x="1132" y="314"/>
                    </a:lnTo>
                    <a:lnTo>
                      <a:pt x="1131" y="320"/>
                    </a:lnTo>
                    <a:lnTo>
                      <a:pt x="1129" y="327"/>
                    </a:lnTo>
                    <a:lnTo>
                      <a:pt x="1129" y="327"/>
                    </a:lnTo>
                    <a:lnTo>
                      <a:pt x="1129" y="347"/>
                    </a:lnTo>
                    <a:lnTo>
                      <a:pt x="1131" y="368"/>
                    </a:lnTo>
                    <a:lnTo>
                      <a:pt x="1132" y="408"/>
                    </a:lnTo>
                    <a:lnTo>
                      <a:pt x="1132" y="408"/>
                    </a:lnTo>
                    <a:lnTo>
                      <a:pt x="1132" y="434"/>
                    </a:lnTo>
                    <a:lnTo>
                      <a:pt x="1133" y="460"/>
                    </a:lnTo>
                    <a:lnTo>
                      <a:pt x="1138" y="516"/>
                    </a:lnTo>
                    <a:lnTo>
                      <a:pt x="1142" y="574"/>
                    </a:lnTo>
                    <a:lnTo>
                      <a:pt x="1143" y="602"/>
                    </a:lnTo>
                    <a:lnTo>
                      <a:pt x="1145" y="632"/>
                    </a:lnTo>
                    <a:lnTo>
                      <a:pt x="1145" y="632"/>
                    </a:lnTo>
                    <a:lnTo>
                      <a:pt x="1143" y="688"/>
                    </a:lnTo>
                    <a:lnTo>
                      <a:pt x="1142" y="716"/>
                    </a:lnTo>
                    <a:lnTo>
                      <a:pt x="1142" y="744"/>
                    </a:lnTo>
                    <a:lnTo>
                      <a:pt x="1142" y="744"/>
                    </a:lnTo>
                    <a:lnTo>
                      <a:pt x="1145" y="773"/>
                    </a:lnTo>
                    <a:lnTo>
                      <a:pt x="1147" y="801"/>
                    </a:lnTo>
                    <a:lnTo>
                      <a:pt x="1150" y="830"/>
                    </a:lnTo>
                    <a:lnTo>
                      <a:pt x="1150" y="858"/>
                    </a:lnTo>
                    <a:lnTo>
                      <a:pt x="1150" y="858"/>
                    </a:lnTo>
                    <a:lnTo>
                      <a:pt x="1149" y="1032"/>
                    </a:lnTo>
                    <a:lnTo>
                      <a:pt x="1149" y="1032"/>
                    </a:lnTo>
                    <a:lnTo>
                      <a:pt x="1146" y="1079"/>
                    </a:lnTo>
                    <a:lnTo>
                      <a:pt x="1145" y="1127"/>
                    </a:lnTo>
                    <a:lnTo>
                      <a:pt x="1143" y="1150"/>
                    </a:lnTo>
                    <a:lnTo>
                      <a:pt x="1146" y="1172"/>
                    </a:lnTo>
                    <a:lnTo>
                      <a:pt x="1149" y="1193"/>
                    </a:lnTo>
                    <a:lnTo>
                      <a:pt x="1154" y="1214"/>
                    </a:lnTo>
                    <a:lnTo>
                      <a:pt x="1154" y="1214"/>
                    </a:lnTo>
                    <a:lnTo>
                      <a:pt x="1233" y="1228"/>
                    </a:lnTo>
                    <a:lnTo>
                      <a:pt x="1278" y="1235"/>
                    </a:lnTo>
                    <a:lnTo>
                      <a:pt x="1323" y="1239"/>
                    </a:lnTo>
                    <a:lnTo>
                      <a:pt x="1323" y="1239"/>
                    </a:lnTo>
                    <a:close/>
                    <a:moveTo>
                      <a:pt x="844" y="334"/>
                    </a:moveTo>
                    <a:lnTo>
                      <a:pt x="844" y="334"/>
                    </a:lnTo>
                    <a:lnTo>
                      <a:pt x="855" y="335"/>
                    </a:lnTo>
                    <a:lnTo>
                      <a:pt x="867" y="338"/>
                    </a:lnTo>
                    <a:lnTo>
                      <a:pt x="889" y="345"/>
                    </a:lnTo>
                    <a:lnTo>
                      <a:pt x="913" y="355"/>
                    </a:lnTo>
                    <a:lnTo>
                      <a:pt x="926" y="358"/>
                    </a:lnTo>
                    <a:lnTo>
                      <a:pt x="938" y="361"/>
                    </a:lnTo>
                    <a:lnTo>
                      <a:pt x="938" y="361"/>
                    </a:lnTo>
                    <a:lnTo>
                      <a:pt x="956" y="365"/>
                    </a:lnTo>
                    <a:lnTo>
                      <a:pt x="979" y="366"/>
                    </a:lnTo>
                    <a:lnTo>
                      <a:pt x="1004" y="368"/>
                    </a:lnTo>
                    <a:lnTo>
                      <a:pt x="1029" y="368"/>
                    </a:lnTo>
                    <a:lnTo>
                      <a:pt x="1055" y="366"/>
                    </a:lnTo>
                    <a:lnTo>
                      <a:pt x="1079" y="363"/>
                    </a:lnTo>
                    <a:lnTo>
                      <a:pt x="1088" y="361"/>
                    </a:lnTo>
                    <a:lnTo>
                      <a:pt x="1098" y="358"/>
                    </a:lnTo>
                    <a:lnTo>
                      <a:pt x="1105" y="355"/>
                    </a:lnTo>
                    <a:lnTo>
                      <a:pt x="1112" y="351"/>
                    </a:lnTo>
                    <a:lnTo>
                      <a:pt x="1112" y="351"/>
                    </a:lnTo>
                    <a:lnTo>
                      <a:pt x="1111" y="330"/>
                    </a:lnTo>
                    <a:lnTo>
                      <a:pt x="1111" y="314"/>
                    </a:lnTo>
                    <a:lnTo>
                      <a:pt x="1112" y="299"/>
                    </a:lnTo>
                    <a:lnTo>
                      <a:pt x="1115" y="282"/>
                    </a:lnTo>
                    <a:lnTo>
                      <a:pt x="1115" y="282"/>
                    </a:lnTo>
                    <a:lnTo>
                      <a:pt x="1098" y="286"/>
                    </a:lnTo>
                    <a:lnTo>
                      <a:pt x="1083" y="290"/>
                    </a:lnTo>
                    <a:lnTo>
                      <a:pt x="1049" y="295"/>
                    </a:lnTo>
                    <a:lnTo>
                      <a:pt x="1014" y="296"/>
                    </a:lnTo>
                    <a:lnTo>
                      <a:pt x="980" y="296"/>
                    </a:lnTo>
                    <a:lnTo>
                      <a:pt x="945" y="293"/>
                    </a:lnTo>
                    <a:lnTo>
                      <a:pt x="910" y="288"/>
                    </a:lnTo>
                    <a:lnTo>
                      <a:pt x="876" y="281"/>
                    </a:lnTo>
                    <a:lnTo>
                      <a:pt x="844" y="272"/>
                    </a:lnTo>
                    <a:lnTo>
                      <a:pt x="844" y="272"/>
                    </a:lnTo>
                    <a:lnTo>
                      <a:pt x="843" y="279"/>
                    </a:lnTo>
                    <a:lnTo>
                      <a:pt x="841" y="288"/>
                    </a:lnTo>
                    <a:lnTo>
                      <a:pt x="841" y="302"/>
                    </a:lnTo>
                    <a:lnTo>
                      <a:pt x="843" y="317"/>
                    </a:lnTo>
                    <a:lnTo>
                      <a:pt x="844" y="334"/>
                    </a:lnTo>
                    <a:lnTo>
                      <a:pt x="844" y="334"/>
                    </a:lnTo>
                    <a:close/>
                    <a:moveTo>
                      <a:pt x="697" y="347"/>
                    </a:moveTo>
                    <a:lnTo>
                      <a:pt x="697" y="347"/>
                    </a:lnTo>
                    <a:lnTo>
                      <a:pt x="684" y="341"/>
                    </a:lnTo>
                    <a:lnTo>
                      <a:pt x="671" y="334"/>
                    </a:lnTo>
                    <a:lnTo>
                      <a:pt x="648" y="320"/>
                    </a:lnTo>
                    <a:lnTo>
                      <a:pt x="634" y="313"/>
                    </a:lnTo>
                    <a:lnTo>
                      <a:pt x="621" y="307"/>
                    </a:lnTo>
                    <a:lnTo>
                      <a:pt x="606" y="302"/>
                    </a:lnTo>
                    <a:lnTo>
                      <a:pt x="589" y="299"/>
                    </a:lnTo>
                    <a:lnTo>
                      <a:pt x="589" y="299"/>
                    </a:lnTo>
                    <a:lnTo>
                      <a:pt x="576" y="314"/>
                    </a:lnTo>
                    <a:lnTo>
                      <a:pt x="572" y="324"/>
                    </a:lnTo>
                    <a:lnTo>
                      <a:pt x="568" y="334"/>
                    </a:lnTo>
                    <a:lnTo>
                      <a:pt x="568" y="334"/>
                    </a:lnTo>
                    <a:lnTo>
                      <a:pt x="587" y="335"/>
                    </a:lnTo>
                    <a:lnTo>
                      <a:pt x="604" y="340"/>
                    </a:lnTo>
                    <a:lnTo>
                      <a:pt x="621" y="347"/>
                    </a:lnTo>
                    <a:lnTo>
                      <a:pt x="636" y="354"/>
                    </a:lnTo>
                    <a:lnTo>
                      <a:pt x="666" y="373"/>
                    </a:lnTo>
                    <a:lnTo>
                      <a:pt x="681" y="383"/>
                    </a:lnTo>
                    <a:lnTo>
                      <a:pt x="697" y="393"/>
                    </a:lnTo>
                    <a:lnTo>
                      <a:pt x="697" y="393"/>
                    </a:lnTo>
                    <a:lnTo>
                      <a:pt x="701" y="379"/>
                    </a:lnTo>
                    <a:lnTo>
                      <a:pt x="702" y="368"/>
                    </a:lnTo>
                    <a:lnTo>
                      <a:pt x="702" y="362"/>
                    </a:lnTo>
                    <a:lnTo>
                      <a:pt x="702" y="356"/>
                    </a:lnTo>
                    <a:lnTo>
                      <a:pt x="701" y="352"/>
                    </a:lnTo>
                    <a:lnTo>
                      <a:pt x="697" y="347"/>
                    </a:lnTo>
                    <a:lnTo>
                      <a:pt x="697" y="347"/>
                    </a:lnTo>
                    <a:close/>
                    <a:moveTo>
                      <a:pt x="382" y="352"/>
                    </a:moveTo>
                    <a:lnTo>
                      <a:pt x="382" y="352"/>
                    </a:lnTo>
                    <a:lnTo>
                      <a:pt x="358" y="393"/>
                    </a:lnTo>
                    <a:lnTo>
                      <a:pt x="335" y="434"/>
                    </a:lnTo>
                    <a:lnTo>
                      <a:pt x="314" y="474"/>
                    </a:lnTo>
                    <a:lnTo>
                      <a:pt x="291" y="516"/>
                    </a:lnTo>
                    <a:lnTo>
                      <a:pt x="250" y="602"/>
                    </a:lnTo>
                    <a:lnTo>
                      <a:pt x="210" y="686"/>
                    </a:lnTo>
                    <a:lnTo>
                      <a:pt x="210" y="686"/>
                    </a:lnTo>
                    <a:lnTo>
                      <a:pt x="207" y="692"/>
                    </a:lnTo>
                    <a:lnTo>
                      <a:pt x="203" y="698"/>
                    </a:lnTo>
                    <a:lnTo>
                      <a:pt x="198" y="702"/>
                    </a:lnTo>
                    <a:lnTo>
                      <a:pt x="196" y="707"/>
                    </a:lnTo>
                    <a:lnTo>
                      <a:pt x="196" y="707"/>
                    </a:lnTo>
                    <a:lnTo>
                      <a:pt x="190" y="721"/>
                    </a:lnTo>
                    <a:lnTo>
                      <a:pt x="187" y="734"/>
                    </a:lnTo>
                    <a:lnTo>
                      <a:pt x="184" y="748"/>
                    </a:lnTo>
                    <a:lnTo>
                      <a:pt x="180" y="761"/>
                    </a:lnTo>
                    <a:lnTo>
                      <a:pt x="180" y="761"/>
                    </a:lnTo>
                    <a:lnTo>
                      <a:pt x="170" y="785"/>
                    </a:lnTo>
                    <a:lnTo>
                      <a:pt x="159" y="807"/>
                    </a:lnTo>
                    <a:lnTo>
                      <a:pt x="134" y="852"/>
                    </a:lnTo>
                    <a:lnTo>
                      <a:pt x="121" y="873"/>
                    </a:lnTo>
                    <a:lnTo>
                      <a:pt x="110" y="896"/>
                    </a:lnTo>
                    <a:lnTo>
                      <a:pt x="99" y="919"/>
                    </a:lnTo>
                    <a:lnTo>
                      <a:pt x="90" y="942"/>
                    </a:lnTo>
                    <a:lnTo>
                      <a:pt x="90" y="942"/>
                    </a:lnTo>
                    <a:lnTo>
                      <a:pt x="80" y="957"/>
                    </a:lnTo>
                    <a:lnTo>
                      <a:pt x="71" y="973"/>
                    </a:lnTo>
                    <a:lnTo>
                      <a:pt x="62" y="988"/>
                    </a:lnTo>
                    <a:lnTo>
                      <a:pt x="55" y="1004"/>
                    </a:lnTo>
                    <a:lnTo>
                      <a:pt x="41" y="1036"/>
                    </a:lnTo>
                    <a:lnTo>
                      <a:pt x="27" y="1072"/>
                    </a:lnTo>
                    <a:lnTo>
                      <a:pt x="27" y="1072"/>
                    </a:lnTo>
                    <a:lnTo>
                      <a:pt x="34" y="1078"/>
                    </a:lnTo>
                    <a:lnTo>
                      <a:pt x="44" y="1084"/>
                    </a:lnTo>
                    <a:lnTo>
                      <a:pt x="62" y="1092"/>
                    </a:lnTo>
                    <a:lnTo>
                      <a:pt x="82" y="1100"/>
                    </a:lnTo>
                    <a:lnTo>
                      <a:pt x="99" y="1108"/>
                    </a:lnTo>
                    <a:lnTo>
                      <a:pt x="99" y="1108"/>
                    </a:lnTo>
                    <a:lnTo>
                      <a:pt x="107" y="1112"/>
                    </a:lnTo>
                    <a:lnTo>
                      <a:pt x="114" y="1115"/>
                    </a:lnTo>
                    <a:lnTo>
                      <a:pt x="114" y="1115"/>
                    </a:lnTo>
                    <a:lnTo>
                      <a:pt x="138" y="1123"/>
                    </a:lnTo>
                    <a:lnTo>
                      <a:pt x="161" y="1131"/>
                    </a:lnTo>
                    <a:lnTo>
                      <a:pt x="183" y="1137"/>
                    </a:lnTo>
                    <a:lnTo>
                      <a:pt x="193" y="1140"/>
                    </a:lnTo>
                    <a:lnTo>
                      <a:pt x="204" y="1140"/>
                    </a:lnTo>
                    <a:lnTo>
                      <a:pt x="204" y="1140"/>
                    </a:lnTo>
                    <a:lnTo>
                      <a:pt x="207" y="1133"/>
                    </a:lnTo>
                    <a:lnTo>
                      <a:pt x="208" y="1126"/>
                    </a:lnTo>
                    <a:lnTo>
                      <a:pt x="208" y="1119"/>
                    </a:lnTo>
                    <a:lnTo>
                      <a:pt x="205" y="1110"/>
                    </a:lnTo>
                    <a:lnTo>
                      <a:pt x="205" y="1110"/>
                    </a:lnTo>
                    <a:lnTo>
                      <a:pt x="207" y="1108"/>
                    </a:lnTo>
                    <a:lnTo>
                      <a:pt x="210" y="1106"/>
                    </a:lnTo>
                    <a:lnTo>
                      <a:pt x="214" y="1106"/>
                    </a:lnTo>
                    <a:lnTo>
                      <a:pt x="218" y="1105"/>
                    </a:lnTo>
                    <a:lnTo>
                      <a:pt x="219" y="1105"/>
                    </a:lnTo>
                    <a:lnTo>
                      <a:pt x="221" y="1102"/>
                    </a:lnTo>
                    <a:lnTo>
                      <a:pt x="221" y="1102"/>
                    </a:lnTo>
                    <a:lnTo>
                      <a:pt x="262" y="1012"/>
                    </a:lnTo>
                    <a:lnTo>
                      <a:pt x="302" y="924"/>
                    </a:lnTo>
                    <a:lnTo>
                      <a:pt x="322" y="877"/>
                    </a:lnTo>
                    <a:lnTo>
                      <a:pt x="342" y="831"/>
                    </a:lnTo>
                    <a:lnTo>
                      <a:pt x="360" y="785"/>
                    </a:lnTo>
                    <a:lnTo>
                      <a:pt x="377" y="735"/>
                    </a:lnTo>
                    <a:lnTo>
                      <a:pt x="377" y="735"/>
                    </a:lnTo>
                    <a:lnTo>
                      <a:pt x="416" y="640"/>
                    </a:lnTo>
                    <a:lnTo>
                      <a:pt x="457" y="540"/>
                    </a:lnTo>
                    <a:lnTo>
                      <a:pt x="478" y="491"/>
                    </a:lnTo>
                    <a:lnTo>
                      <a:pt x="499" y="443"/>
                    </a:lnTo>
                    <a:lnTo>
                      <a:pt x="521" y="397"/>
                    </a:lnTo>
                    <a:lnTo>
                      <a:pt x="544" y="352"/>
                    </a:lnTo>
                    <a:lnTo>
                      <a:pt x="544" y="352"/>
                    </a:lnTo>
                    <a:lnTo>
                      <a:pt x="540" y="351"/>
                    </a:lnTo>
                    <a:lnTo>
                      <a:pt x="537" y="348"/>
                    </a:lnTo>
                    <a:lnTo>
                      <a:pt x="534" y="344"/>
                    </a:lnTo>
                    <a:lnTo>
                      <a:pt x="534" y="338"/>
                    </a:lnTo>
                    <a:lnTo>
                      <a:pt x="534" y="338"/>
                    </a:lnTo>
                    <a:lnTo>
                      <a:pt x="542" y="335"/>
                    </a:lnTo>
                    <a:lnTo>
                      <a:pt x="548" y="331"/>
                    </a:lnTo>
                    <a:lnTo>
                      <a:pt x="551" y="328"/>
                    </a:lnTo>
                    <a:lnTo>
                      <a:pt x="552" y="325"/>
                    </a:lnTo>
                    <a:lnTo>
                      <a:pt x="554" y="320"/>
                    </a:lnTo>
                    <a:lnTo>
                      <a:pt x="552" y="314"/>
                    </a:lnTo>
                    <a:lnTo>
                      <a:pt x="552" y="314"/>
                    </a:lnTo>
                    <a:lnTo>
                      <a:pt x="535" y="314"/>
                    </a:lnTo>
                    <a:lnTo>
                      <a:pt x="516" y="314"/>
                    </a:lnTo>
                    <a:lnTo>
                      <a:pt x="493" y="317"/>
                    </a:lnTo>
                    <a:lnTo>
                      <a:pt x="471" y="323"/>
                    </a:lnTo>
                    <a:lnTo>
                      <a:pt x="447" y="328"/>
                    </a:lnTo>
                    <a:lnTo>
                      <a:pt x="424" y="335"/>
                    </a:lnTo>
                    <a:lnTo>
                      <a:pt x="402" y="344"/>
                    </a:lnTo>
                    <a:lnTo>
                      <a:pt x="382" y="352"/>
                    </a:lnTo>
                    <a:lnTo>
                      <a:pt x="382" y="352"/>
                    </a:lnTo>
                    <a:close/>
                    <a:moveTo>
                      <a:pt x="1640" y="1106"/>
                    </a:moveTo>
                    <a:lnTo>
                      <a:pt x="1640" y="1106"/>
                    </a:lnTo>
                    <a:lnTo>
                      <a:pt x="1644" y="931"/>
                    </a:lnTo>
                    <a:lnTo>
                      <a:pt x="1647" y="842"/>
                    </a:lnTo>
                    <a:lnTo>
                      <a:pt x="1646" y="759"/>
                    </a:lnTo>
                    <a:lnTo>
                      <a:pt x="1646" y="759"/>
                    </a:lnTo>
                    <a:lnTo>
                      <a:pt x="1646" y="734"/>
                    </a:lnTo>
                    <a:lnTo>
                      <a:pt x="1643" y="710"/>
                    </a:lnTo>
                    <a:lnTo>
                      <a:pt x="1637" y="669"/>
                    </a:lnTo>
                    <a:lnTo>
                      <a:pt x="1637" y="669"/>
                    </a:lnTo>
                    <a:lnTo>
                      <a:pt x="1637" y="661"/>
                    </a:lnTo>
                    <a:lnTo>
                      <a:pt x="1639" y="654"/>
                    </a:lnTo>
                    <a:lnTo>
                      <a:pt x="1640" y="646"/>
                    </a:lnTo>
                    <a:lnTo>
                      <a:pt x="1640" y="636"/>
                    </a:lnTo>
                    <a:lnTo>
                      <a:pt x="1640" y="636"/>
                    </a:lnTo>
                    <a:lnTo>
                      <a:pt x="1640" y="571"/>
                    </a:lnTo>
                    <a:lnTo>
                      <a:pt x="1640" y="500"/>
                    </a:lnTo>
                    <a:lnTo>
                      <a:pt x="1640" y="500"/>
                    </a:lnTo>
                    <a:lnTo>
                      <a:pt x="1642" y="466"/>
                    </a:lnTo>
                    <a:lnTo>
                      <a:pt x="1642" y="424"/>
                    </a:lnTo>
                    <a:lnTo>
                      <a:pt x="1642" y="404"/>
                    </a:lnTo>
                    <a:lnTo>
                      <a:pt x="1639" y="387"/>
                    </a:lnTo>
                    <a:lnTo>
                      <a:pt x="1636" y="373"/>
                    </a:lnTo>
                    <a:lnTo>
                      <a:pt x="1635" y="368"/>
                    </a:lnTo>
                    <a:lnTo>
                      <a:pt x="1632" y="363"/>
                    </a:lnTo>
                    <a:lnTo>
                      <a:pt x="1632" y="363"/>
                    </a:lnTo>
                    <a:lnTo>
                      <a:pt x="1626" y="359"/>
                    </a:lnTo>
                    <a:lnTo>
                      <a:pt x="1616" y="356"/>
                    </a:lnTo>
                    <a:lnTo>
                      <a:pt x="1590" y="348"/>
                    </a:lnTo>
                    <a:lnTo>
                      <a:pt x="1560" y="342"/>
                    </a:lnTo>
                    <a:lnTo>
                      <a:pt x="1547" y="341"/>
                    </a:lnTo>
                    <a:lnTo>
                      <a:pt x="1538" y="340"/>
                    </a:lnTo>
                    <a:lnTo>
                      <a:pt x="1538" y="340"/>
                    </a:lnTo>
                    <a:lnTo>
                      <a:pt x="1528" y="342"/>
                    </a:lnTo>
                    <a:lnTo>
                      <a:pt x="1521" y="345"/>
                    </a:lnTo>
                    <a:lnTo>
                      <a:pt x="1517" y="348"/>
                    </a:lnTo>
                    <a:lnTo>
                      <a:pt x="1517" y="348"/>
                    </a:lnTo>
                    <a:lnTo>
                      <a:pt x="1517" y="372"/>
                    </a:lnTo>
                    <a:lnTo>
                      <a:pt x="1515" y="397"/>
                    </a:lnTo>
                    <a:lnTo>
                      <a:pt x="1514" y="422"/>
                    </a:lnTo>
                    <a:lnTo>
                      <a:pt x="1512" y="449"/>
                    </a:lnTo>
                    <a:lnTo>
                      <a:pt x="1512" y="449"/>
                    </a:lnTo>
                    <a:lnTo>
                      <a:pt x="1512" y="502"/>
                    </a:lnTo>
                    <a:lnTo>
                      <a:pt x="1512" y="557"/>
                    </a:lnTo>
                    <a:lnTo>
                      <a:pt x="1512" y="557"/>
                    </a:lnTo>
                    <a:lnTo>
                      <a:pt x="1514" y="610"/>
                    </a:lnTo>
                    <a:lnTo>
                      <a:pt x="1515" y="664"/>
                    </a:lnTo>
                    <a:lnTo>
                      <a:pt x="1521" y="772"/>
                    </a:lnTo>
                    <a:lnTo>
                      <a:pt x="1521" y="772"/>
                    </a:lnTo>
                    <a:lnTo>
                      <a:pt x="1522" y="831"/>
                    </a:lnTo>
                    <a:lnTo>
                      <a:pt x="1524" y="891"/>
                    </a:lnTo>
                    <a:lnTo>
                      <a:pt x="1521" y="1008"/>
                    </a:lnTo>
                    <a:lnTo>
                      <a:pt x="1518" y="1123"/>
                    </a:lnTo>
                    <a:lnTo>
                      <a:pt x="1515" y="1235"/>
                    </a:lnTo>
                    <a:lnTo>
                      <a:pt x="1515" y="1235"/>
                    </a:lnTo>
                    <a:lnTo>
                      <a:pt x="1519" y="1241"/>
                    </a:lnTo>
                    <a:lnTo>
                      <a:pt x="1525" y="1245"/>
                    </a:lnTo>
                    <a:lnTo>
                      <a:pt x="1532" y="1248"/>
                    </a:lnTo>
                    <a:lnTo>
                      <a:pt x="1539" y="1251"/>
                    </a:lnTo>
                    <a:lnTo>
                      <a:pt x="1554" y="1254"/>
                    </a:lnTo>
                    <a:lnTo>
                      <a:pt x="1571" y="1254"/>
                    </a:lnTo>
                    <a:lnTo>
                      <a:pt x="1588" y="1251"/>
                    </a:lnTo>
                    <a:lnTo>
                      <a:pt x="1605" y="1248"/>
                    </a:lnTo>
                    <a:lnTo>
                      <a:pt x="1620" y="1242"/>
                    </a:lnTo>
                    <a:lnTo>
                      <a:pt x="1633" y="1238"/>
                    </a:lnTo>
                    <a:lnTo>
                      <a:pt x="1633" y="1238"/>
                    </a:lnTo>
                    <a:lnTo>
                      <a:pt x="1637" y="1223"/>
                    </a:lnTo>
                    <a:lnTo>
                      <a:pt x="1639" y="1207"/>
                    </a:lnTo>
                    <a:lnTo>
                      <a:pt x="1640" y="1175"/>
                    </a:lnTo>
                    <a:lnTo>
                      <a:pt x="1640" y="1141"/>
                    </a:lnTo>
                    <a:lnTo>
                      <a:pt x="1640" y="1106"/>
                    </a:lnTo>
                    <a:lnTo>
                      <a:pt x="1640" y="1106"/>
                    </a:lnTo>
                    <a:close/>
                    <a:moveTo>
                      <a:pt x="502" y="838"/>
                    </a:moveTo>
                    <a:lnTo>
                      <a:pt x="502" y="838"/>
                    </a:lnTo>
                    <a:lnTo>
                      <a:pt x="504" y="830"/>
                    </a:lnTo>
                    <a:lnTo>
                      <a:pt x="509" y="823"/>
                    </a:lnTo>
                    <a:lnTo>
                      <a:pt x="511" y="815"/>
                    </a:lnTo>
                    <a:lnTo>
                      <a:pt x="514" y="808"/>
                    </a:lnTo>
                    <a:lnTo>
                      <a:pt x="514" y="808"/>
                    </a:lnTo>
                    <a:lnTo>
                      <a:pt x="510" y="810"/>
                    </a:lnTo>
                    <a:lnTo>
                      <a:pt x="506" y="810"/>
                    </a:lnTo>
                    <a:lnTo>
                      <a:pt x="502" y="810"/>
                    </a:lnTo>
                    <a:lnTo>
                      <a:pt x="497" y="808"/>
                    </a:lnTo>
                    <a:lnTo>
                      <a:pt x="497" y="808"/>
                    </a:lnTo>
                    <a:lnTo>
                      <a:pt x="496" y="803"/>
                    </a:lnTo>
                    <a:lnTo>
                      <a:pt x="495" y="797"/>
                    </a:lnTo>
                    <a:lnTo>
                      <a:pt x="492" y="793"/>
                    </a:lnTo>
                    <a:lnTo>
                      <a:pt x="489" y="790"/>
                    </a:lnTo>
                    <a:lnTo>
                      <a:pt x="482" y="785"/>
                    </a:lnTo>
                    <a:lnTo>
                      <a:pt x="474" y="780"/>
                    </a:lnTo>
                    <a:lnTo>
                      <a:pt x="455" y="773"/>
                    </a:lnTo>
                    <a:lnTo>
                      <a:pt x="448" y="769"/>
                    </a:lnTo>
                    <a:lnTo>
                      <a:pt x="441" y="764"/>
                    </a:lnTo>
                    <a:lnTo>
                      <a:pt x="441" y="764"/>
                    </a:lnTo>
                    <a:lnTo>
                      <a:pt x="445" y="759"/>
                    </a:lnTo>
                    <a:lnTo>
                      <a:pt x="447" y="755"/>
                    </a:lnTo>
                    <a:lnTo>
                      <a:pt x="450" y="751"/>
                    </a:lnTo>
                    <a:lnTo>
                      <a:pt x="452" y="749"/>
                    </a:lnTo>
                    <a:lnTo>
                      <a:pt x="455" y="748"/>
                    </a:lnTo>
                    <a:lnTo>
                      <a:pt x="455" y="748"/>
                    </a:lnTo>
                    <a:lnTo>
                      <a:pt x="461" y="731"/>
                    </a:lnTo>
                    <a:lnTo>
                      <a:pt x="468" y="714"/>
                    </a:lnTo>
                    <a:lnTo>
                      <a:pt x="485" y="685"/>
                    </a:lnTo>
                    <a:lnTo>
                      <a:pt x="493" y="671"/>
                    </a:lnTo>
                    <a:lnTo>
                      <a:pt x="500" y="654"/>
                    </a:lnTo>
                    <a:lnTo>
                      <a:pt x="504" y="637"/>
                    </a:lnTo>
                    <a:lnTo>
                      <a:pt x="507" y="616"/>
                    </a:lnTo>
                    <a:lnTo>
                      <a:pt x="507" y="616"/>
                    </a:lnTo>
                    <a:lnTo>
                      <a:pt x="513" y="613"/>
                    </a:lnTo>
                    <a:lnTo>
                      <a:pt x="517" y="610"/>
                    </a:lnTo>
                    <a:lnTo>
                      <a:pt x="521" y="609"/>
                    </a:lnTo>
                    <a:lnTo>
                      <a:pt x="527" y="609"/>
                    </a:lnTo>
                    <a:lnTo>
                      <a:pt x="537" y="610"/>
                    </a:lnTo>
                    <a:lnTo>
                      <a:pt x="547" y="616"/>
                    </a:lnTo>
                    <a:lnTo>
                      <a:pt x="568" y="627"/>
                    </a:lnTo>
                    <a:lnTo>
                      <a:pt x="577" y="633"/>
                    </a:lnTo>
                    <a:lnTo>
                      <a:pt x="587" y="637"/>
                    </a:lnTo>
                    <a:lnTo>
                      <a:pt x="587" y="637"/>
                    </a:lnTo>
                    <a:lnTo>
                      <a:pt x="589" y="630"/>
                    </a:lnTo>
                    <a:lnTo>
                      <a:pt x="593" y="625"/>
                    </a:lnTo>
                    <a:lnTo>
                      <a:pt x="600" y="612"/>
                    </a:lnTo>
                    <a:lnTo>
                      <a:pt x="600" y="612"/>
                    </a:lnTo>
                    <a:lnTo>
                      <a:pt x="590" y="606"/>
                    </a:lnTo>
                    <a:lnTo>
                      <a:pt x="582" y="602"/>
                    </a:lnTo>
                    <a:lnTo>
                      <a:pt x="563" y="595"/>
                    </a:lnTo>
                    <a:lnTo>
                      <a:pt x="547" y="588"/>
                    </a:lnTo>
                    <a:lnTo>
                      <a:pt x="540" y="585"/>
                    </a:lnTo>
                    <a:lnTo>
                      <a:pt x="531" y="581"/>
                    </a:lnTo>
                    <a:lnTo>
                      <a:pt x="531" y="581"/>
                    </a:lnTo>
                    <a:lnTo>
                      <a:pt x="531" y="568"/>
                    </a:lnTo>
                    <a:lnTo>
                      <a:pt x="534" y="559"/>
                    </a:lnTo>
                    <a:lnTo>
                      <a:pt x="538" y="552"/>
                    </a:lnTo>
                    <a:lnTo>
                      <a:pt x="544" y="546"/>
                    </a:lnTo>
                    <a:lnTo>
                      <a:pt x="551" y="539"/>
                    </a:lnTo>
                    <a:lnTo>
                      <a:pt x="556" y="532"/>
                    </a:lnTo>
                    <a:lnTo>
                      <a:pt x="561" y="522"/>
                    </a:lnTo>
                    <a:lnTo>
                      <a:pt x="563" y="509"/>
                    </a:lnTo>
                    <a:lnTo>
                      <a:pt x="563" y="509"/>
                    </a:lnTo>
                    <a:lnTo>
                      <a:pt x="573" y="497"/>
                    </a:lnTo>
                    <a:lnTo>
                      <a:pt x="580" y="481"/>
                    </a:lnTo>
                    <a:lnTo>
                      <a:pt x="586" y="466"/>
                    </a:lnTo>
                    <a:lnTo>
                      <a:pt x="591" y="450"/>
                    </a:lnTo>
                    <a:lnTo>
                      <a:pt x="591" y="450"/>
                    </a:lnTo>
                    <a:lnTo>
                      <a:pt x="597" y="424"/>
                    </a:lnTo>
                    <a:lnTo>
                      <a:pt x="600" y="417"/>
                    </a:lnTo>
                    <a:lnTo>
                      <a:pt x="601" y="417"/>
                    </a:lnTo>
                    <a:lnTo>
                      <a:pt x="604" y="418"/>
                    </a:lnTo>
                    <a:lnTo>
                      <a:pt x="604" y="418"/>
                    </a:lnTo>
                    <a:lnTo>
                      <a:pt x="606" y="417"/>
                    </a:lnTo>
                    <a:lnTo>
                      <a:pt x="606" y="417"/>
                    </a:lnTo>
                    <a:lnTo>
                      <a:pt x="606" y="414"/>
                    </a:lnTo>
                    <a:lnTo>
                      <a:pt x="604" y="411"/>
                    </a:lnTo>
                    <a:lnTo>
                      <a:pt x="604" y="411"/>
                    </a:lnTo>
                    <a:lnTo>
                      <a:pt x="606" y="410"/>
                    </a:lnTo>
                    <a:lnTo>
                      <a:pt x="606" y="410"/>
                    </a:lnTo>
                    <a:lnTo>
                      <a:pt x="615" y="408"/>
                    </a:lnTo>
                    <a:lnTo>
                      <a:pt x="625" y="408"/>
                    </a:lnTo>
                    <a:lnTo>
                      <a:pt x="635" y="411"/>
                    </a:lnTo>
                    <a:lnTo>
                      <a:pt x="643" y="414"/>
                    </a:lnTo>
                    <a:lnTo>
                      <a:pt x="662" y="424"/>
                    </a:lnTo>
                    <a:lnTo>
                      <a:pt x="680" y="434"/>
                    </a:lnTo>
                    <a:lnTo>
                      <a:pt x="680" y="434"/>
                    </a:lnTo>
                    <a:lnTo>
                      <a:pt x="681" y="429"/>
                    </a:lnTo>
                    <a:lnTo>
                      <a:pt x="684" y="425"/>
                    </a:lnTo>
                    <a:lnTo>
                      <a:pt x="686" y="421"/>
                    </a:lnTo>
                    <a:lnTo>
                      <a:pt x="687" y="417"/>
                    </a:lnTo>
                    <a:lnTo>
                      <a:pt x="687" y="417"/>
                    </a:lnTo>
                    <a:lnTo>
                      <a:pt x="676" y="403"/>
                    </a:lnTo>
                    <a:lnTo>
                      <a:pt x="663" y="391"/>
                    </a:lnTo>
                    <a:lnTo>
                      <a:pt x="648" y="380"/>
                    </a:lnTo>
                    <a:lnTo>
                      <a:pt x="632" y="372"/>
                    </a:lnTo>
                    <a:lnTo>
                      <a:pt x="615" y="363"/>
                    </a:lnTo>
                    <a:lnTo>
                      <a:pt x="598" y="358"/>
                    </a:lnTo>
                    <a:lnTo>
                      <a:pt x="580" y="354"/>
                    </a:lnTo>
                    <a:lnTo>
                      <a:pt x="563" y="351"/>
                    </a:lnTo>
                    <a:lnTo>
                      <a:pt x="563" y="351"/>
                    </a:lnTo>
                    <a:lnTo>
                      <a:pt x="563" y="355"/>
                    </a:lnTo>
                    <a:lnTo>
                      <a:pt x="561" y="358"/>
                    </a:lnTo>
                    <a:lnTo>
                      <a:pt x="556" y="365"/>
                    </a:lnTo>
                    <a:lnTo>
                      <a:pt x="554" y="372"/>
                    </a:lnTo>
                    <a:lnTo>
                      <a:pt x="554" y="375"/>
                    </a:lnTo>
                    <a:lnTo>
                      <a:pt x="555" y="379"/>
                    </a:lnTo>
                    <a:lnTo>
                      <a:pt x="555" y="379"/>
                    </a:lnTo>
                    <a:lnTo>
                      <a:pt x="568" y="384"/>
                    </a:lnTo>
                    <a:lnTo>
                      <a:pt x="575" y="390"/>
                    </a:lnTo>
                    <a:lnTo>
                      <a:pt x="580" y="396"/>
                    </a:lnTo>
                    <a:lnTo>
                      <a:pt x="584" y="403"/>
                    </a:lnTo>
                    <a:lnTo>
                      <a:pt x="586" y="406"/>
                    </a:lnTo>
                    <a:lnTo>
                      <a:pt x="586" y="410"/>
                    </a:lnTo>
                    <a:lnTo>
                      <a:pt x="584" y="414"/>
                    </a:lnTo>
                    <a:lnTo>
                      <a:pt x="582" y="417"/>
                    </a:lnTo>
                    <a:lnTo>
                      <a:pt x="579" y="421"/>
                    </a:lnTo>
                    <a:lnTo>
                      <a:pt x="575" y="425"/>
                    </a:lnTo>
                    <a:lnTo>
                      <a:pt x="575" y="425"/>
                    </a:lnTo>
                    <a:lnTo>
                      <a:pt x="575" y="429"/>
                    </a:lnTo>
                    <a:lnTo>
                      <a:pt x="575" y="434"/>
                    </a:lnTo>
                    <a:lnTo>
                      <a:pt x="572" y="439"/>
                    </a:lnTo>
                    <a:lnTo>
                      <a:pt x="570" y="445"/>
                    </a:lnTo>
                    <a:lnTo>
                      <a:pt x="569" y="453"/>
                    </a:lnTo>
                    <a:lnTo>
                      <a:pt x="569" y="453"/>
                    </a:lnTo>
                    <a:lnTo>
                      <a:pt x="558" y="473"/>
                    </a:lnTo>
                    <a:lnTo>
                      <a:pt x="549" y="494"/>
                    </a:lnTo>
                    <a:lnTo>
                      <a:pt x="540" y="515"/>
                    </a:lnTo>
                    <a:lnTo>
                      <a:pt x="531" y="533"/>
                    </a:lnTo>
                    <a:lnTo>
                      <a:pt x="531" y="533"/>
                    </a:lnTo>
                    <a:lnTo>
                      <a:pt x="527" y="545"/>
                    </a:lnTo>
                    <a:lnTo>
                      <a:pt x="523" y="557"/>
                    </a:lnTo>
                    <a:lnTo>
                      <a:pt x="521" y="563"/>
                    </a:lnTo>
                    <a:lnTo>
                      <a:pt x="517" y="567"/>
                    </a:lnTo>
                    <a:lnTo>
                      <a:pt x="513" y="571"/>
                    </a:lnTo>
                    <a:lnTo>
                      <a:pt x="507" y="574"/>
                    </a:lnTo>
                    <a:lnTo>
                      <a:pt x="507" y="574"/>
                    </a:lnTo>
                    <a:lnTo>
                      <a:pt x="502" y="571"/>
                    </a:lnTo>
                    <a:lnTo>
                      <a:pt x="497" y="567"/>
                    </a:lnTo>
                    <a:lnTo>
                      <a:pt x="489" y="557"/>
                    </a:lnTo>
                    <a:lnTo>
                      <a:pt x="489" y="557"/>
                    </a:lnTo>
                    <a:lnTo>
                      <a:pt x="483" y="560"/>
                    </a:lnTo>
                    <a:lnTo>
                      <a:pt x="478" y="561"/>
                    </a:lnTo>
                    <a:lnTo>
                      <a:pt x="471" y="561"/>
                    </a:lnTo>
                    <a:lnTo>
                      <a:pt x="464" y="561"/>
                    </a:lnTo>
                    <a:lnTo>
                      <a:pt x="464" y="561"/>
                    </a:lnTo>
                    <a:lnTo>
                      <a:pt x="458" y="575"/>
                    </a:lnTo>
                    <a:lnTo>
                      <a:pt x="455" y="582"/>
                    </a:lnTo>
                    <a:lnTo>
                      <a:pt x="455" y="591"/>
                    </a:lnTo>
                    <a:lnTo>
                      <a:pt x="455" y="591"/>
                    </a:lnTo>
                    <a:lnTo>
                      <a:pt x="467" y="595"/>
                    </a:lnTo>
                    <a:lnTo>
                      <a:pt x="476" y="602"/>
                    </a:lnTo>
                    <a:lnTo>
                      <a:pt x="481" y="606"/>
                    </a:lnTo>
                    <a:lnTo>
                      <a:pt x="485" y="610"/>
                    </a:lnTo>
                    <a:lnTo>
                      <a:pt x="486" y="616"/>
                    </a:lnTo>
                    <a:lnTo>
                      <a:pt x="486" y="623"/>
                    </a:lnTo>
                    <a:lnTo>
                      <a:pt x="486" y="623"/>
                    </a:lnTo>
                    <a:lnTo>
                      <a:pt x="486" y="626"/>
                    </a:lnTo>
                    <a:lnTo>
                      <a:pt x="483" y="629"/>
                    </a:lnTo>
                    <a:lnTo>
                      <a:pt x="479" y="634"/>
                    </a:lnTo>
                    <a:lnTo>
                      <a:pt x="472" y="640"/>
                    </a:lnTo>
                    <a:lnTo>
                      <a:pt x="468" y="648"/>
                    </a:lnTo>
                    <a:lnTo>
                      <a:pt x="468" y="648"/>
                    </a:lnTo>
                    <a:lnTo>
                      <a:pt x="465" y="655"/>
                    </a:lnTo>
                    <a:lnTo>
                      <a:pt x="465" y="661"/>
                    </a:lnTo>
                    <a:lnTo>
                      <a:pt x="464" y="668"/>
                    </a:lnTo>
                    <a:lnTo>
                      <a:pt x="464" y="674"/>
                    </a:lnTo>
                    <a:lnTo>
                      <a:pt x="464" y="674"/>
                    </a:lnTo>
                    <a:lnTo>
                      <a:pt x="455" y="696"/>
                    </a:lnTo>
                    <a:lnTo>
                      <a:pt x="445" y="720"/>
                    </a:lnTo>
                    <a:lnTo>
                      <a:pt x="436" y="741"/>
                    </a:lnTo>
                    <a:lnTo>
                      <a:pt x="427" y="759"/>
                    </a:lnTo>
                    <a:lnTo>
                      <a:pt x="427" y="759"/>
                    </a:lnTo>
                    <a:lnTo>
                      <a:pt x="422" y="761"/>
                    </a:lnTo>
                    <a:lnTo>
                      <a:pt x="416" y="764"/>
                    </a:lnTo>
                    <a:lnTo>
                      <a:pt x="416" y="764"/>
                    </a:lnTo>
                    <a:lnTo>
                      <a:pt x="406" y="755"/>
                    </a:lnTo>
                    <a:lnTo>
                      <a:pt x="401" y="751"/>
                    </a:lnTo>
                    <a:lnTo>
                      <a:pt x="394" y="748"/>
                    </a:lnTo>
                    <a:lnTo>
                      <a:pt x="394" y="748"/>
                    </a:lnTo>
                    <a:lnTo>
                      <a:pt x="385" y="766"/>
                    </a:lnTo>
                    <a:lnTo>
                      <a:pt x="378" y="785"/>
                    </a:lnTo>
                    <a:lnTo>
                      <a:pt x="378" y="785"/>
                    </a:lnTo>
                    <a:lnTo>
                      <a:pt x="389" y="789"/>
                    </a:lnTo>
                    <a:lnTo>
                      <a:pt x="398" y="794"/>
                    </a:lnTo>
                    <a:lnTo>
                      <a:pt x="402" y="797"/>
                    </a:lnTo>
                    <a:lnTo>
                      <a:pt x="405" y="801"/>
                    </a:lnTo>
                    <a:lnTo>
                      <a:pt x="406" y="807"/>
                    </a:lnTo>
                    <a:lnTo>
                      <a:pt x="406" y="813"/>
                    </a:lnTo>
                    <a:lnTo>
                      <a:pt x="406" y="813"/>
                    </a:lnTo>
                    <a:lnTo>
                      <a:pt x="395" y="827"/>
                    </a:lnTo>
                    <a:lnTo>
                      <a:pt x="387" y="844"/>
                    </a:lnTo>
                    <a:lnTo>
                      <a:pt x="378" y="860"/>
                    </a:lnTo>
                    <a:lnTo>
                      <a:pt x="370" y="880"/>
                    </a:lnTo>
                    <a:lnTo>
                      <a:pt x="364" y="898"/>
                    </a:lnTo>
                    <a:lnTo>
                      <a:pt x="358" y="918"/>
                    </a:lnTo>
                    <a:lnTo>
                      <a:pt x="356" y="936"/>
                    </a:lnTo>
                    <a:lnTo>
                      <a:pt x="353" y="954"/>
                    </a:lnTo>
                    <a:lnTo>
                      <a:pt x="353" y="954"/>
                    </a:lnTo>
                    <a:lnTo>
                      <a:pt x="344" y="962"/>
                    </a:lnTo>
                    <a:lnTo>
                      <a:pt x="340" y="963"/>
                    </a:lnTo>
                    <a:lnTo>
                      <a:pt x="336" y="963"/>
                    </a:lnTo>
                    <a:lnTo>
                      <a:pt x="336" y="963"/>
                    </a:lnTo>
                    <a:lnTo>
                      <a:pt x="329" y="959"/>
                    </a:lnTo>
                    <a:lnTo>
                      <a:pt x="323" y="953"/>
                    </a:lnTo>
                    <a:lnTo>
                      <a:pt x="318" y="947"/>
                    </a:lnTo>
                    <a:lnTo>
                      <a:pt x="311" y="945"/>
                    </a:lnTo>
                    <a:lnTo>
                      <a:pt x="311" y="945"/>
                    </a:lnTo>
                    <a:lnTo>
                      <a:pt x="304" y="959"/>
                    </a:lnTo>
                    <a:lnTo>
                      <a:pt x="297" y="974"/>
                    </a:lnTo>
                    <a:lnTo>
                      <a:pt x="290" y="988"/>
                    </a:lnTo>
                    <a:lnTo>
                      <a:pt x="288" y="995"/>
                    </a:lnTo>
                    <a:lnTo>
                      <a:pt x="287" y="1002"/>
                    </a:lnTo>
                    <a:lnTo>
                      <a:pt x="287" y="1002"/>
                    </a:lnTo>
                    <a:lnTo>
                      <a:pt x="295" y="999"/>
                    </a:lnTo>
                    <a:lnTo>
                      <a:pt x="305" y="999"/>
                    </a:lnTo>
                    <a:lnTo>
                      <a:pt x="314" y="999"/>
                    </a:lnTo>
                    <a:lnTo>
                      <a:pt x="321" y="1001"/>
                    </a:lnTo>
                    <a:lnTo>
                      <a:pt x="336" y="1005"/>
                    </a:lnTo>
                    <a:lnTo>
                      <a:pt x="351" y="1012"/>
                    </a:lnTo>
                    <a:lnTo>
                      <a:pt x="379" y="1029"/>
                    </a:lnTo>
                    <a:lnTo>
                      <a:pt x="395" y="1037"/>
                    </a:lnTo>
                    <a:lnTo>
                      <a:pt x="410" y="1044"/>
                    </a:lnTo>
                    <a:lnTo>
                      <a:pt x="410" y="1044"/>
                    </a:lnTo>
                    <a:lnTo>
                      <a:pt x="419" y="1032"/>
                    </a:lnTo>
                    <a:lnTo>
                      <a:pt x="422" y="1026"/>
                    </a:lnTo>
                    <a:lnTo>
                      <a:pt x="424" y="1019"/>
                    </a:lnTo>
                    <a:lnTo>
                      <a:pt x="424" y="1019"/>
                    </a:lnTo>
                    <a:lnTo>
                      <a:pt x="419" y="1011"/>
                    </a:lnTo>
                    <a:lnTo>
                      <a:pt x="413" y="1004"/>
                    </a:lnTo>
                    <a:lnTo>
                      <a:pt x="405" y="998"/>
                    </a:lnTo>
                    <a:lnTo>
                      <a:pt x="398" y="992"/>
                    </a:lnTo>
                    <a:lnTo>
                      <a:pt x="381" y="983"/>
                    </a:lnTo>
                    <a:lnTo>
                      <a:pt x="361" y="974"/>
                    </a:lnTo>
                    <a:lnTo>
                      <a:pt x="361" y="974"/>
                    </a:lnTo>
                    <a:lnTo>
                      <a:pt x="360" y="970"/>
                    </a:lnTo>
                    <a:lnTo>
                      <a:pt x="358" y="967"/>
                    </a:lnTo>
                    <a:lnTo>
                      <a:pt x="358" y="967"/>
                    </a:lnTo>
                    <a:lnTo>
                      <a:pt x="361" y="963"/>
                    </a:lnTo>
                    <a:lnTo>
                      <a:pt x="364" y="959"/>
                    </a:lnTo>
                    <a:lnTo>
                      <a:pt x="367" y="954"/>
                    </a:lnTo>
                    <a:lnTo>
                      <a:pt x="368" y="953"/>
                    </a:lnTo>
                    <a:lnTo>
                      <a:pt x="371" y="953"/>
                    </a:lnTo>
                    <a:lnTo>
                      <a:pt x="371" y="953"/>
                    </a:lnTo>
                    <a:lnTo>
                      <a:pt x="371" y="940"/>
                    </a:lnTo>
                    <a:lnTo>
                      <a:pt x="371" y="940"/>
                    </a:lnTo>
                    <a:lnTo>
                      <a:pt x="381" y="931"/>
                    </a:lnTo>
                    <a:lnTo>
                      <a:pt x="388" y="919"/>
                    </a:lnTo>
                    <a:lnTo>
                      <a:pt x="395" y="907"/>
                    </a:lnTo>
                    <a:lnTo>
                      <a:pt x="401" y="894"/>
                    </a:lnTo>
                    <a:lnTo>
                      <a:pt x="412" y="869"/>
                    </a:lnTo>
                    <a:lnTo>
                      <a:pt x="419" y="856"/>
                    </a:lnTo>
                    <a:lnTo>
                      <a:pt x="427" y="846"/>
                    </a:lnTo>
                    <a:lnTo>
                      <a:pt x="427" y="846"/>
                    </a:lnTo>
                    <a:lnTo>
                      <a:pt x="429" y="834"/>
                    </a:lnTo>
                    <a:lnTo>
                      <a:pt x="431" y="823"/>
                    </a:lnTo>
                    <a:lnTo>
                      <a:pt x="433" y="818"/>
                    </a:lnTo>
                    <a:lnTo>
                      <a:pt x="436" y="814"/>
                    </a:lnTo>
                    <a:lnTo>
                      <a:pt x="440" y="811"/>
                    </a:lnTo>
                    <a:lnTo>
                      <a:pt x="444" y="808"/>
                    </a:lnTo>
                    <a:lnTo>
                      <a:pt x="444" y="808"/>
                    </a:lnTo>
                    <a:lnTo>
                      <a:pt x="452" y="810"/>
                    </a:lnTo>
                    <a:lnTo>
                      <a:pt x="460" y="811"/>
                    </a:lnTo>
                    <a:lnTo>
                      <a:pt x="474" y="820"/>
                    </a:lnTo>
                    <a:lnTo>
                      <a:pt x="486" y="828"/>
                    </a:lnTo>
                    <a:lnTo>
                      <a:pt x="502" y="838"/>
                    </a:lnTo>
                    <a:lnTo>
                      <a:pt x="502" y="838"/>
                    </a:lnTo>
                    <a:close/>
                    <a:moveTo>
                      <a:pt x="1034" y="387"/>
                    </a:moveTo>
                    <a:lnTo>
                      <a:pt x="1034" y="387"/>
                    </a:lnTo>
                    <a:lnTo>
                      <a:pt x="1008" y="387"/>
                    </a:lnTo>
                    <a:lnTo>
                      <a:pt x="985" y="384"/>
                    </a:lnTo>
                    <a:lnTo>
                      <a:pt x="961" y="380"/>
                    </a:lnTo>
                    <a:lnTo>
                      <a:pt x="935" y="376"/>
                    </a:lnTo>
                    <a:lnTo>
                      <a:pt x="889" y="365"/>
                    </a:lnTo>
                    <a:lnTo>
                      <a:pt x="841" y="355"/>
                    </a:lnTo>
                    <a:lnTo>
                      <a:pt x="841" y="355"/>
                    </a:lnTo>
                    <a:lnTo>
                      <a:pt x="841" y="361"/>
                    </a:lnTo>
                    <a:lnTo>
                      <a:pt x="841" y="361"/>
                    </a:lnTo>
                    <a:lnTo>
                      <a:pt x="843" y="446"/>
                    </a:lnTo>
                    <a:lnTo>
                      <a:pt x="844" y="533"/>
                    </a:lnTo>
                    <a:lnTo>
                      <a:pt x="843" y="707"/>
                    </a:lnTo>
                    <a:lnTo>
                      <a:pt x="841" y="876"/>
                    </a:lnTo>
                    <a:lnTo>
                      <a:pt x="843" y="956"/>
                    </a:lnTo>
                    <a:lnTo>
                      <a:pt x="844" y="1032"/>
                    </a:lnTo>
                    <a:lnTo>
                      <a:pt x="844" y="1032"/>
                    </a:lnTo>
                    <a:lnTo>
                      <a:pt x="847" y="1030"/>
                    </a:lnTo>
                    <a:lnTo>
                      <a:pt x="850" y="1029"/>
                    </a:lnTo>
                    <a:lnTo>
                      <a:pt x="858" y="1029"/>
                    </a:lnTo>
                    <a:lnTo>
                      <a:pt x="868" y="1032"/>
                    </a:lnTo>
                    <a:lnTo>
                      <a:pt x="868" y="1032"/>
                    </a:lnTo>
                    <a:lnTo>
                      <a:pt x="874" y="1030"/>
                    </a:lnTo>
                    <a:lnTo>
                      <a:pt x="879" y="1033"/>
                    </a:lnTo>
                    <a:lnTo>
                      <a:pt x="885" y="1036"/>
                    </a:lnTo>
                    <a:lnTo>
                      <a:pt x="893" y="1037"/>
                    </a:lnTo>
                    <a:lnTo>
                      <a:pt x="893" y="1037"/>
                    </a:lnTo>
                    <a:lnTo>
                      <a:pt x="899" y="1039"/>
                    </a:lnTo>
                    <a:lnTo>
                      <a:pt x="906" y="1037"/>
                    </a:lnTo>
                    <a:lnTo>
                      <a:pt x="913" y="1037"/>
                    </a:lnTo>
                    <a:lnTo>
                      <a:pt x="919" y="1037"/>
                    </a:lnTo>
                    <a:lnTo>
                      <a:pt x="919" y="1037"/>
                    </a:lnTo>
                    <a:lnTo>
                      <a:pt x="923" y="1039"/>
                    </a:lnTo>
                    <a:lnTo>
                      <a:pt x="926" y="1042"/>
                    </a:lnTo>
                    <a:lnTo>
                      <a:pt x="930" y="1043"/>
                    </a:lnTo>
                    <a:lnTo>
                      <a:pt x="934" y="1044"/>
                    </a:lnTo>
                    <a:lnTo>
                      <a:pt x="934" y="1044"/>
                    </a:lnTo>
                    <a:lnTo>
                      <a:pt x="958" y="1047"/>
                    </a:lnTo>
                    <a:lnTo>
                      <a:pt x="982" y="1049"/>
                    </a:lnTo>
                    <a:lnTo>
                      <a:pt x="1007" y="1049"/>
                    </a:lnTo>
                    <a:lnTo>
                      <a:pt x="1032" y="1049"/>
                    </a:lnTo>
                    <a:lnTo>
                      <a:pt x="1083" y="1044"/>
                    </a:lnTo>
                    <a:lnTo>
                      <a:pt x="1132" y="1037"/>
                    </a:lnTo>
                    <a:lnTo>
                      <a:pt x="1132" y="1037"/>
                    </a:lnTo>
                    <a:lnTo>
                      <a:pt x="1132" y="919"/>
                    </a:lnTo>
                    <a:lnTo>
                      <a:pt x="1132" y="859"/>
                    </a:lnTo>
                    <a:lnTo>
                      <a:pt x="1129" y="796"/>
                    </a:lnTo>
                    <a:lnTo>
                      <a:pt x="1129" y="796"/>
                    </a:lnTo>
                    <a:lnTo>
                      <a:pt x="1128" y="744"/>
                    </a:lnTo>
                    <a:lnTo>
                      <a:pt x="1128" y="693"/>
                    </a:lnTo>
                    <a:lnTo>
                      <a:pt x="1128" y="641"/>
                    </a:lnTo>
                    <a:lnTo>
                      <a:pt x="1125" y="591"/>
                    </a:lnTo>
                    <a:lnTo>
                      <a:pt x="1125" y="591"/>
                    </a:lnTo>
                    <a:lnTo>
                      <a:pt x="1116" y="483"/>
                    </a:lnTo>
                    <a:lnTo>
                      <a:pt x="1114" y="427"/>
                    </a:lnTo>
                    <a:lnTo>
                      <a:pt x="1114" y="400"/>
                    </a:lnTo>
                    <a:lnTo>
                      <a:pt x="1115" y="373"/>
                    </a:lnTo>
                    <a:lnTo>
                      <a:pt x="1115" y="373"/>
                    </a:lnTo>
                    <a:lnTo>
                      <a:pt x="1104" y="375"/>
                    </a:lnTo>
                    <a:lnTo>
                      <a:pt x="1094" y="375"/>
                    </a:lnTo>
                    <a:lnTo>
                      <a:pt x="1073" y="379"/>
                    </a:lnTo>
                    <a:lnTo>
                      <a:pt x="1053" y="384"/>
                    </a:lnTo>
                    <a:lnTo>
                      <a:pt x="1044" y="386"/>
                    </a:lnTo>
                    <a:lnTo>
                      <a:pt x="1034" y="387"/>
                    </a:lnTo>
                    <a:lnTo>
                      <a:pt x="1034" y="387"/>
                    </a:lnTo>
                    <a:close/>
                    <a:moveTo>
                      <a:pt x="1458" y="365"/>
                    </a:moveTo>
                    <a:lnTo>
                      <a:pt x="1458" y="365"/>
                    </a:lnTo>
                    <a:lnTo>
                      <a:pt x="1458" y="393"/>
                    </a:lnTo>
                    <a:lnTo>
                      <a:pt x="1459" y="411"/>
                    </a:lnTo>
                    <a:lnTo>
                      <a:pt x="1458" y="428"/>
                    </a:lnTo>
                    <a:lnTo>
                      <a:pt x="1458" y="436"/>
                    </a:lnTo>
                    <a:lnTo>
                      <a:pt x="1455" y="446"/>
                    </a:lnTo>
                    <a:lnTo>
                      <a:pt x="1455" y="446"/>
                    </a:lnTo>
                    <a:lnTo>
                      <a:pt x="1460" y="532"/>
                    </a:lnTo>
                    <a:lnTo>
                      <a:pt x="1462" y="575"/>
                    </a:lnTo>
                    <a:lnTo>
                      <a:pt x="1462" y="598"/>
                    </a:lnTo>
                    <a:lnTo>
                      <a:pt x="1462" y="620"/>
                    </a:lnTo>
                    <a:lnTo>
                      <a:pt x="1462" y="620"/>
                    </a:lnTo>
                    <a:lnTo>
                      <a:pt x="1458" y="693"/>
                    </a:lnTo>
                    <a:lnTo>
                      <a:pt x="1455" y="766"/>
                    </a:lnTo>
                    <a:lnTo>
                      <a:pt x="1453" y="842"/>
                    </a:lnTo>
                    <a:lnTo>
                      <a:pt x="1453" y="917"/>
                    </a:lnTo>
                    <a:lnTo>
                      <a:pt x="1455" y="991"/>
                    </a:lnTo>
                    <a:lnTo>
                      <a:pt x="1456" y="1064"/>
                    </a:lnTo>
                    <a:lnTo>
                      <a:pt x="1462" y="1206"/>
                    </a:lnTo>
                    <a:lnTo>
                      <a:pt x="1462" y="1206"/>
                    </a:lnTo>
                    <a:lnTo>
                      <a:pt x="1469" y="1211"/>
                    </a:lnTo>
                    <a:lnTo>
                      <a:pt x="1476" y="1216"/>
                    </a:lnTo>
                    <a:lnTo>
                      <a:pt x="1480" y="1218"/>
                    </a:lnTo>
                    <a:lnTo>
                      <a:pt x="1484" y="1220"/>
                    </a:lnTo>
                    <a:lnTo>
                      <a:pt x="1489" y="1220"/>
                    </a:lnTo>
                    <a:lnTo>
                      <a:pt x="1493" y="1218"/>
                    </a:lnTo>
                    <a:lnTo>
                      <a:pt x="1493" y="1218"/>
                    </a:lnTo>
                    <a:lnTo>
                      <a:pt x="1498" y="1161"/>
                    </a:lnTo>
                    <a:lnTo>
                      <a:pt x="1503" y="1103"/>
                    </a:lnTo>
                    <a:lnTo>
                      <a:pt x="1505" y="1047"/>
                    </a:lnTo>
                    <a:lnTo>
                      <a:pt x="1505" y="990"/>
                    </a:lnTo>
                    <a:lnTo>
                      <a:pt x="1505" y="876"/>
                    </a:lnTo>
                    <a:lnTo>
                      <a:pt x="1504" y="761"/>
                    </a:lnTo>
                    <a:lnTo>
                      <a:pt x="1504" y="761"/>
                    </a:lnTo>
                    <a:lnTo>
                      <a:pt x="1503" y="724"/>
                    </a:lnTo>
                    <a:lnTo>
                      <a:pt x="1498" y="689"/>
                    </a:lnTo>
                    <a:lnTo>
                      <a:pt x="1496" y="653"/>
                    </a:lnTo>
                    <a:lnTo>
                      <a:pt x="1493" y="616"/>
                    </a:lnTo>
                    <a:lnTo>
                      <a:pt x="1493" y="616"/>
                    </a:lnTo>
                    <a:lnTo>
                      <a:pt x="1493" y="585"/>
                    </a:lnTo>
                    <a:lnTo>
                      <a:pt x="1493" y="553"/>
                    </a:lnTo>
                    <a:lnTo>
                      <a:pt x="1494" y="488"/>
                    </a:lnTo>
                    <a:lnTo>
                      <a:pt x="1497" y="425"/>
                    </a:lnTo>
                    <a:lnTo>
                      <a:pt x="1497" y="394"/>
                    </a:lnTo>
                    <a:lnTo>
                      <a:pt x="1496" y="363"/>
                    </a:lnTo>
                    <a:lnTo>
                      <a:pt x="1496" y="363"/>
                    </a:lnTo>
                    <a:lnTo>
                      <a:pt x="1489" y="363"/>
                    </a:lnTo>
                    <a:lnTo>
                      <a:pt x="1483" y="363"/>
                    </a:lnTo>
                    <a:lnTo>
                      <a:pt x="1474" y="365"/>
                    </a:lnTo>
                    <a:lnTo>
                      <a:pt x="1467" y="366"/>
                    </a:lnTo>
                    <a:lnTo>
                      <a:pt x="1463" y="365"/>
                    </a:lnTo>
                    <a:lnTo>
                      <a:pt x="1459" y="363"/>
                    </a:lnTo>
                    <a:lnTo>
                      <a:pt x="1459" y="363"/>
                    </a:lnTo>
                    <a:lnTo>
                      <a:pt x="1459" y="362"/>
                    </a:lnTo>
                    <a:lnTo>
                      <a:pt x="1458" y="362"/>
                    </a:lnTo>
                    <a:lnTo>
                      <a:pt x="1458" y="363"/>
                    </a:lnTo>
                    <a:lnTo>
                      <a:pt x="1458" y="365"/>
                    </a:lnTo>
                    <a:lnTo>
                      <a:pt x="1458" y="365"/>
                    </a:lnTo>
                    <a:close/>
                    <a:moveTo>
                      <a:pt x="2057" y="545"/>
                    </a:moveTo>
                    <a:lnTo>
                      <a:pt x="2057" y="545"/>
                    </a:lnTo>
                    <a:lnTo>
                      <a:pt x="2072" y="542"/>
                    </a:lnTo>
                    <a:lnTo>
                      <a:pt x="2089" y="537"/>
                    </a:lnTo>
                    <a:lnTo>
                      <a:pt x="2106" y="532"/>
                    </a:lnTo>
                    <a:lnTo>
                      <a:pt x="2122" y="526"/>
                    </a:lnTo>
                    <a:lnTo>
                      <a:pt x="2137" y="519"/>
                    </a:lnTo>
                    <a:lnTo>
                      <a:pt x="2150" y="511"/>
                    </a:lnTo>
                    <a:lnTo>
                      <a:pt x="2161" y="501"/>
                    </a:lnTo>
                    <a:lnTo>
                      <a:pt x="2169" y="491"/>
                    </a:lnTo>
                    <a:lnTo>
                      <a:pt x="2169" y="491"/>
                    </a:lnTo>
                    <a:lnTo>
                      <a:pt x="2175" y="481"/>
                    </a:lnTo>
                    <a:lnTo>
                      <a:pt x="2176" y="473"/>
                    </a:lnTo>
                    <a:lnTo>
                      <a:pt x="2175" y="466"/>
                    </a:lnTo>
                    <a:lnTo>
                      <a:pt x="2172" y="457"/>
                    </a:lnTo>
                    <a:lnTo>
                      <a:pt x="2164" y="443"/>
                    </a:lnTo>
                    <a:lnTo>
                      <a:pt x="2155" y="429"/>
                    </a:lnTo>
                    <a:lnTo>
                      <a:pt x="2155" y="429"/>
                    </a:lnTo>
                    <a:lnTo>
                      <a:pt x="2150" y="415"/>
                    </a:lnTo>
                    <a:lnTo>
                      <a:pt x="2144" y="403"/>
                    </a:lnTo>
                    <a:lnTo>
                      <a:pt x="2140" y="396"/>
                    </a:lnTo>
                    <a:lnTo>
                      <a:pt x="2136" y="391"/>
                    </a:lnTo>
                    <a:lnTo>
                      <a:pt x="2131" y="387"/>
                    </a:lnTo>
                    <a:lnTo>
                      <a:pt x="2126" y="384"/>
                    </a:lnTo>
                    <a:lnTo>
                      <a:pt x="2126" y="384"/>
                    </a:lnTo>
                    <a:lnTo>
                      <a:pt x="2117" y="383"/>
                    </a:lnTo>
                    <a:lnTo>
                      <a:pt x="2105" y="384"/>
                    </a:lnTo>
                    <a:lnTo>
                      <a:pt x="2077" y="387"/>
                    </a:lnTo>
                    <a:lnTo>
                      <a:pt x="2077" y="387"/>
                    </a:lnTo>
                    <a:lnTo>
                      <a:pt x="2050" y="390"/>
                    </a:lnTo>
                    <a:lnTo>
                      <a:pt x="2028" y="396"/>
                    </a:lnTo>
                    <a:lnTo>
                      <a:pt x="2028" y="396"/>
                    </a:lnTo>
                    <a:lnTo>
                      <a:pt x="2019" y="398"/>
                    </a:lnTo>
                    <a:lnTo>
                      <a:pt x="2011" y="403"/>
                    </a:lnTo>
                    <a:lnTo>
                      <a:pt x="1997" y="413"/>
                    </a:lnTo>
                    <a:lnTo>
                      <a:pt x="1984" y="422"/>
                    </a:lnTo>
                    <a:lnTo>
                      <a:pt x="1971" y="429"/>
                    </a:lnTo>
                    <a:lnTo>
                      <a:pt x="1971" y="429"/>
                    </a:lnTo>
                    <a:lnTo>
                      <a:pt x="1973" y="432"/>
                    </a:lnTo>
                    <a:lnTo>
                      <a:pt x="1973" y="435"/>
                    </a:lnTo>
                    <a:lnTo>
                      <a:pt x="1971" y="439"/>
                    </a:lnTo>
                    <a:lnTo>
                      <a:pt x="1969" y="443"/>
                    </a:lnTo>
                    <a:lnTo>
                      <a:pt x="1969" y="446"/>
                    </a:lnTo>
                    <a:lnTo>
                      <a:pt x="1970" y="449"/>
                    </a:lnTo>
                    <a:lnTo>
                      <a:pt x="1970" y="449"/>
                    </a:lnTo>
                    <a:lnTo>
                      <a:pt x="1964" y="450"/>
                    </a:lnTo>
                    <a:lnTo>
                      <a:pt x="1962" y="452"/>
                    </a:lnTo>
                    <a:lnTo>
                      <a:pt x="1955" y="459"/>
                    </a:lnTo>
                    <a:lnTo>
                      <a:pt x="1955" y="459"/>
                    </a:lnTo>
                    <a:lnTo>
                      <a:pt x="1956" y="473"/>
                    </a:lnTo>
                    <a:lnTo>
                      <a:pt x="1959" y="486"/>
                    </a:lnTo>
                    <a:lnTo>
                      <a:pt x="1964" y="498"/>
                    </a:lnTo>
                    <a:lnTo>
                      <a:pt x="1970" y="509"/>
                    </a:lnTo>
                    <a:lnTo>
                      <a:pt x="1981" y="532"/>
                    </a:lnTo>
                    <a:lnTo>
                      <a:pt x="1988" y="543"/>
                    </a:lnTo>
                    <a:lnTo>
                      <a:pt x="1994" y="554"/>
                    </a:lnTo>
                    <a:lnTo>
                      <a:pt x="1994" y="554"/>
                    </a:lnTo>
                    <a:lnTo>
                      <a:pt x="2001" y="552"/>
                    </a:lnTo>
                    <a:lnTo>
                      <a:pt x="2008" y="550"/>
                    </a:lnTo>
                    <a:lnTo>
                      <a:pt x="2023" y="547"/>
                    </a:lnTo>
                    <a:lnTo>
                      <a:pt x="2039" y="546"/>
                    </a:lnTo>
                    <a:lnTo>
                      <a:pt x="2057" y="545"/>
                    </a:lnTo>
                    <a:lnTo>
                      <a:pt x="2057" y="545"/>
                    </a:lnTo>
                    <a:close/>
                    <a:moveTo>
                      <a:pt x="542" y="397"/>
                    </a:moveTo>
                    <a:lnTo>
                      <a:pt x="542" y="397"/>
                    </a:lnTo>
                    <a:lnTo>
                      <a:pt x="507" y="467"/>
                    </a:lnTo>
                    <a:lnTo>
                      <a:pt x="474" y="537"/>
                    </a:lnTo>
                    <a:lnTo>
                      <a:pt x="474" y="537"/>
                    </a:lnTo>
                    <a:lnTo>
                      <a:pt x="479" y="536"/>
                    </a:lnTo>
                    <a:lnTo>
                      <a:pt x="482" y="536"/>
                    </a:lnTo>
                    <a:lnTo>
                      <a:pt x="489" y="539"/>
                    </a:lnTo>
                    <a:lnTo>
                      <a:pt x="493" y="542"/>
                    </a:lnTo>
                    <a:lnTo>
                      <a:pt x="497" y="543"/>
                    </a:lnTo>
                    <a:lnTo>
                      <a:pt x="502" y="545"/>
                    </a:lnTo>
                    <a:lnTo>
                      <a:pt x="502" y="545"/>
                    </a:lnTo>
                    <a:lnTo>
                      <a:pt x="511" y="529"/>
                    </a:lnTo>
                    <a:lnTo>
                      <a:pt x="520" y="512"/>
                    </a:lnTo>
                    <a:lnTo>
                      <a:pt x="537" y="479"/>
                    </a:lnTo>
                    <a:lnTo>
                      <a:pt x="551" y="442"/>
                    </a:lnTo>
                    <a:lnTo>
                      <a:pt x="563" y="408"/>
                    </a:lnTo>
                    <a:lnTo>
                      <a:pt x="563" y="408"/>
                    </a:lnTo>
                    <a:lnTo>
                      <a:pt x="561" y="403"/>
                    </a:lnTo>
                    <a:lnTo>
                      <a:pt x="556" y="400"/>
                    </a:lnTo>
                    <a:lnTo>
                      <a:pt x="551" y="397"/>
                    </a:lnTo>
                    <a:lnTo>
                      <a:pt x="542" y="397"/>
                    </a:lnTo>
                    <a:lnTo>
                      <a:pt x="542" y="397"/>
                    </a:lnTo>
                    <a:close/>
                    <a:moveTo>
                      <a:pt x="625" y="435"/>
                    </a:moveTo>
                    <a:lnTo>
                      <a:pt x="625" y="435"/>
                    </a:lnTo>
                    <a:lnTo>
                      <a:pt x="621" y="441"/>
                    </a:lnTo>
                    <a:lnTo>
                      <a:pt x="617" y="448"/>
                    </a:lnTo>
                    <a:lnTo>
                      <a:pt x="610" y="462"/>
                    </a:lnTo>
                    <a:lnTo>
                      <a:pt x="603" y="480"/>
                    </a:lnTo>
                    <a:lnTo>
                      <a:pt x="593" y="501"/>
                    </a:lnTo>
                    <a:lnTo>
                      <a:pt x="593" y="501"/>
                    </a:lnTo>
                    <a:lnTo>
                      <a:pt x="583" y="519"/>
                    </a:lnTo>
                    <a:lnTo>
                      <a:pt x="573" y="535"/>
                    </a:lnTo>
                    <a:lnTo>
                      <a:pt x="569" y="543"/>
                    </a:lnTo>
                    <a:lnTo>
                      <a:pt x="565" y="550"/>
                    </a:lnTo>
                    <a:lnTo>
                      <a:pt x="563" y="557"/>
                    </a:lnTo>
                    <a:lnTo>
                      <a:pt x="563" y="563"/>
                    </a:lnTo>
                    <a:lnTo>
                      <a:pt x="563" y="563"/>
                    </a:lnTo>
                    <a:lnTo>
                      <a:pt x="565" y="568"/>
                    </a:lnTo>
                    <a:lnTo>
                      <a:pt x="569" y="574"/>
                    </a:lnTo>
                    <a:lnTo>
                      <a:pt x="575" y="577"/>
                    </a:lnTo>
                    <a:lnTo>
                      <a:pt x="580" y="580"/>
                    </a:lnTo>
                    <a:lnTo>
                      <a:pt x="591" y="587"/>
                    </a:lnTo>
                    <a:lnTo>
                      <a:pt x="597" y="591"/>
                    </a:lnTo>
                    <a:lnTo>
                      <a:pt x="601" y="595"/>
                    </a:lnTo>
                    <a:lnTo>
                      <a:pt x="601" y="595"/>
                    </a:lnTo>
                    <a:lnTo>
                      <a:pt x="613" y="580"/>
                    </a:lnTo>
                    <a:lnTo>
                      <a:pt x="622" y="564"/>
                    </a:lnTo>
                    <a:lnTo>
                      <a:pt x="631" y="547"/>
                    </a:lnTo>
                    <a:lnTo>
                      <a:pt x="638" y="529"/>
                    </a:lnTo>
                    <a:lnTo>
                      <a:pt x="653" y="493"/>
                    </a:lnTo>
                    <a:lnTo>
                      <a:pt x="670" y="457"/>
                    </a:lnTo>
                    <a:lnTo>
                      <a:pt x="670" y="457"/>
                    </a:lnTo>
                    <a:lnTo>
                      <a:pt x="662" y="448"/>
                    </a:lnTo>
                    <a:lnTo>
                      <a:pt x="650" y="441"/>
                    </a:lnTo>
                    <a:lnTo>
                      <a:pt x="645" y="438"/>
                    </a:lnTo>
                    <a:lnTo>
                      <a:pt x="638" y="436"/>
                    </a:lnTo>
                    <a:lnTo>
                      <a:pt x="632" y="435"/>
                    </a:lnTo>
                    <a:lnTo>
                      <a:pt x="625" y="435"/>
                    </a:lnTo>
                    <a:lnTo>
                      <a:pt x="625" y="435"/>
                    </a:lnTo>
                    <a:close/>
                    <a:moveTo>
                      <a:pt x="688" y="455"/>
                    </a:moveTo>
                    <a:lnTo>
                      <a:pt x="688" y="455"/>
                    </a:lnTo>
                    <a:lnTo>
                      <a:pt x="681" y="473"/>
                    </a:lnTo>
                    <a:lnTo>
                      <a:pt x="674" y="491"/>
                    </a:lnTo>
                    <a:lnTo>
                      <a:pt x="655" y="528"/>
                    </a:lnTo>
                    <a:lnTo>
                      <a:pt x="636" y="564"/>
                    </a:lnTo>
                    <a:lnTo>
                      <a:pt x="629" y="584"/>
                    </a:lnTo>
                    <a:lnTo>
                      <a:pt x="622" y="602"/>
                    </a:lnTo>
                    <a:lnTo>
                      <a:pt x="622" y="602"/>
                    </a:lnTo>
                    <a:lnTo>
                      <a:pt x="620" y="618"/>
                    </a:lnTo>
                    <a:lnTo>
                      <a:pt x="618" y="636"/>
                    </a:lnTo>
                    <a:lnTo>
                      <a:pt x="618" y="655"/>
                    </a:lnTo>
                    <a:lnTo>
                      <a:pt x="618" y="675"/>
                    </a:lnTo>
                    <a:lnTo>
                      <a:pt x="622" y="717"/>
                    </a:lnTo>
                    <a:lnTo>
                      <a:pt x="625" y="757"/>
                    </a:lnTo>
                    <a:lnTo>
                      <a:pt x="625" y="757"/>
                    </a:lnTo>
                    <a:lnTo>
                      <a:pt x="625" y="792"/>
                    </a:lnTo>
                    <a:lnTo>
                      <a:pt x="624" y="827"/>
                    </a:lnTo>
                    <a:lnTo>
                      <a:pt x="622" y="859"/>
                    </a:lnTo>
                    <a:lnTo>
                      <a:pt x="622" y="891"/>
                    </a:lnTo>
                    <a:lnTo>
                      <a:pt x="622" y="891"/>
                    </a:lnTo>
                    <a:lnTo>
                      <a:pt x="625" y="963"/>
                    </a:lnTo>
                    <a:lnTo>
                      <a:pt x="627" y="1039"/>
                    </a:lnTo>
                    <a:lnTo>
                      <a:pt x="627" y="1116"/>
                    </a:lnTo>
                    <a:lnTo>
                      <a:pt x="625" y="1192"/>
                    </a:lnTo>
                    <a:lnTo>
                      <a:pt x="625" y="1192"/>
                    </a:lnTo>
                    <a:lnTo>
                      <a:pt x="627" y="1195"/>
                    </a:lnTo>
                    <a:lnTo>
                      <a:pt x="629" y="1196"/>
                    </a:lnTo>
                    <a:lnTo>
                      <a:pt x="634" y="1202"/>
                    </a:lnTo>
                    <a:lnTo>
                      <a:pt x="636" y="1204"/>
                    </a:lnTo>
                    <a:lnTo>
                      <a:pt x="638" y="1209"/>
                    </a:lnTo>
                    <a:lnTo>
                      <a:pt x="638" y="1213"/>
                    </a:lnTo>
                    <a:lnTo>
                      <a:pt x="638" y="1218"/>
                    </a:lnTo>
                    <a:lnTo>
                      <a:pt x="638" y="1218"/>
                    </a:lnTo>
                    <a:lnTo>
                      <a:pt x="656" y="1225"/>
                    </a:lnTo>
                    <a:lnTo>
                      <a:pt x="676" y="1230"/>
                    </a:lnTo>
                    <a:lnTo>
                      <a:pt x="694" y="1232"/>
                    </a:lnTo>
                    <a:lnTo>
                      <a:pt x="715" y="1231"/>
                    </a:lnTo>
                    <a:lnTo>
                      <a:pt x="735" y="1230"/>
                    </a:lnTo>
                    <a:lnTo>
                      <a:pt x="754" y="1227"/>
                    </a:lnTo>
                    <a:lnTo>
                      <a:pt x="774" y="1221"/>
                    </a:lnTo>
                    <a:lnTo>
                      <a:pt x="794" y="1217"/>
                    </a:lnTo>
                    <a:lnTo>
                      <a:pt x="794" y="1217"/>
                    </a:lnTo>
                    <a:lnTo>
                      <a:pt x="796" y="1196"/>
                    </a:lnTo>
                    <a:lnTo>
                      <a:pt x="799" y="1175"/>
                    </a:lnTo>
                    <a:lnTo>
                      <a:pt x="799" y="1154"/>
                    </a:lnTo>
                    <a:lnTo>
                      <a:pt x="799" y="1133"/>
                    </a:lnTo>
                    <a:lnTo>
                      <a:pt x="796" y="1091"/>
                    </a:lnTo>
                    <a:lnTo>
                      <a:pt x="795" y="1046"/>
                    </a:lnTo>
                    <a:lnTo>
                      <a:pt x="795" y="1046"/>
                    </a:lnTo>
                    <a:lnTo>
                      <a:pt x="798" y="978"/>
                    </a:lnTo>
                    <a:lnTo>
                      <a:pt x="801" y="908"/>
                    </a:lnTo>
                    <a:lnTo>
                      <a:pt x="805" y="835"/>
                    </a:lnTo>
                    <a:lnTo>
                      <a:pt x="806" y="797"/>
                    </a:lnTo>
                    <a:lnTo>
                      <a:pt x="806" y="757"/>
                    </a:lnTo>
                    <a:lnTo>
                      <a:pt x="806" y="757"/>
                    </a:lnTo>
                    <a:lnTo>
                      <a:pt x="806" y="712"/>
                    </a:lnTo>
                    <a:lnTo>
                      <a:pt x="805" y="691"/>
                    </a:lnTo>
                    <a:lnTo>
                      <a:pt x="803" y="669"/>
                    </a:lnTo>
                    <a:lnTo>
                      <a:pt x="803" y="669"/>
                    </a:lnTo>
                    <a:lnTo>
                      <a:pt x="802" y="664"/>
                    </a:lnTo>
                    <a:lnTo>
                      <a:pt x="801" y="658"/>
                    </a:lnTo>
                    <a:lnTo>
                      <a:pt x="799" y="653"/>
                    </a:lnTo>
                    <a:lnTo>
                      <a:pt x="798" y="647"/>
                    </a:lnTo>
                    <a:lnTo>
                      <a:pt x="798" y="647"/>
                    </a:lnTo>
                    <a:lnTo>
                      <a:pt x="796" y="630"/>
                    </a:lnTo>
                    <a:lnTo>
                      <a:pt x="798" y="615"/>
                    </a:lnTo>
                    <a:lnTo>
                      <a:pt x="799" y="598"/>
                    </a:lnTo>
                    <a:lnTo>
                      <a:pt x="799" y="582"/>
                    </a:lnTo>
                    <a:lnTo>
                      <a:pt x="799" y="582"/>
                    </a:lnTo>
                    <a:lnTo>
                      <a:pt x="796" y="553"/>
                    </a:lnTo>
                    <a:lnTo>
                      <a:pt x="791" y="522"/>
                    </a:lnTo>
                    <a:lnTo>
                      <a:pt x="787" y="491"/>
                    </a:lnTo>
                    <a:lnTo>
                      <a:pt x="782" y="459"/>
                    </a:lnTo>
                    <a:lnTo>
                      <a:pt x="782" y="459"/>
                    </a:lnTo>
                    <a:lnTo>
                      <a:pt x="771" y="455"/>
                    </a:lnTo>
                    <a:lnTo>
                      <a:pt x="760" y="452"/>
                    </a:lnTo>
                    <a:lnTo>
                      <a:pt x="747" y="450"/>
                    </a:lnTo>
                    <a:lnTo>
                      <a:pt x="736" y="449"/>
                    </a:lnTo>
                    <a:lnTo>
                      <a:pt x="723" y="449"/>
                    </a:lnTo>
                    <a:lnTo>
                      <a:pt x="711" y="450"/>
                    </a:lnTo>
                    <a:lnTo>
                      <a:pt x="700" y="452"/>
                    </a:lnTo>
                    <a:lnTo>
                      <a:pt x="688" y="455"/>
                    </a:lnTo>
                    <a:lnTo>
                      <a:pt x="688" y="455"/>
                    </a:lnTo>
                    <a:close/>
                    <a:moveTo>
                      <a:pt x="1999" y="571"/>
                    </a:moveTo>
                    <a:lnTo>
                      <a:pt x="1999" y="571"/>
                    </a:lnTo>
                    <a:lnTo>
                      <a:pt x="2002" y="582"/>
                    </a:lnTo>
                    <a:lnTo>
                      <a:pt x="2005" y="591"/>
                    </a:lnTo>
                    <a:lnTo>
                      <a:pt x="2015" y="608"/>
                    </a:lnTo>
                    <a:lnTo>
                      <a:pt x="2015" y="608"/>
                    </a:lnTo>
                    <a:lnTo>
                      <a:pt x="2021" y="608"/>
                    </a:lnTo>
                    <a:lnTo>
                      <a:pt x="2025" y="605"/>
                    </a:lnTo>
                    <a:lnTo>
                      <a:pt x="2030" y="602"/>
                    </a:lnTo>
                    <a:lnTo>
                      <a:pt x="2036" y="602"/>
                    </a:lnTo>
                    <a:lnTo>
                      <a:pt x="2036" y="602"/>
                    </a:lnTo>
                    <a:lnTo>
                      <a:pt x="2049" y="605"/>
                    </a:lnTo>
                    <a:lnTo>
                      <a:pt x="2064" y="606"/>
                    </a:lnTo>
                    <a:lnTo>
                      <a:pt x="2080" y="606"/>
                    </a:lnTo>
                    <a:lnTo>
                      <a:pt x="2096" y="606"/>
                    </a:lnTo>
                    <a:lnTo>
                      <a:pt x="2115" y="603"/>
                    </a:lnTo>
                    <a:lnTo>
                      <a:pt x="2131" y="599"/>
                    </a:lnTo>
                    <a:lnTo>
                      <a:pt x="2147" y="594"/>
                    </a:lnTo>
                    <a:lnTo>
                      <a:pt x="2162" y="587"/>
                    </a:lnTo>
                    <a:lnTo>
                      <a:pt x="2175" y="578"/>
                    </a:lnTo>
                    <a:lnTo>
                      <a:pt x="2188" y="570"/>
                    </a:lnTo>
                    <a:lnTo>
                      <a:pt x="2196" y="559"/>
                    </a:lnTo>
                    <a:lnTo>
                      <a:pt x="2199" y="553"/>
                    </a:lnTo>
                    <a:lnTo>
                      <a:pt x="2202" y="547"/>
                    </a:lnTo>
                    <a:lnTo>
                      <a:pt x="2203" y="542"/>
                    </a:lnTo>
                    <a:lnTo>
                      <a:pt x="2204" y="536"/>
                    </a:lnTo>
                    <a:lnTo>
                      <a:pt x="2203" y="529"/>
                    </a:lnTo>
                    <a:lnTo>
                      <a:pt x="2202" y="523"/>
                    </a:lnTo>
                    <a:lnTo>
                      <a:pt x="2200" y="516"/>
                    </a:lnTo>
                    <a:lnTo>
                      <a:pt x="2196" y="509"/>
                    </a:lnTo>
                    <a:lnTo>
                      <a:pt x="2190" y="502"/>
                    </a:lnTo>
                    <a:lnTo>
                      <a:pt x="2185" y="495"/>
                    </a:lnTo>
                    <a:lnTo>
                      <a:pt x="2185" y="495"/>
                    </a:lnTo>
                    <a:lnTo>
                      <a:pt x="2178" y="505"/>
                    </a:lnTo>
                    <a:lnTo>
                      <a:pt x="2171" y="514"/>
                    </a:lnTo>
                    <a:lnTo>
                      <a:pt x="2162" y="522"/>
                    </a:lnTo>
                    <a:lnTo>
                      <a:pt x="2153" y="529"/>
                    </a:lnTo>
                    <a:lnTo>
                      <a:pt x="2143" y="536"/>
                    </a:lnTo>
                    <a:lnTo>
                      <a:pt x="2131" y="542"/>
                    </a:lnTo>
                    <a:lnTo>
                      <a:pt x="2108" y="552"/>
                    </a:lnTo>
                    <a:lnTo>
                      <a:pt x="2081" y="559"/>
                    </a:lnTo>
                    <a:lnTo>
                      <a:pt x="2054" y="564"/>
                    </a:lnTo>
                    <a:lnTo>
                      <a:pt x="1999" y="571"/>
                    </a:lnTo>
                    <a:lnTo>
                      <a:pt x="1999" y="571"/>
                    </a:lnTo>
                    <a:close/>
                    <a:moveTo>
                      <a:pt x="1957" y="693"/>
                    </a:moveTo>
                    <a:lnTo>
                      <a:pt x="1957" y="693"/>
                    </a:lnTo>
                    <a:lnTo>
                      <a:pt x="1957" y="706"/>
                    </a:lnTo>
                    <a:lnTo>
                      <a:pt x="1955" y="717"/>
                    </a:lnTo>
                    <a:lnTo>
                      <a:pt x="1953" y="730"/>
                    </a:lnTo>
                    <a:lnTo>
                      <a:pt x="1953" y="742"/>
                    </a:lnTo>
                    <a:lnTo>
                      <a:pt x="1953" y="742"/>
                    </a:lnTo>
                    <a:lnTo>
                      <a:pt x="1953" y="769"/>
                    </a:lnTo>
                    <a:lnTo>
                      <a:pt x="1955" y="796"/>
                    </a:lnTo>
                    <a:lnTo>
                      <a:pt x="1957" y="855"/>
                    </a:lnTo>
                    <a:lnTo>
                      <a:pt x="1957" y="855"/>
                    </a:lnTo>
                    <a:lnTo>
                      <a:pt x="1957" y="891"/>
                    </a:lnTo>
                    <a:lnTo>
                      <a:pt x="1959" y="907"/>
                    </a:lnTo>
                    <a:lnTo>
                      <a:pt x="1962" y="921"/>
                    </a:lnTo>
                    <a:lnTo>
                      <a:pt x="1962" y="921"/>
                    </a:lnTo>
                    <a:lnTo>
                      <a:pt x="1966" y="929"/>
                    </a:lnTo>
                    <a:lnTo>
                      <a:pt x="1973" y="939"/>
                    </a:lnTo>
                    <a:lnTo>
                      <a:pt x="1980" y="947"/>
                    </a:lnTo>
                    <a:lnTo>
                      <a:pt x="1987" y="957"/>
                    </a:lnTo>
                    <a:lnTo>
                      <a:pt x="1987" y="957"/>
                    </a:lnTo>
                    <a:lnTo>
                      <a:pt x="2001" y="981"/>
                    </a:lnTo>
                    <a:lnTo>
                      <a:pt x="2014" y="1009"/>
                    </a:lnTo>
                    <a:lnTo>
                      <a:pt x="2040" y="1072"/>
                    </a:lnTo>
                    <a:lnTo>
                      <a:pt x="2040" y="1072"/>
                    </a:lnTo>
                    <a:lnTo>
                      <a:pt x="2064" y="1134"/>
                    </a:lnTo>
                    <a:lnTo>
                      <a:pt x="2071" y="1151"/>
                    </a:lnTo>
                    <a:lnTo>
                      <a:pt x="2078" y="1165"/>
                    </a:lnTo>
                    <a:lnTo>
                      <a:pt x="2085" y="1178"/>
                    </a:lnTo>
                    <a:lnTo>
                      <a:pt x="2094" y="1188"/>
                    </a:lnTo>
                    <a:lnTo>
                      <a:pt x="2094" y="1188"/>
                    </a:lnTo>
                    <a:lnTo>
                      <a:pt x="2099" y="1190"/>
                    </a:lnTo>
                    <a:lnTo>
                      <a:pt x="2106" y="1193"/>
                    </a:lnTo>
                    <a:lnTo>
                      <a:pt x="2122" y="1199"/>
                    </a:lnTo>
                    <a:lnTo>
                      <a:pt x="2137" y="1203"/>
                    </a:lnTo>
                    <a:lnTo>
                      <a:pt x="2151" y="1209"/>
                    </a:lnTo>
                    <a:lnTo>
                      <a:pt x="2151" y="1209"/>
                    </a:lnTo>
                    <a:lnTo>
                      <a:pt x="2164" y="1213"/>
                    </a:lnTo>
                    <a:lnTo>
                      <a:pt x="2176" y="1217"/>
                    </a:lnTo>
                    <a:lnTo>
                      <a:pt x="2204" y="1224"/>
                    </a:lnTo>
                    <a:lnTo>
                      <a:pt x="2231" y="1228"/>
                    </a:lnTo>
                    <a:lnTo>
                      <a:pt x="2258" y="1234"/>
                    </a:lnTo>
                    <a:lnTo>
                      <a:pt x="2258" y="1234"/>
                    </a:lnTo>
                    <a:lnTo>
                      <a:pt x="2252" y="1225"/>
                    </a:lnTo>
                    <a:lnTo>
                      <a:pt x="2247" y="1216"/>
                    </a:lnTo>
                    <a:lnTo>
                      <a:pt x="2240" y="1197"/>
                    </a:lnTo>
                    <a:lnTo>
                      <a:pt x="2227" y="1157"/>
                    </a:lnTo>
                    <a:lnTo>
                      <a:pt x="2227" y="1157"/>
                    </a:lnTo>
                    <a:lnTo>
                      <a:pt x="2221" y="1141"/>
                    </a:lnTo>
                    <a:lnTo>
                      <a:pt x="2214" y="1126"/>
                    </a:lnTo>
                    <a:lnTo>
                      <a:pt x="2207" y="1112"/>
                    </a:lnTo>
                    <a:lnTo>
                      <a:pt x="2202" y="1098"/>
                    </a:lnTo>
                    <a:lnTo>
                      <a:pt x="2202" y="1098"/>
                    </a:lnTo>
                    <a:lnTo>
                      <a:pt x="2200" y="1091"/>
                    </a:lnTo>
                    <a:lnTo>
                      <a:pt x="2200" y="1085"/>
                    </a:lnTo>
                    <a:lnTo>
                      <a:pt x="2199" y="1078"/>
                    </a:lnTo>
                    <a:lnTo>
                      <a:pt x="2197" y="1072"/>
                    </a:lnTo>
                    <a:lnTo>
                      <a:pt x="2197" y="1072"/>
                    </a:lnTo>
                    <a:lnTo>
                      <a:pt x="2185" y="1037"/>
                    </a:lnTo>
                    <a:lnTo>
                      <a:pt x="2169" y="1002"/>
                    </a:lnTo>
                    <a:lnTo>
                      <a:pt x="2154" y="969"/>
                    </a:lnTo>
                    <a:lnTo>
                      <a:pt x="2138" y="933"/>
                    </a:lnTo>
                    <a:lnTo>
                      <a:pt x="2138" y="933"/>
                    </a:lnTo>
                    <a:lnTo>
                      <a:pt x="2124" y="898"/>
                    </a:lnTo>
                    <a:lnTo>
                      <a:pt x="2110" y="862"/>
                    </a:lnTo>
                    <a:lnTo>
                      <a:pt x="2098" y="827"/>
                    </a:lnTo>
                    <a:lnTo>
                      <a:pt x="2082" y="793"/>
                    </a:lnTo>
                    <a:lnTo>
                      <a:pt x="2082" y="793"/>
                    </a:lnTo>
                    <a:lnTo>
                      <a:pt x="2051" y="724"/>
                    </a:lnTo>
                    <a:lnTo>
                      <a:pt x="2021" y="655"/>
                    </a:lnTo>
                    <a:lnTo>
                      <a:pt x="1990" y="588"/>
                    </a:lnTo>
                    <a:lnTo>
                      <a:pt x="1957" y="521"/>
                    </a:lnTo>
                    <a:lnTo>
                      <a:pt x="1957" y="521"/>
                    </a:lnTo>
                    <a:lnTo>
                      <a:pt x="1956" y="519"/>
                    </a:lnTo>
                    <a:lnTo>
                      <a:pt x="1955" y="519"/>
                    </a:lnTo>
                    <a:lnTo>
                      <a:pt x="1953" y="519"/>
                    </a:lnTo>
                    <a:lnTo>
                      <a:pt x="1953" y="521"/>
                    </a:lnTo>
                    <a:lnTo>
                      <a:pt x="1953" y="521"/>
                    </a:lnTo>
                    <a:lnTo>
                      <a:pt x="1953" y="559"/>
                    </a:lnTo>
                    <a:lnTo>
                      <a:pt x="1955" y="601"/>
                    </a:lnTo>
                    <a:lnTo>
                      <a:pt x="1957" y="693"/>
                    </a:lnTo>
                    <a:lnTo>
                      <a:pt x="1957" y="693"/>
                    </a:lnTo>
                    <a:close/>
                    <a:moveTo>
                      <a:pt x="2023" y="625"/>
                    </a:moveTo>
                    <a:lnTo>
                      <a:pt x="2023" y="625"/>
                    </a:lnTo>
                    <a:lnTo>
                      <a:pt x="2030" y="637"/>
                    </a:lnTo>
                    <a:lnTo>
                      <a:pt x="2036" y="651"/>
                    </a:lnTo>
                    <a:lnTo>
                      <a:pt x="2042" y="665"/>
                    </a:lnTo>
                    <a:lnTo>
                      <a:pt x="2049" y="678"/>
                    </a:lnTo>
                    <a:lnTo>
                      <a:pt x="2049" y="678"/>
                    </a:lnTo>
                    <a:lnTo>
                      <a:pt x="2049" y="675"/>
                    </a:lnTo>
                    <a:lnTo>
                      <a:pt x="2050" y="674"/>
                    </a:lnTo>
                    <a:lnTo>
                      <a:pt x="2051" y="672"/>
                    </a:lnTo>
                    <a:lnTo>
                      <a:pt x="2056" y="672"/>
                    </a:lnTo>
                    <a:lnTo>
                      <a:pt x="2056" y="672"/>
                    </a:lnTo>
                    <a:lnTo>
                      <a:pt x="2067" y="672"/>
                    </a:lnTo>
                    <a:lnTo>
                      <a:pt x="2080" y="672"/>
                    </a:lnTo>
                    <a:lnTo>
                      <a:pt x="2106" y="672"/>
                    </a:lnTo>
                    <a:lnTo>
                      <a:pt x="2106" y="672"/>
                    </a:lnTo>
                    <a:lnTo>
                      <a:pt x="2123" y="669"/>
                    </a:lnTo>
                    <a:lnTo>
                      <a:pt x="2141" y="664"/>
                    </a:lnTo>
                    <a:lnTo>
                      <a:pt x="2158" y="655"/>
                    </a:lnTo>
                    <a:lnTo>
                      <a:pt x="2175" y="646"/>
                    </a:lnTo>
                    <a:lnTo>
                      <a:pt x="2190" y="634"/>
                    </a:lnTo>
                    <a:lnTo>
                      <a:pt x="2203" y="622"/>
                    </a:lnTo>
                    <a:lnTo>
                      <a:pt x="2214" y="609"/>
                    </a:lnTo>
                    <a:lnTo>
                      <a:pt x="2221" y="598"/>
                    </a:lnTo>
                    <a:lnTo>
                      <a:pt x="2221" y="598"/>
                    </a:lnTo>
                    <a:lnTo>
                      <a:pt x="2224" y="588"/>
                    </a:lnTo>
                    <a:lnTo>
                      <a:pt x="2224" y="578"/>
                    </a:lnTo>
                    <a:lnTo>
                      <a:pt x="2224" y="574"/>
                    </a:lnTo>
                    <a:lnTo>
                      <a:pt x="2221" y="570"/>
                    </a:lnTo>
                    <a:lnTo>
                      <a:pt x="2218" y="566"/>
                    </a:lnTo>
                    <a:lnTo>
                      <a:pt x="2214" y="563"/>
                    </a:lnTo>
                    <a:lnTo>
                      <a:pt x="2214" y="563"/>
                    </a:lnTo>
                    <a:lnTo>
                      <a:pt x="2207" y="574"/>
                    </a:lnTo>
                    <a:lnTo>
                      <a:pt x="2199" y="584"/>
                    </a:lnTo>
                    <a:lnTo>
                      <a:pt x="2189" y="592"/>
                    </a:lnTo>
                    <a:lnTo>
                      <a:pt x="2179" y="599"/>
                    </a:lnTo>
                    <a:lnTo>
                      <a:pt x="2168" y="605"/>
                    </a:lnTo>
                    <a:lnTo>
                      <a:pt x="2155" y="609"/>
                    </a:lnTo>
                    <a:lnTo>
                      <a:pt x="2143" y="613"/>
                    </a:lnTo>
                    <a:lnTo>
                      <a:pt x="2130" y="616"/>
                    </a:lnTo>
                    <a:lnTo>
                      <a:pt x="2102" y="622"/>
                    </a:lnTo>
                    <a:lnTo>
                      <a:pt x="2075" y="623"/>
                    </a:lnTo>
                    <a:lnTo>
                      <a:pt x="2023" y="625"/>
                    </a:lnTo>
                    <a:lnTo>
                      <a:pt x="2023" y="625"/>
                    </a:lnTo>
                    <a:close/>
                    <a:moveTo>
                      <a:pt x="2053" y="693"/>
                    </a:moveTo>
                    <a:lnTo>
                      <a:pt x="2053" y="693"/>
                    </a:lnTo>
                    <a:lnTo>
                      <a:pt x="2056" y="695"/>
                    </a:lnTo>
                    <a:lnTo>
                      <a:pt x="2057" y="699"/>
                    </a:lnTo>
                    <a:lnTo>
                      <a:pt x="2057" y="703"/>
                    </a:lnTo>
                    <a:lnTo>
                      <a:pt x="2060" y="706"/>
                    </a:lnTo>
                    <a:lnTo>
                      <a:pt x="2060" y="706"/>
                    </a:lnTo>
                    <a:lnTo>
                      <a:pt x="2080" y="707"/>
                    </a:lnTo>
                    <a:lnTo>
                      <a:pt x="2101" y="710"/>
                    </a:lnTo>
                    <a:lnTo>
                      <a:pt x="2120" y="713"/>
                    </a:lnTo>
                    <a:lnTo>
                      <a:pt x="2130" y="713"/>
                    </a:lnTo>
                    <a:lnTo>
                      <a:pt x="2140" y="712"/>
                    </a:lnTo>
                    <a:lnTo>
                      <a:pt x="2140" y="712"/>
                    </a:lnTo>
                    <a:lnTo>
                      <a:pt x="2160" y="709"/>
                    </a:lnTo>
                    <a:lnTo>
                      <a:pt x="2176" y="702"/>
                    </a:lnTo>
                    <a:lnTo>
                      <a:pt x="2192" y="693"/>
                    </a:lnTo>
                    <a:lnTo>
                      <a:pt x="2207" y="682"/>
                    </a:lnTo>
                    <a:lnTo>
                      <a:pt x="2220" y="671"/>
                    </a:lnTo>
                    <a:lnTo>
                      <a:pt x="2233" y="657"/>
                    </a:lnTo>
                    <a:lnTo>
                      <a:pt x="2244" y="641"/>
                    </a:lnTo>
                    <a:lnTo>
                      <a:pt x="2254" y="627"/>
                    </a:lnTo>
                    <a:lnTo>
                      <a:pt x="2254" y="627"/>
                    </a:lnTo>
                    <a:lnTo>
                      <a:pt x="2251" y="625"/>
                    </a:lnTo>
                    <a:lnTo>
                      <a:pt x="2248" y="622"/>
                    </a:lnTo>
                    <a:lnTo>
                      <a:pt x="2245" y="615"/>
                    </a:lnTo>
                    <a:lnTo>
                      <a:pt x="2241" y="608"/>
                    </a:lnTo>
                    <a:lnTo>
                      <a:pt x="2240" y="606"/>
                    </a:lnTo>
                    <a:lnTo>
                      <a:pt x="2235" y="603"/>
                    </a:lnTo>
                    <a:lnTo>
                      <a:pt x="2235" y="603"/>
                    </a:lnTo>
                    <a:lnTo>
                      <a:pt x="2228" y="615"/>
                    </a:lnTo>
                    <a:lnTo>
                      <a:pt x="2221" y="626"/>
                    </a:lnTo>
                    <a:lnTo>
                      <a:pt x="2213" y="636"/>
                    </a:lnTo>
                    <a:lnTo>
                      <a:pt x="2204" y="644"/>
                    </a:lnTo>
                    <a:lnTo>
                      <a:pt x="2195" y="653"/>
                    </a:lnTo>
                    <a:lnTo>
                      <a:pt x="2183" y="661"/>
                    </a:lnTo>
                    <a:lnTo>
                      <a:pt x="2174" y="668"/>
                    </a:lnTo>
                    <a:lnTo>
                      <a:pt x="2162" y="674"/>
                    </a:lnTo>
                    <a:lnTo>
                      <a:pt x="2150" y="679"/>
                    </a:lnTo>
                    <a:lnTo>
                      <a:pt x="2137" y="684"/>
                    </a:lnTo>
                    <a:lnTo>
                      <a:pt x="2124" y="688"/>
                    </a:lnTo>
                    <a:lnTo>
                      <a:pt x="2110" y="691"/>
                    </a:lnTo>
                    <a:lnTo>
                      <a:pt x="2098" y="692"/>
                    </a:lnTo>
                    <a:lnTo>
                      <a:pt x="2082" y="693"/>
                    </a:lnTo>
                    <a:lnTo>
                      <a:pt x="2068" y="693"/>
                    </a:lnTo>
                    <a:lnTo>
                      <a:pt x="2053" y="693"/>
                    </a:lnTo>
                    <a:lnTo>
                      <a:pt x="2053" y="693"/>
                    </a:lnTo>
                    <a:close/>
                    <a:moveTo>
                      <a:pt x="398" y="735"/>
                    </a:moveTo>
                    <a:lnTo>
                      <a:pt x="398" y="735"/>
                    </a:lnTo>
                    <a:lnTo>
                      <a:pt x="403" y="737"/>
                    </a:lnTo>
                    <a:lnTo>
                      <a:pt x="409" y="738"/>
                    </a:lnTo>
                    <a:lnTo>
                      <a:pt x="413" y="740"/>
                    </a:lnTo>
                    <a:lnTo>
                      <a:pt x="419" y="738"/>
                    </a:lnTo>
                    <a:lnTo>
                      <a:pt x="419" y="738"/>
                    </a:lnTo>
                    <a:lnTo>
                      <a:pt x="434" y="707"/>
                    </a:lnTo>
                    <a:lnTo>
                      <a:pt x="444" y="688"/>
                    </a:lnTo>
                    <a:lnTo>
                      <a:pt x="452" y="668"/>
                    </a:lnTo>
                    <a:lnTo>
                      <a:pt x="452" y="668"/>
                    </a:lnTo>
                    <a:lnTo>
                      <a:pt x="458" y="650"/>
                    </a:lnTo>
                    <a:lnTo>
                      <a:pt x="461" y="640"/>
                    </a:lnTo>
                    <a:lnTo>
                      <a:pt x="464" y="630"/>
                    </a:lnTo>
                    <a:lnTo>
                      <a:pt x="464" y="622"/>
                    </a:lnTo>
                    <a:lnTo>
                      <a:pt x="462" y="618"/>
                    </a:lnTo>
                    <a:lnTo>
                      <a:pt x="461" y="613"/>
                    </a:lnTo>
                    <a:lnTo>
                      <a:pt x="458" y="612"/>
                    </a:lnTo>
                    <a:lnTo>
                      <a:pt x="454" y="609"/>
                    </a:lnTo>
                    <a:lnTo>
                      <a:pt x="450" y="608"/>
                    </a:lnTo>
                    <a:lnTo>
                      <a:pt x="444" y="608"/>
                    </a:lnTo>
                    <a:lnTo>
                      <a:pt x="444" y="608"/>
                    </a:lnTo>
                    <a:lnTo>
                      <a:pt x="440" y="626"/>
                    </a:lnTo>
                    <a:lnTo>
                      <a:pt x="434" y="643"/>
                    </a:lnTo>
                    <a:lnTo>
                      <a:pt x="423" y="674"/>
                    </a:lnTo>
                    <a:lnTo>
                      <a:pt x="410" y="703"/>
                    </a:lnTo>
                    <a:lnTo>
                      <a:pt x="398" y="735"/>
                    </a:lnTo>
                    <a:lnTo>
                      <a:pt x="398" y="735"/>
                    </a:lnTo>
                    <a:close/>
                    <a:moveTo>
                      <a:pt x="534" y="633"/>
                    </a:moveTo>
                    <a:lnTo>
                      <a:pt x="534" y="633"/>
                    </a:lnTo>
                    <a:lnTo>
                      <a:pt x="524" y="646"/>
                    </a:lnTo>
                    <a:lnTo>
                      <a:pt x="516" y="660"/>
                    </a:lnTo>
                    <a:lnTo>
                      <a:pt x="499" y="691"/>
                    </a:lnTo>
                    <a:lnTo>
                      <a:pt x="483" y="724"/>
                    </a:lnTo>
                    <a:lnTo>
                      <a:pt x="469" y="757"/>
                    </a:lnTo>
                    <a:lnTo>
                      <a:pt x="469" y="757"/>
                    </a:lnTo>
                    <a:lnTo>
                      <a:pt x="482" y="766"/>
                    </a:lnTo>
                    <a:lnTo>
                      <a:pt x="495" y="775"/>
                    </a:lnTo>
                    <a:lnTo>
                      <a:pt x="507" y="785"/>
                    </a:lnTo>
                    <a:lnTo>
                      <a:pt x="518" y="796"/>
                    </a:lnTo>
                    <a:lnTo>
                      <a:pt x="518" y="796"/>
                    </a:lnTo>
                    <a:lnTo>
                      <a:pt x="535" y="764"/>
                    </a:lnTo>
                    <a:lnTo>
                      <a:pt x="549" y="730"/>
                    </a:lnTo>
                    <a:lnTo>
                      <a:pt x="563" y="695"/>
                    </a:lnTo>
                    <a:lnTo>
                      <a:pt x="576" y="660"/>
                    </a:lnTo>
                    <a:lnTo>
                      <a:pt x="576" y="660"/>
                    </a:lnTo>
                    <a:lnTo>
                      <a:pt x="572" y="654"/>
                    </a:lnTo>
                    <a:lnTo>
                      <a:pt x="568" y="648"/>
                    </a:lnTo>
                    <a:lnTo>
                      <a:pt x="558" y="641"/>
                    </a:lnTo>
                    <a:lnTo>
                      <a:pt x="545" y="636"/>
                    </a:lnTo>
                    <a:lnTo>
                      <a:pt x="534" y="633"/>
                    </a:lnTo>
                    <a:lnTo>
                      <a:pt x="534" y="633"/>
                    </a:lnTo>
                    <a:close/>
                    <a:moveTo>
                      <a:pt x="584" y="681"/>
                    </a:moveTo>
                    <a:lnTo>
                      <a:pt x="584" y="681"/>
                    </a:lnTo>
                    <a:lnTo>
                      <a:pt x="583" y="686"/>
                    </a:lnTo>
                    <a:lnTo>
                      <a:pt x="583" y="692"/>
                    </a:lnTo>
                    <a:lnTo>
                      <a:pt x="582" y="698"/>
                    </a:lnTo>
                    <a:lnTo>
                      <a:pt x="580" y="703"/>
                    </a:lnTo>
                    <a:lnTo>
                      <a:pt x="580" y="703"/>
                    </a:lnTo>
                    <a:lnTo>
                      <a:pt x="570" y="726"/>
                    </a:lnTo>
                    <a:lnTo>
                      <a:pt x="559" y="748"/>
                    </a:lnTo>
                    <a:lnTo>
                      <a:pt x="548" y="769"/>
                    </a:lnTo>
                    <a:lnTo>
                      <a:pt x="540" y="792"/>
                    </a:lnTo>
                    <a:lnTo>
                      <a:pt x="540" y="792"/>
                    </a:lnTo>
                    <a:lnTo>
                      <a:pt x="534" y="814"/>
                    </a:lnTo>
                    <a:lnTo>
                      <a:pt x="531" y="839"/>
                    </a:lnTo>
                    <a:lnTo>
                      <a:pt x="528" y="867"/>
                    </a:lnTo>
                    <a:lnTo>
                      <a:pt x="527" y="893"/>
                    </a:lnTo>
                    <a:lnTo>
                      <a:pt x="527" y="893"/>
                    </a:lnTo>
                    <a:lnTo>
                      <a:pt x="525" y="925"/>
                    </a:lnTo>
                    <a:lnTo>
                      <a:pt x="525" y="956"/>
                    </a:lnTo>
                    <a:lnTo>
                      <a:pt x="527" y="1012"/>
                    </a:lnTo>
                    <a:lnTo>
                      <a:pt x="527" y="1039"/>
                    </a:lnTo>
                    <a:lnTo>
                      <a:pt x="525" y="1067"/>
                    </a:lnTo>
                    <a:lnTo>
                      <a:pt x="523" y="1093"/>
                    </a:lnTo>
                    <a:lnTo>
                      <a:pt x="518" y="1123"/>
                    </a:lnTo>
                    <a:lnTo>
                      <a:pt x="518" y="1123"/>
                    </a:lnTo>
                    <a:lnTo>
                      <a:pt x="562" y="1157"/>
                    </a:lnTo>
                    <a:lnTo>
                      <a:pt x="584" y="1172"/>
                    </a:lnTo>
                    <a:lnTo>
                      <a:pt x="608" y="1188"/>
                    </a:lnTo>
                    <a:lnTo>
                      <a:pt x="608" y="1188"/>
                    </a:lnTo>
                    <a:lnTo>
                      <a:pt x="610" y="1145"/>
                    </a:lnTo>
                    <a:lnTo>
                      <a:pt x="611" y="1102"/>
                    </a:lnTo>
                    <a:lnTo>
                      <a:pt x="613" y="1012"/>
                    </a:lnTo>
                    <a:lnTo>
                      <a:pt x="613" y="1012"/>
                    </a:lnTo>
                    <a:lnTo>
                      <a:pt x="611" y="967"/>
                    </a:lnTo>
                    <a:lnTo>
                      <a:pt x="608" y="925"/>
                    </a:lnTo>
                    <a:lnTo>
                      <a:pt x="607" y="884"/>
                    </a:lnTo>
                    <a:lnTo>
                      <a:pt x="606" y="849"/>
                    </a:lnTo>
                    <a:lnTo>
                      <a:pt x="606" y="849"/>
                    </a:lnTo>
                    <a:lnTo>
                      <a:pt x="608" y="745"/>
                    </a:lnTo>
                    <a:lnTo>
                      <a:pt x="608" y="691"/>
                    </a:lnTo>
                    <a:lnTo>
                      <a:pt x="607" y="664"/>
                    </a:lnTo>
                    <a:lnTo>
                      <a:pt x="604" y="640"/>
                    </a:lnTo>
                    <a:lnTo>
                      <a:pt x="604" y="640"/>
                    </a:lnTo>
                    <a:lnTo>
                      <a:pt x="603" y="646"/>
                    </a:lnTo>
                    <a:lnTo>
                      <a:pt x="601" y="651"/>
                    </a:lnTo>
                    <a:lnTo>
                      <a:pt x="596" y="661"/>
                    </a:lnTo>
                    <a:lnTo>
                      <a:pt x="589" y="671"/>
                    </a:lnTo>
                    <a:lnTo>
                      <a:pt x="584" y="681"/>
                    </a:lnTo>
                    <a:lnTo>
                      <a:pt x="584" y="681"/>
                    </a:lnTo>
                    <a:close/>
                    <a:moveTo>
                      <a:pt x="2065" y="721"/>
                    </a:moveTo>
                    <a:lnTo>
                      <a:pt x="2065" y="721"/>
                    </a:lnTo>
                    <a:lnTo>
                      <a:pt x="2095" y="786"/>
                    </a:lnTo>
                    <a:lnTo>
                      <a:pt x="2123" y="853"/>
                    </a:lnTo>
                    <a:lnTo>
                      <a:pt x="2178" y="987"/>
                    </a:lnTo>
                    <a:lnTo>
                      <a:pt x="2178" y="987"/>
                    </a:lnTo>
                    <a:lnTo>
                      <a:pt x="2193" y="988"/>
                    </a:lnTo>
                    <a:lnTo>
                      <a:pt x="2207" y="988"/>
                    </a:lnTo>
                    <a:lnTo>
                      <a:pt x="2221" y="987"/>
                    </a:lnTo>
                    <a:lnTo>
                      <a:pt x="2237" y="984"/>
                    </a:lnTo>
                    <a:lnTo>
                      <a:pt x="2251" y="981"/>
                    </a:lnTo>
                    <a:lnTo>
                      <a:pt x="2266" y="976"/>
                    </a:lnTo>
                    <a:lnTo>
                      <a:pt x="2280" y="971"/>
                    </a:lnTo>
                    <a:lnTo>
                      <a:pt x="2294" y="964"/>
                    </a:lnTo>
                    <a:lnTo>
                      <a:pt x="2307" y="957"/>
                    </a:lnTo>
                    <a:lnTo>
                      <a:pt x="2321" y="950"/>
                    </a:lnTo>
                    <a:lnTo>
                      <a:pt x="2332" y="940"/>
                    </a:lnTo>
                    <a:lnTo>
                      <a:pt x="2343" y="932"/>
                    </a:lnTo>
                    <a:lnTo>
                      <a:pt x="2355" y="921"/>
                    </a:lnTo>
                    <a:lnTo>
                      <a:pt x="2363" y="911"/>
                    </a:lnTo>
                    <a:lnTo>
                      <a:pt x="2372" y="898"/>
                    </a:lnTo>
                    <a:lnTo>
                      <a:pt x="2379" y="887"/>
                    </a:lnTo>
                    <a:lnTo>
                      <a:pt x="2379" y="887"/>
                    </a:lnTo>
                    <a:lnTo>
                      <a:pt x="2322" y="766"/>
                    </a:lnTo>
                    <a:lnTo>
                      <a:pt x="2293" y="706"/>
                    </a:lnTo>
                    <a:lnTo>
                      <a:pt x="2262" y="648"/>
                    </a:lnTo>
                    <a:lnTo>
                      <a:pt x="2262" y="648"/>
                    </a:lnTo>
                    <a:lnTo>
                      <a:pt x="2255" y="658"/>
                    </a:lnTo>
                    <a:lnTo>
                      <a:pt x="2247" y="669"/>
                    </a:lnTo>
                    <a:lnTo>
                      <a:pt x="2238" y="678"/>
                    </a:lnTo>
                    <a:lnTo>
                      <a:pt x="2228" y="688"/>
                    </a:lnTo>
                    <a:lnTo>
                      <a:pt x="2217" y="696"/>
                    </a:lnTo>
                    <a:lnTo>
                      <a:pt x="2206" y="703"/>
                    </a:lnTo>
                    <a:lnTo>
                      <a:pt x="2195" y="710"/>
                    </a:lnTo>
                    <a:lnTo>
                      <a:pt x="2181" y="717"/>
                    </a:lnTo>
                    <a:lnTo>
                      <a:pt x="2168" y="721"/>
                    </a:lnTo>
                    <a:lnTo>
                      <a:pt x="2154" y="726"/>
                    </a:lnTo>
                    <a:lnTo>
                      <a:pt x="2140" y="728"/>
                    </a:lnTo>
                    <a:lnTo>
                      <a:pt x="2126" y="730"/>
                    </a:lnTo>
                    <a:lnTo>
                      <a:pt x="2110" y="730"/>
                    </a:lnTo>
                    <a:lnTo>
                      <a:pt x="2095" y="728"/>
                    </a:lnTo>
                    <a:lnTo>
                      <a:pt x="2081" y="726"/>
                    </a:lnTo>
                    <a:lnTo>
                      <a:pt x="2065" y="721"/>
                    </a:lnTo>
                    <a:lnTo>
                      <a:pt x="2065" y="721"/>
                    </a:lnTo>
                    <a:close/>
                    <a:moveTo>
                      <a:pt x="316" y="932"/>
                    </a:moveTo>
                    <a:lnTo>
                      <a:pt x="316" y="932"/>
                    </a:lnTo>
                    <a:lnTo>
                      <a:pt x="326" y="935"/>
                    </a:lnTo>
                    <a:lnTo>
                      <a:pt x="336" y="938"/>
                    </a:lnTo>
                    <a:lnTo>
                      <a:pt x="336" y="938"/>
                    </a:lnTo>
                    <a:lnTo>
                      <a:pt x="340" y="921"/>
                    </a:lnTo>
                    <a:lnTo>
                      <a:pt x="346" y="904"/>
                    </a:lnTo>
                    <a:lnTo>
                      <a:pt x="357" y="872"/>
                    </a:lnTo>
                    <a:lnTo>
                      <a:pt x="370" y="839"/>
                    </a:lnTo>
                    <a:lnTo>
                      <a:pt x="382" y="808"/>
                    </a:lnTo>
                    <a:lnTo>
                      <a:pt x="382" y="808"/>
                    </a:lnTo>
                    <a:lnTo>
                      <a:pt x="378" y="807"/>
                    </a:lnTo>
                    <a:lnTo>
                      <a:pt x="377" y="806"/>
                    </a:lnTo>
                    <a:lnTo>
                      <a:pt x="374" y="804"/>
                    </a:lnTo>
                    <a:lnTo>
                      <a:pt x="370" y="804"/>
                    </a:lnTo>
                    <a:lnTo>
                      <a:pt x="370" y="804"/>
                    </a:lnTo>
                    <a:lnTo>
                      <a:pt x="357" y="837"/>
                    </a:lnTo>
                    <a:lnTo>
                      <a:pt x="343" y="869"/>
                    </a:lnTo>
                    <a:lnTo>
                      <a:pt x="330" y="900"/>
                    </a:lnTo>
                    <a:lnTo>
                      <a:pt x="316" y="932"/>
                    </a:lnTo>
                    <a:lnTo>
                      <a:pt x="316" y="932"/>
                    </a:lnTo>
                    <a:close/>
                    <a:moveTo>
                      <a:pt x="461" y="831"/>
                    </a:moveTo>
                    <a:lnTo>
                      <a:pt x="461" y="831"/>
                    </a:lnTo>
                    <a:lnTo>
                      <a:pt x="452" y="837"/>
                    </a:lnTo>
                    <a:lnTo>
                      <a:pt x="445" y="844"/>
                    </a:lnTo>
                    <a:lnTo>
                      <a:pt x="440" y="852"/>
                    </a:lnTo>
                    <a:lnTo>
                      <a:pt x="434" y="860"/>
                    </a:lnTo>
                    <a:lnTo>
                      <a:pt x="430" y="870"/>
                    </a:lnTo>
                    <a:lnTo>
                      <a:pt x="427" y="880"/>
                    </a:lnTo>
                    <a:lnTo>
                      <a:pt x="423" y="900"/>
                    </a:lnTo>
                    <a:lnTo>
                      <a:pt x="423" y="900"/>
                    </a:lnTo>
                    <a:lnTo>
                      <a:pt x="413" y="912"/>
                    </a:lnTo>
                    <a:lnTo>
                      <a:pt x="403" y="928"/>
                    </a:lnTo>
                    <a:lnTo>
                      <a:pt x="394" y="945"/>
                    </a:lnTo>
                    <a:lnTo>
                      <a:pt x="389" y="953"/>
                    </a:lnTo>
                    <a:lnTo>
                      <a:pt x="387" y="963"/>
                    </a:lnTo>
                    <a:lnTo>
                      <a:pt x="387" y="963"/>
                    </a:lnTo>
                    <a:lnTo>
                      <a:pt x="398" y="974"/>
                    </a:lnTo>
                    <a:lnTo>
                      <a:pt x="410" y="983"/>
                    </a:lnTo>
                    <a:lnTo>
                      <a:pt x="422" y="992"/>
                    </a:lnTo>
                    <a:lnTo>
                      <a:pt x="427" y="998"/>
                    </a:lnTo>
                    <a:lnTo>
                      <a:pt x="431" y="1004"/>
                    </a:lnTo>
                    <a:lnTo>
                      <a:pt x="431" y="1004"/>
                    </a:lnTo>
                    <a:lnTo>
                      <a:pt x="448" y="969"/>
                    </a:lnTo>
                    <a:lnTo>
                      <a:pt x="462" y="932"/>
                    </a:lnTo>
                    <a:lnTo>
                      <a:pt x="490" y="858"/>
                    </a:lnTo>
                    <a:lnTo>
                      <a:pt x="490" y="858"/>
                    </a:lnTo>
                    <a:lnTo>
                      <a:pt x="476" y="844"/>
                    </a:lnTo>
                    <a:lnTo>
                      <a:pt x="461" y="831"/>
                    </a:lnTo>
                    <a:lnTo>
                      <a:pt x="461" y="831"/>
                    </a:lnTo>
                    <a:close/>
                    <a:moveTo>
                      <a:pt x="2189" y="1008"/>
                    </a:moveTo>
                    <a:lnTo>
                      <a:pt x="2189" y="1008"/>
                    </a:lnTo>
                    <a:lnTo>
                      <a:pt x="2192" y="1020"/>
                    </a:lnTo>
                    <a:lnTo>
                      <a:pt x="2197" y="1032"/>
                    </a:lnTo>
                    <a:lnTo>
                      <a:pt x="2197" y="1032"/>
                    </a:lnTo>
                    <a:lnTo>
                      <a:pt x="2199" y="1027"/>
                    </a:lnTo>
                    <a:lnTo>
                      <a:pt x="2202" y="1025"/>
                    </a:lnTo>
                    <a:lnTo>
                      <a:pt x="2204" y="1022"/>
                    </a:lnTo>
                    <a:lnTo>
                      <a:pt x="2209" y="1020"/>
                    </a:lnTo>
                    <a:lnTo>
                      <a:pt x="2209" y="1020"/>
                    </a:lnTo>
                    <a:lnTo>
                      <a:pt x="2224" y="1022"/>
                    </a:lnTo>
                    <a:lnTo>
                      <a:pt x="2241" y="1020"/>
                    </a:lnTo>
                    <a:lnTo>
                      <a:pt x="2275" y="1019"/>
                    </a:lnTo>
                    <a:lnTo>
                      <a:pt x="2275" y="1019"/>
                    </a:lnTo>
                    <a:lnTo>
                      <a:pt x="2290" y="1016"/>
                    </a:lnTo>
                    <a:lnTo>
                      <a:pt x="2306" y="1011"/>
                    </a:lnTo>
                    <a:lnTo>
                      <a:pt x="2321" y="1004"/>
                    </a:lnTo>
                    <a:lnTo>
                      <a:pt x="2335" y="995"/>
                    </a:lnTo>
                    <a:lnTo>
                      <a:pt x="2349" y="987"/>
                    </a:lnTo>
                    <a:lnTo>
                      <a:pt x="2360" y="977"/>
                    </a:lnTo>
                    <a:lnTo>
                      <a:pt x="2372" y="967"/>
                    </a:lnTo>
                    <a:lnTo>
                      <a:pt x="2381" y="957"/>
                    </a:lnTo>
                    <a:lnTo>
                      <a:pt x="2381" y="957"/>
                    </a:lnTo>
                    <a:lnTo>
                      <a:pt x="2388" y="945"/>
                    </a:lnTo>
                    <a:lnTo>
                      <a:pt x="2393" y="939"/>
                    </a:lnTo>
                    <a:lnTo>
                      <a:pt x="2394" y="932"/>
                    </a:lnTo>
                    <a:lnTo>
                      <a:pt x="2395" y="925"/>
                    </a:lnTo>
                    <a:lnTo>
                      <a:pt x="2394" y="919"/>
                    </a:lnTo>
                    <a:lnTo>
                      <a:pt x="2393" y="914"/>
                    </a:lnTo>
                    <a:lnTo>
                      <a:pt x="2387" y="910"/>
                    </a:lnTo>
                    <a:lnTo>
                      <a:pt x="2387" y="910"/>
                    </a:lnTo>
                    <a:lnTo>
                      <a:pt x="2369" y="932"/>
                    </a:lnTo>
                    <a:lnTo>
                      <a:pt x="2348" y="950"/>
                    </a:lnTo>
                    <a:lnTo>
                      <a:pt x="2327" y="967"/>
                    </a:lnTo>
                    <a:lnTo>
                      <a:pt x="2303" y="981"/>
                    </a:lnTo>
                    <a:lnTo>
                      <a:pt x="2276" y="991"/>
                    </a:lnTo>
                    <a:lnTo>
                      <a:pt x="2249" y="999"/>
                    </a:lnTo>
                    <a:lnTo>
                      <a:pt x="2220" y="1005"/>
                    </a:lnTo>
                    <a:lnTo>
                      <a:pt x="2189" y="1008"/>
                    </a:lnTo>
                    <a:lnTo>
                      <a:pt x="2189" y="1008"/>
                    </a:lnTo>
                    <a:close/>
                    <a:moveTo>
                      <a:pt x="2404" y="950"/>
                    </a:moveTo>
                    <a:lnTo>
                      <a:pt x="2404" y="950"/>
                    </a:lnTo>
                    <a:lnTo>
                      <a:pt x="2397" y="962"/>
                    </a:lnTo>
                    <a:lnTo>
                      <a:pt x="2388" y="971"/>
                    </a:lnTo>
                    <a:lnTo>
                      <a:pt x="2380" y="981"/>
                    </a:lnTo>
                    <a:lnTo>
                      <a:pt x="2370" y="991"/>
                    </a:lnTo>
                    <a:lnTo>
                      <a:pt x="2359" y="1001"/>
                    </a:lnTo>
                    <a:lnTo>
                      <a:pt x="2346" y="1008"/>
                    </a:lnTo>
                    <a:lnTo>
                      <a:pt x="2334" y="1016"/>
                    </a:lnTo>
                    <a:lnTo>
                      <a:pt x="2321" y="1023"/>
                    </a:lnTo>
                    <a:lnTo>
                      <a:pt x="2307" y="1029"/>
                    </a:lnTo>
                    <a:lnTo>
                      <a:pt x="2293" y="1033"/>
                    </a:lnTo>
                    <a:lnTo>
                      <a:pt x="2277" y="1036"/>
                    </a:lnTo>
                    <a:lnTo>
                      <a:pt x="2262" y="1039"/>
                    </a:lnTo>
                    <a:lnTo>
                      <a:pt x="2247" y="1040"/>
                    </a:lnTo>
                    <a:lnTo>
                      <a:pt x="2230" y="1039"/>
                    </a:lnTo>
                    <a:lnTo>
                      <a:pt x="2214" y="1037"/>
                    </a:lnTo>
                    <a:lnTo>
                      <a:pt x="2197" y="1033"/>
                    </a:lnTo>
                    <a:lnTo>
                      <a:pt x="2197" y="1033"/>
                    </a:lnTo>
                    <a:lnTo>
                      <a:pt x="2202" y="1046"/>
                    </a:lnTo>
                    <a:lnTo>
                      <a:pt x="2206" y="1057"/>
                    </a:lnTo>
                    <a:lnTo>
                      <a:pt x="2210" y="1067"/>
                    </a:lnTo>
                    <a:lnTo>
                      <a:pt x="2217" y="1074"/>
                    </a:lnTo>
                    <a:lnTo>
                      <a:pt x="2224" y="1079"/>
                    </a:lnTo>
                    <a:lnTo>
                      <a:pt x="2228" y="1082"/>
                    </a:lnTo>
                    <a:lnTo>
                      <a:pt x="2234" y="1082"/>
                    </a:lnTo>
                    <a:lnTo>
                      <a:pt x="2240" y="1082"/>
                    </a:lnTo>
                    <a:lnTo>
                      <a:pt x="2245" y="1081"/>
                    </a:lnTo>
                    <a:lnTo>
                      <a:pt x="2259" y="1077"/>
                    </a:lnTo>
                    <a:lnTo>
                      <a:pt x="2259" y="1077"/>
                    </a:lnTo>
                    <a:lnTo>
                      <a:pt x="2273" y="1079"/>
                    </a:lnTo>
                    <a:lnTo>
                      <a:pt x="2287" y="1081"/>
                    </a:lnTo>
                    <a:lnTo>
                      <a:pt x="2301" y="1081"/>
                    </a:lnTo>
                    <a:lnTo>
                      <a:pt x="2315" y="1079"/>
                    </a:lnTo>
                    <a:lnTo>
                      <a:pt x="2328" y="1078"/>
                    </a:lnTo>
                    <a:lnTo>
                      <a:pt x="2341" y="1075"/>
                    </a:lnTo>
                    <a:lnTo>
                      <a:pt x="2355" y="1071"/>
                    </a:lnTo>
                    <a:lnTo>
                      <a:pt x="2366" y="1067"/>
                    </a:lnTo>
                    <a:lnTo>
                      <a:pt x="2377" y="1061"/>
                    </a:lnTo>
                    <a:lnTo>
                      <a:pt x="2388" y="1054"/>
                    </a:lnTo>
                    <a:lnTo>
                      <a:pt x="2398" y="1047"/>
                    </a:lnTo>
                    <a:lnTo>
                      <a:pt x="2408" y="1039"/>
                    </a:lnTo>
                    <a:lnTo>
                      <a:pt x="2416" y="1029"/>
                    </a:lnTo>
                    <a:lnTo>
                      <a:pt x="2423" y="1019"/>
                    </a:lnTo>
                    <a:lnTo>
                      <a:pt x="2429" y="1009"/>
                    </a:lnTo>
                    <a:lnTo>
                      <a:pt x="2433" y="998"/>
                    </a:lnTo>
                    <a:lnTo>
                      <a:pt x="2433" y="998"/>
                    </a:lnTo>
                    <a:lnTo>
                      <a:pt x="2430" y="992"/>
                    </a:lnTo>
                    <a:lnTo>
                      <a:pt x="2426" y="985"/>
                    </a:lnTo>
                    <a:lnTo>
                      <a:pt x="2422" y="971"/>
                    </a:lnTo>
                    <a:lnTo>
                      <a:pt x="2418" y="966"/>
                    </a:lnTo>
                    <a:lnTo>
                      <a:pt x="2415" y="959"/>
                    </a:lnTo>
                    <a:lnTo>
                      <a:pt x="2409" y="954"/>
                    </a:lnTo>
                    <a:lnTo>
                      <a:pt x="2404" y="950"/>
                    </a:lnTo>
                    <a:lnTo>
                      <a:pt x="2404" y="950"/>
                    </a:lnTo>
                    <a:close/>
                    <a:moveTo>
                      <a:pt x="276" y="1020"/>
                    </a:moveTo>
                    <a:lnTo>
                      <a:pt x="276" y="1020"/>
                    </a:lnTo>
                    <a:lnTo>
                      <a:pt x="264" y="1044"/>
                    </a:lnTo>
                    <a:lnTo>
                      <a:pt x="255" y="1070"/>
                    </a:lnTo>
                    <a:lnTo>
                      <a:pt x="255" y="1070"/>
                    </a:lnTo>
                    <a:lnTo>
                      <a:pt x="276" y="1072"/>
                    </a:lnTo>
                    <a:lnTo>
                      <a:pt x="294" y="1075"/>
                    </a:lnTo>
                    <a:lnTo>
                      <a:pt x="311" y="1077"/>
                    </a:lnTo>
                    <a:lnTo>
                      <a:pt x="332" y="1082"/>
                    </a:lnTo>
                    <a:lnTo>
                      <a:pt x="332" y="1082"/>
                    </a:lnTo>
                    <a:lnTo>
                      <a:pt x="343" y="1092"/>
                    </a:lnTo>
                    <a:lnTo>
                      <a:pt x="354" y="1103"/>
                    </a:lnTo>
                    <a:lnTo>
                      <a:pt x="367" y="1113"/>
                    </a:lnTo>
                    <a:lnTo>
                      <a:pt x="372" y="1117"/>
                    </a:lnTo>
                    <a:lnTo>
                      <a:pt x="381" y="1122"/>
                    </a:lnTo>
                    <a:lnTo>
                      <a:pt x="381" y="1122"/>
                    </a:lnTo>
                    <a:lnTo>
                      <a:pt x="382" y="1113"/>
                    </a:lnTo>
                    <a:lnTo>
                      <a:pt x="384" y="1108"/>
                    </a:lnTo>
                    <a:lnTo>
                      <a:pt x="389" y="1095"/>
                    </a:lnTo>
                    <a:lnTo>
                      <a:pt x="395" y="1082"/>
                    </a:lnTo>
                    <a:lnTo>
                      <a:pt x="398" y="1075"/>
                    </a:lnTo>
                    <a:lnTo>
                      <a:pt x="399" y="1068"/>
                    </a:lnTo>
                    <a:lnTo>
                      <a:pt x="399" y="1068"/>
                    </a:lnTo>
                    <a:lnTo>
                      <a:pt x="388" y="1058"/>
                    </a:lnTo>
                    <a:lnTo>
                      <a:pt x="377" y="1049"/>
                    </a:lnTo>
                    <a:lnTo>
                      <a:pt x="363" y="1040"/>
                    </a:lnTo>
                    <a:lnTo>
                      <a:pt x="347" y="1033"/>
                    </a:lnTo>
                    <a:lnTo>
                      <a:pt x="330" y="1026"/>
                    </a:lnTo>
                    <a:lnTo>
                      <a:pt x="314" y="1022"/>
                    </a:lnTo>
                    <a:lnTo>
                      <a:pt x="295" y="1020"/>
                    </a:lnTo>
                    <a:lnTo>
                      <a:pt x="276" y="1020"/>
                    </a:lnTo>
                    <a:lnTo>
                      <a:pt x="276" y="1020"/>
                    </a:lnTo>
                    <a:close/>
                    <a:moveTo>
                      <a:pt x="2313" y="1168"/>
                    </a:moveTo>
                    <a:lnTo>
                      <a:pt x="2313" y="1168"/>
                    </a:lnTo>
                    <a:lnTo>
                      <a:pt x="2332" y="1168"/>
                    </a:lnTo>
                    <a:lnTo>
                      <a:pt x="2352" y="1166"/>
                    </a:lnTo>
                    <a:lnTo>
                      <a:pt x="2372" y="1161"/>
                    </a:lnTo>
                    <a:lnTo>
                      <a:pt x="2390" y="1155"/>
                    </a:lnTo>
                    <a:lnTo>
                      <a:pt x="2407" y="1147"/>
                    </a:lnTo>
                    <a:lnTo>
                      <a:pt x="2423" y="1137"/>
                    </a:lnTo>
                    <a:lnTo>
                      <a:pt x="2437" y="1124"/>
                    </a:lnTo>
                    <a:lnTo>
                      <a:pt x="2449" y="1112"/>
                    </a:lnTo>
                    <a:lnTo>
                      <a:pt x="2449" y="1112"/>
                    </a:lnTo>
                    <a:lnTo>
                      <a:pt x="2456" y="1100"/>
                    </a:lnTo>
                    <a:lnTo>
                      <a:pt x="2461" y="1091"/>
                    </a:lnTo>
                    <a:lnTo>
                      <a:pt x="2464" y="1079"/>
                    </a:lnTo>
                    <a:lnTo>
                      <a:pt x="2464" y="1070"/>
                    </a:lnTo>
                    <a:lnTo>
                      <a:pt x="2463" y="1058"/>
                    </a:lnTo>
                    <a:lnTo>
                      <a:pt x="2460" y="1049"/>
                    </a:lnTo>
                    <a:lnTo>
                      <a:pt x="2454" y="1037"/>
                    </a:lnTo>
                    <a:lnTo>
                      <a:pt x="2449" y="1025"/>
                    </a:lnTo>
                    <a:lnTo>
                      <a:pt x="2449" y="1025"/>
                    </a:lnTo>
                    <a:lnTo>
                      <a:pt x="2442" y="1025"/>
                    </a:lnTo>
                    <a:lnTo>
                      <a:pt x="2442" y="1025"/>
                    </a:lnTo>
                    <a:lnTo>
                      <a:pt x="2435" y="1037"/>
                    </a:lnTo>
                    <a:lnTo>
                      <a:pt x="2425" y="1049"/>
                    </a:lnTo>
                    <a:lnTo>
                      <a:pt x="2415" y="1058"/>
                    </a:lnTo>
                    <a:lnTo>
                      <a:pt x="2402" y="1067"/>
                    </a:lnTo>
                    <a:lnTo>
                      <a:pt x="2391" y="1074"/>
                    </a:lnTo>
                    <a:lnTo>
                      <a:pt x="2377" y="1081"/>
                    </a:lnTo>
                    <a:lnTo>
                      <a:pt x="2363" y="1085"/>
                    </a:lnTo>
                    <a:lnTo>
                      <a:pt x="2349" y="1089"/>
                    </a:lnTo>
                    <a:lnTo>
                      <a:pt x="2320" y="1096"/>
                    </a:lnTo>
                    <a:lnTo>
                      <a:pt x="2289" y="1099"/>
                    </a:lnTo>
                    <a:lnTo>
                      <a:pt x="2258" y="1102"/>
                    </a:lnTo>
                    <a:lnTo>
                      <a:pt x="2227" y="1102"/>
                    </a:lnTo>
                    <a:lnTo>
                      <a:pt x="2227" y="1102"/>
                    </a:lnTo>
                    <a:lnTo>
                      <a:pt x="2242" y="1133"/>
                    </a:lnTo>
                    <a:lnTo>
                      <a:pt x="2251" y="1148"/>
                    </a:lnTo>
                    <a:lnTo>
                      <a:pt x="2259" y="1161"/>
                    </a:lnTo>
                    <a:lnTo>
                      <a:pt x="2259" y="1161"/>
                    </a:lnTo>
                    <a:lnTo>
                      <a:pt x="2265" y="1161"/>
                    </a:lnTo>
                    <a:lnTo>
                      <a:pt x="2272" y="1161"/>
                    </a:lnTo>
                    <a:lnTo>
                      <a:pt x="2284" y="1162"/>
                    </a:lnTo>
                    <a:lnTo>
                      <a:pt x="2299" y="1165"/>
                    </a:lnTo>
                    <a:lnTo>
                      <a:pt x="2313" y="1168"/>
                    </a:lnTo>
                    <a:lnTo>
                      <a:pt x="2313" y="1168"/>
                    </a:lnTo>
                    <a:close/>
                    <a:moveTo>
                      <a:pt x="840" y="1122"/>
                    </a:moveTo>
                    <a:lnTo>
                      <a:pt x="840" y="1122"/>
                    </a:lnTo>
                    <a:lnTo>
                      <a:pt x="872" y="1129"/>
                    </a:lnTo>
                    <a:lnTo>
                      <a:pt x="906" y="1134"/>
                    </a:lnTo>
                    <a:lnTo>
                      <a:pt x="941" y="1138"/>
                    </a:lnTo>
                    <a:lnTo>
                      <a:pt x="978" y="1141"/>
                    </a:lnTo>
                    <a:lnTo>
                      <a:pt x="1014" y="1143"/>
                    </a:lnTo>
                    <a:lnTo>
                      <a:pt x="1052" y="1143"/>
                    </a:lnTo>
                    <a:lnTo>
                      <a:pt x="1090" y="1140"/>
                    </a:lnTo>
                    <a:lnTo>
                      <a:pt x="1128" y="1136"/>
                    </a:lnTo>
                    <a:lnTo>
                      <a:pt x="1128" y="1136"/>
                    </a:lnTo>
                    <a:lnTo>
                      <a:pt x="1129" y="1096"/>
                    </a:lnTo>
                    <a:lnTo>
                      <a:pt x="1132" y="1060"/>
                    </a:lnTo>
                    <a:lnTo>
                      <a:pt x="1132" y="1060"/>
                    </a:lnTo>
                    <a:lnTo>
                      <a:pt x="1093" y="1064"/>
                    </a:lnTo>
                    <a:lnTo>
                      <a:pt x="1055" y="1067"/>
                    </a:lnTo>
                    <a:lnTo>
                      <a:pt x="1015" y="1067"/>
                    </a:lnTo>
                    <a:lnTo>
                      <a:pt x="978" y="1067"/>
                    </a:lnTo>
                    <a:lnTo>
                      <a:pt x="941" y="1064"/>
                    </a:lnTo>
                    <a:lnTo>
                      <a:pt x="907" y="1061"/>
                    </a:lnTo>
                    <a:lnTo>
                      <a:pt x="875" y="1056"/>
                    </a:lnTo>
                    <a:lnTo>
                      <a:pt x="847" y="1049"/>
                    </a:lnTo>
                    <a:lnTo>
                      <a:pt x="847" y="1049"/>
                    </a:lnTo>
                    <a:lnTo>
                      <a:pt x="843" y="1065"/>
                    </a:lnTo>
                    <a:lnTo>
                      <a:pt x="840" y="1082"/>
                    </a:lnTo>
                    <a:lnTo>
                      <a:pt x="840" y="1122"/>
                    </a:lnTo>
                    <a:lnTo>
                      <a:pt x="840" y="1122"/>
                    </a:lnTo>
                    <a:close/>
                    <a:moveTo>
                      <a:pt x="238" y="1112"/>
                    </a:moveTo>
                    <a:lnTo>
                      <a:pt x="238" y="1112"/>
                    </a:lnTo>
                    <a:lnTo>
                      <a:pt x="257" y="1115"/>
                    </a:lnTo>
                    <a:lnTo>
                      <a:pt x="276" y="1119"/>
                    </a:lnTo>
                    <a:lnTo>
                      <a:pt x="292" y="1126"/>
                    </a:lnTo>
                    <a:lnTo>
                      <a:pt x="308" y="1134"/>
                    </a:lnTo>
                    <a:lnTo>
                      <a:pt x="336" y="1151"/>
                    </a:lnTo>
                    <a:lnTo>
                      <a:pt x="350" y="1159"/>
                    </a:lnTo>
                    <a:lnTo>
                      <a:pt x="363" y="1165"/>
                    </a:lnTo>
                    <a:lnTo>
                      <a:pt x="363" y="1165"/>
                    </a:lnTo>
                    <a:lnTo>
                      <a:pt x="364" y="1161"/>
                    </a:lnTo>
                    <a:lnTo>
                      <a:pt x="367" y="1157"/>
                    </a:lnTo>
                    <a:lnTo>
                      <a:pt x="368" y="1151"/>
                    </a:lnTo>
                    <a:lnTo>
                      <a:pt x="370" y="1147"/>
                    </a:lnTo>
                    <a:lnTo>
                      <a:pt x="370" y="1147"/>
                    </a:lnTo>
                    <a:lnTo>
                      <a:pt x="360" y="1133"/>
                    </a:lnTo>
                    <a:lnTo>
                      <a:pt x="349" y="1122"/>
                    </a:lnTo>
                    <a:lnTo>
                      <a:pt x="335" y="1112"/>
                    </a:lnTo>
                    <a:lnTo>
                      <a:pt x="321" y="1103"/>
                    </a:lnTo>
                    <a:lnTo>
                      <a:pt x="305" y="1098"/>
                    </a:lnTo>
                    <a:lnTo>
                      <a:pt x="287" y="1092"/>
                    </a:lnTo>
                    <a:lnTo>
                      <a:pt x="269" y="1089"/>
                    </a:lnTo>
                    <a:lnTo>
                      <a:pt x="249" y="1086"/>
                    </a:lnTo>
                    <a:lnTo>
                      <a:pt x="249" y="1086"/>
                    </a:lnTo>
                    <a:lnTo>
                      <a:pt x="248" y="1085"/>
                    </a:lnTo>
                    <a:lnTo>
                      <a:pt x="246" y="1085"/>
                    </a:lnTo>
                    <a:lnTo>
                      <a:pt x="246" y="1085"/>
                    </a:lnTo>
                    <a:lnTo>
                      <a:pt x="242" y="1098"/>
                    </a:lnTo>
                    <a:lnTo>
                      <a:pt x="239" y="1105"/>
                    </a:lnTo>
                    <a:lnTo>
                      <a:pt x="238" y="1112"/>
                    </a:lnTo>
                    <a:lnTo>
                      <a:pt x="238" y="1112"/>
                    </a:lnTo>
                    <a:close/>
                    <a:moveTo>
                      <a:pt x="2452" y="1136"/>
                    </a:moveTo>
                    <a:lnTo>
                      <a:pt x="2452" y="1136"/>
                    </a:lnTo>
                    <a:lnTo>
                      <a:pt x="2442" y="1145"/>
                    </a:lnTo>
                    <a:lnTo>
                      <a:pt x="2432" y="1152"/>
                    </a:lnTo>
                    <a:lnTo>
                      <a:pt x="2422" y="1159"/>
                    </a:lnTo>
                    <a:lnTo>
                      <a:pt x="2412" y="1166"/>
                    </a:lnTo>
                    <a:lnTo>
                      <a:pt x="2401" y="1171"/>
                    </a:lnTo>
                    <a:lnTo>
                      <a:pt x="2390" y="1175"/>
                    </a:lnTo>
                    <a:lnTo>
                      <a:pt x="2367" y="1182"/>
                    </a:lnTo>
                    <a:lnTo>
                      <a:pt x="2342" y="1185"/>
                    </a:lnTo>
                    <a:lnTo>
                      <a:pt x="2317" y="1186"/>
                    </a:lnTo>
                    <a:lnTo>
                      <a:pt x="2290" y="1185"/>
                    </a:lnTo>
                    <a:lnTo>
                      <a:pt x="2263" y="1183"/>
                    </a:lnTo>
                    <a:lnTo>
                      <a:pt x="2263" y="1183"/>
                    </a:lnTo>
                    <a:lnTo>
                      <a:pt x="2275" y="1204"/>
                    </a:lnTo>
                    <a:lnTo>
                      <a:pt x="2286" y="1227"/>
                    </a:lnTo>
                    <a:lnTo>
                      <a:pt x="2291" y="1237"/>
                    </a:lnTo>
                    <a:lnTo>
                      <a:pt x="2299" y="1245"/>
                    </a:lnTo>
                    <a:lnTo>
                      <a:pt x="2307" y="1252"/>
                    </a:lnTo>
                    <a:lnTo>
                      <a:pt x="2317" y="1258"/>
                    </a:lnTo>
                    <a:lnTo>
                      <a:pt x="2317" y="1258"/>
                    </a:lnTo>
                    <a:lnTo>
                      <a:pt x="2324" y="1259"/>
                    </a:lnTo>
                    <a:lnTo>
                      <a:pt x="2332" y="1261"/>
                    </a:lnTo>
                    <a:lnTo>
                      <a:pt x="2350" y="1262"/>
                    </a:lnTo>
                    <a:lnTo>
                      <a:pt x="2370" y="1261"/>
                    </a:lnTo>
                    <a:lnTo>
                      <a:pt x="2387" y="1259"/>
                    </a:lnTo>
                    <a:lnTo>
                      <a:pt x="2387" y="1259"/>
                    </a:lnTo>
                    <a:lnTo>
                      <a:pt x="2407" y="1256"/>
                    </a:lnTo>
                    <a:lnTo>
                      <a:pt x="2425" y="1251"/>
                    </a:lnTo>
                    <a:lnTo>
                      <a:pt x="2443" y="1244"/>
                    </a:lnTo>
                    <a:lnTo>
                      <a:pt x="2459" y="1234"/>
                    </a:lnTo>
                    <a:lnTo>
                      <a:pt x="2473" y="1223"/>
                    </a:lnTo>
                    <a:lnTo>
                      <a:pt x="2485" y="1210"/>
                    </a:lnTo>
                    <a:lnTo>
                      <a:pt x="2495" y="1196"/>
                    </a:lnTo>
                    <a:lnTo>
                      <a:pt x="2502" y="1181"/>
                    </a:lnTo>
                    <a:lnTo>
                      <a:pt x="2502" y="1181"/>
                    </a:lnTo>
                    <a:lnTo>
                      <a:pt x="2505" y="1168"/>
                    </a:lnTo>
                    <a:lnTo>
                      <a:pt x="2505" y="1157"/>
                    </a:lnTo>
                    <a:lnTo>
                      <a:pt x="2502" y="1145"/>
                    </a:lnTo>
                    <a:lnTo>
                      <a:pt x="2499" y="1134"/>
                    </a:lnTo>
                    <a:lnTo>
                      <a:pt x="2494" y="1124"/>
                    </a:lnTo>
                    <a:lnTo>
                      <a:pt x="2488" y="1113"/>
                    </a:lnTo>
                    <a:lnTo>
                      <a:pt x="2477" y="1093"/>
                    </a:lnTo>
                    <a:lnTo>
                      <a:pt x="2477" y="1093"/>
                    </a:lnTo>
                    <a:lnTo>
                      <a:pt x="2471" y="1105"/>
                    </a:lnTo>
                    <a:lnTo>
                      <a:pt x="2466" y="1117"/>
                    </a:lnTo>
                    <a:lnTo>
                      <a:pt x="2457" y="1127"/>
                    </a:lnTo>
                    <a:lnTo>
                      <a:pt x="2452" y="1136"/>
                    </a:lnTo>
                    <a:lnTo>
                      <a:pt x="2452" y="1136"/>
                    </a:lnTo>
                    <a:close/>
                    <a:moveTo>
                      <a:pt x="221" y="1165"/>
                    </a:moveTo>
                    <a:lnTo>
                      <a:pt x="221" y="1165"/>
                    </a:lnTo>
                    <a:lnTo>
                      <a:pt x="234" y="1176"/>
                    </a:lnTo>
                    <a:lnTo>
                      <a:pt x="249" y="1188"/>
                    </a:lnTo>
                    <a:lnTo>
                      <a:pt x="269" y="1196"/>
                    </a:lnTo>
                    <a:lnTo>
                      <a:pt x="288" y="1203"/>
                    </a:lnTo>
                    <a:lnTo>
                      <a:pt x="298" y="1206"/>
                    </a:lnTo>
                    <a:lnTo>
                      <a:pt x="308" y="1207"/>
                    </a:lnTo>
                    <a:lnTo>
                      <a:pt x="318" y="1207"/>
                    </a:lnTo>
                    <a:lnTo>
                      <a:pt x="326" y="1204"/>
                    </a:lnTo>
                    <a:lnTo>
                      <a:pt x="335" y="1202"/>
                    </a:lnTo>
                    <a:lnTo>
                      <a:pt x="342" y="1196"/>
                    </a:lnTo>
                    <a:lnTo>
                      <a:pt x="347" y="1189"/>
                    </a:lnTo>
                    <a:lnTo>
                      <a:pt x="353" y="1181"/>
                    </a:lnTo>
                    <a:lnTo>
                      <a:pt x="353" y="1181"/>
                    </a:lnTo>
                    <a:lnTo>
                      <a:pt x="339" y="1172"/>
                    </a:lnTo>
                    <a:lnTo>
                      <a:pt x="325" y="1164"/>
                    </a:lnTo>
                    <a:lnTo>
                      <a:pt x="297" y="1147"/>
                    </a:lnTo>
                    <a:lnTo>
                      <a:pt x="283" y="1140"/>
                    </a:lnTo>
                    <a:lnTo>
                      <a:pt x="266" y="1133"/>
                    </a:lnTo>
                    <a:lnTo>
                      <a:pt x="249" y="1129"/>
                    </a:lnTo>
                    <a:lnTo>
                      <a:pt x="229" y="1126"/>
                    </a:lnTo>
                    <a:lnTo>
                      <a:pt x="229" y="1126"/>
                    </a:lnTo>
                    <a:lnTo>
                      <a:pt x="226" y="1130"/>
                    </a:lnTo>
                    <a:lnTo>
                      <a:pt x="224" y="1136"/>
                    </a:lnTo>
                    <a:lnTo>
                      <a:pt x="222" y="1145"/>
                    </a:lnTo>
                    <a:lnTo>
                      <a:pt x="222" y="1155"/>
                    </a:lnTo>
                    <a:lnTo>
                      <a:pt x="221" y="1165"/>
                    </a:lnTo>
                    <a:lnTo>
                      <a:pt x="221" y="1165"/>
                    </a:lnTo>
                    <a:close/>
                    <a:moveTo>
                      <a:pt x="848" y="1213"/>
                    </a:moveTo>
                    <a:lnTo>
                      <a:pt x="848" y="1213"/>
                    </a:lnTo>
                    <a:lnTo>
                      <a:pt x="905" y="1224"/>
                    </a:lnTo>
                    <a:lnTo>
                      <a:pt x="938" y="1231"/>
                    </a:lnTo>
                    <a:lnTo>
                      <a:pt x="973" y="1235"/>
                    </a:lnTo>
                    <a:lnTo>
                      <a:pt x="973" y="1235"/>
                    </a:lnTo>
                    <a:lnTo>
                      <a:pt x="1013" y="1239"/>
                    </a:lnTo>
                    <a:lnTo>
                      <a:pt x="1034" y="1239"/>
                    </a:lnTo>
                    <a:lnTo>
                      <a:pt x="1056" y="1239"/>
                    </a:lnTo>
                    <a:lnTo>
                      <a:pt x="1077" y="1237"/>
                    </a:lnTo>
                    <a:lnTo>
                      <a:pt x="1095" y="1232"/>
                    </a:lnTo>
                    <a:lnTo>
                      <a:pt x="1104" y="1228"/>
                    </a:lnTo>
                    <a:lnTo>
                      <a:pt x="1111" y="1225"/>
                    </a:lnTo>
                    <a:lnTo>
                      <a:pt x="1116" y="1220"/>
                    </a:lnTo>
                    <a:lnTo>
                      <a:pt x="1121" y="1214"/>
                    </a:lnTo>
                    <a:lnTo>
                      <a:pt x="1121" y="1214"/>
                    </a:lnTo>
                    <a:lnTo>
                      <a:pt x="1124" y="1209"/>
                    </a:lnTo>
                    <a:lnTo>
                      <a:pt x="1125" y="1202"/>
                    </a:lnTo>
                    <a:lnTo>
                      <a:pt x="1125" y="1185"/>
                    </a:lnTo>
                    <a:lnTo>
                      <a:pt x="1125" y="1169"/>
                    </a:lnTo>
                    <a:lnTo>
                      <a:pt x="1125" y="1157"/>
                    </a:lnTo>
                    <a:lnTo>
                      <a:pt x="1125" y="1157"/>
                    </a:lnTo>
                    <a:lnTo>
                      <a:pt x="1051" y="1159"/>
                    </a:lnTo>
                    <a:lnTo>
                      <a:pt x="1014" y="1161"/>
                    </a:lnTo>
                    <a:lnTo>
                      <a:pt x="976" y="1161"/>
                    </a:lnTo>
                    <a:lnTo>
                      <a:pt x="941" y="1158"/>
                    </a:lnTo>
                    <a:lnTo>
                      <a:pt x="906" y="1155"/>
                    </a:lnTo>
                    <a:lnTo>
                      <a:pt x="874" y="1148"/>
                    </a:lnTo>
                    <a:lnTo>
                      <a:pt x="857" y="1145"/>
                    </a:lnTo>
                    <a:lnTo>
                      <a:pt x="841" y="1140"/>
                    </a:lnTo>
                    <a:lnTo>
                      <a:pt x="841" y="1140"/>
                    </a:lnTo>
                    <a:lnTo>
                      <a:pt x="840" y="1159"/>
                    </a:lnTo>
                    <a:lnTo>
                      <a:pt x="840" y="1179"/>
                    </a:lnTo>
                    <a:lnTo>
                      <a:pt x="843" y="1197"/>
                    </a:lnTo>
                    <a:lnTo>
                      <a:pt x="846" y="1206"/>
                    </a:lnTo>
                    <a:lnTo>
                      <a:pt x="848" y="1213"/>
                    </a:lnTo>
                    <a:lnTo>
                      <a:pt x="848" y="1213"/>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59" name="Freeform 107"/>
              <p:cNvSpPr>
                <a:spLocks noEditPoints="1"/>
              </p:cNvSpPr>
              <p:nvPr/>
            </p:nvSpPr>
            <p:spPr bwMode="auto">
              <a:xfrm>
                <a:off x="6005513" y="4027488"/>
                <a:ext cx="112713" cy="450850"/>
              </a:xfrm>
              <a:custGeom>
                <a:avLst/>
                <a:gdLst/>
                <a:ahLst/>
                <a:cxnLst>
                  <a:cxn ang="0">
                    <a:pos x="190" y="838"/>
                  </a:cxn>
                  <a:cxn ang="0">
                    <a:pos x="160" y="848"/>
                  </a:cxn>
                  <a:cxn ang="0">
                    <a:pos x="91" y="850"/>
                  </a:cxn>
                  <a:cxn ang="0">
                    <a:pos x="25" y="833"/>
                  </a:cxn>
                  <a:cxn ang="0">
                    <a:pos x="15" y="817"/>
                  </a:cxn>
                  <a:cxn ang="0">
                    <a:pos x="6" y="779"/>
                  </a:cxn>
                  <a:cxn ang="0">
                    <a:pos x="6" y="715"/>
                  </a:cxn>
                  <a:cxn ang="0">
                    <a:pos x="13" y="579"/>
                  </a:cxn>
                  <a:cxn ang="0">
                    <a:pos x="14" y="476"/>
                  </a:cxn>
                  <a:cxn ang="0">
                    <a:pos x="11" y="444"/>
                  </a:cxn>
                  <a:cxn ang="0">
                    <a:pos x="8" y="340"/>
                  </a:cxn>
                  <a:cxn ang="0">
                    <a:pos x="1" y="183"/>
                  </a:cxn>
                  <a:cxn ang="0">
                    <a:pos x="1" y="124"/>
                  </a:cxn>
                  <a:cxn ang="0">
                    <a:pos x="1" y="65"/>
                  </a:cxn>
                  <a:cxn ang="0">
                    <a:pos x="11" y="31"/>
                  </a:cxn>
                  <a:cxn ang="0">
                    <a:pos x="28" y="11"/>
                  </a:cxn>
                  <a:cxn ang="0">
                    <a:pos x="46" y="0"/>
                  </a:cxn>
                  <a:cxn ang="0">
                    <a:pos x="62" y="3"/>
                  </a:cxn>
                  <a:cxn ang="0">
                    <a:pos x="81" y="4"/>
                  </a:cxn>
                  <a:cxn ang="0">
                    <a:pos x="154" y="6"/>
                  </a:cxn>
                  <a:cxn ang="0">
                    <a:pos x="178" y="14"/>
                  </a:cxn>
                  <a:cxn ang="0">
                    <a:pos x="198" y="31"/>
                  </a:cxn>
                  <a:cxn ang="0">
                    <a:pos x="206" y="49"/>
                  </a:cxn>
                  <a:cxn ang="0">
                    <a:pos x="213" y="96"/>
                  </a:cxn>
                  <a:cxn ang="0">
                    <a:pos x="206" y="169"/>
                  </a:cxn>
                  <a:cxn ang="0">
                    <a:pos x="204" y="271"/>
                  </a:cxn>
                  <a:cxn ang="0">
                    <a:pos x="206" y="602"/>
                  </a:cxn>
                  <a:cxn ang="0">
                    <a:pos x="209" y="722"/>
                  </a:cxn>
                  <a:cxn ang="0">
                    <a:pos x="204" y="806"/>
                  </a:cxn>
                  <a:cxn ang="0">
                    <a:pos x="55" y="817"/>
                  </a:cxn>
                  <a:cxn ang="0">
                    <a:pos x="80" y="826"/>
                  </a:cxn>
                  <a:cxn ang="0">
                    <a:pos x="114" y="830"/>
                  </a:cxn>
                  <a:cxn ang="0">
                    <a:pos x="136" y="824"/>
                  </a:cxn>
                  <a:cxn ang="0">
                    <a:pos x="161" y="827"/>
                  </a:cxn>
                  <a:cxn ang="0">
                    <a:pos x="178" y="812"/>
                  </a:cxn>
                  <a:cxn ang="0">
                    <a:pos x="185" y="792"/>
                  </a:cxn>
                  <a:cxn ang="0">
                    <a:pos x="187" y="709"/>
                  </a:cxn>
                  <a:cxn ang="0">
                    <a:pos x="187" y="635"/>
                  </a:cxn>
                  <a:cxn ang="0">
                    <a:pos x="187" y="556"/>
                  </a:cxn>
                  <a:cxn ang="0">
                    <a:pos x="187" y="270"/>
                  </a:cxn>
                  <a:cxn ang="0">
                    <a:pos x="190" y="171"/>
                  </a:cxn>
                  <a:cxn ang="0">
                    <a:pos x="191" y="77"/>
                  </a:cxn>
                  <a:cxn ang="0">
                    <a:pos x="187" y="61"/>
                  </a:cxn>
                  <a:cxn ang="0">
                    <a:pos x="174" y="45"/>
                  </a:cxn>
                  <a:cxn ang="0">
                    <a:pos x="147" y="28"/>
                  </a:cxn>
                  <a:cxn ang="0">
                    <a:pos x="121" y="23"/>
                  </a:cxn>
                  <a:cxn ang="0">
                    <a:pos x="65" y="31"/>
                  </a:cxn>
                  <a:cxn ang="0">
                    <a:pos x="38" y="37"/>
                  </a:cxn>
                  <a:cxn ang="0">
                    <a:pos x="27" y="55"/>
                  </a:cxn>
                  <a:cxn ang="0">
                    <a:pos x="21" y="87"/>
                  </a:cxn>
                  <a:cxn ang="0">
                    <a:pos x="18" y="176"/>
                  </a:cxn>
                  <a:cxn ang="0">
                    <a:pos x="28" y="390"/>
                  </a:cxn>
                  <a:cxn ang="0">
                    <a:pos x="31" y="489"/>
                  </a:cxn>
                  <a:cxn ang="0">
                    <a:pos x="24" y="688"/>
                  </a:cxn>
                  <a:cxn ang="0">
                    <a:pos x="21" y="779"/>
                  </a:cxn>
                  <a:cxn ang="0">
                    <a:pos x="27" y="796"/>
                  </a:cxn>
                  <a:cxn ang="0">
                    <a:pos x="32" y="806"/>
                  </a:cxn>
                  <a:cxn ang="0">
                    <a:pos x="51" y="826"/>
                  </a:cxn>
                  <a:cxn ang="0">
                    <a:pos x="52" y="817"/>
                  </a:cxn>
                </a:cxnLst>
                <a:rect l="0" t="0" r="r" b="b"/>
                <a:pathLst>
                  <a:path w="213" h="851">
                    <a:moveTo>
                      <a:pt x="198" y="833"/>
                    </a:moveTo>
                    <a:lnTo>
                      <a:pt x="198" y="833"/>
                    </a:lnTo>
                    <a:lnTo>
                      <a:pt x="190" y="838"/>
                    </a:lnTo>
                    <a:lnTo>
                      <a:pt x="181" y="841"/>
                    </a:lnTo>
                    <a:lnTo>
                      <a:pt x="171" y="845"/>
                    </a:lnTo>
                    <a:lnTo>
                      <a:pt x="160" y="848"/>
                    </a:lnTo>
                    <a:lnTo>
                      <a:pt x="139" y="851"/>
                    </a:lnTo>
                    <a:lnTo>
                      <a:pt x="115" y="851"/>
                    </a:lnTo>
                    <a:lnTo>
                      <a:pt x="91" y="850"/>
                    </a:lnTo>
                    <a:lnTo>
                      <a:pt x="69" y="845"/>
                    </a:lnTo>
                    <a:lnTo>
                      <a:pt x="46" y="840"/>
                    </a:lnTo>
                    <a:lnTo>
                      <a:pt x="25" y="833"/>
                    </a:lnTo>
                    <a:lnTo>
                      <a:pt x="25" y="833"/>
                    </a:lnTo>
                    <a:lnTo>
                      <a:pt x="20" y="826"/>
                    </a:lnTo>
                    <a:lnTo>
                      <a:pt x="15" y="817"/>
                    </a:lnTo>
                    <a:lnTo>
                      <a:pt x="13" y="809"/>
                    </a:lnTo>
                    <a:lnTo>
                      <a:pt x="10" y="799"/>
                    </a:lnTo>
                    <a:lnTo>
                      <a:pt x="6" y="779"/>
                    </a:lnTo>
                    <a:lnTo>
                      <a:pt x="4" y="760"/>
                    </a:lnTo>
                    <a:lnTo>
                      <a:pt x="4" y="737"/>
                    </a:lnTo>
                    <a:lnTo>
                      <a:pt x="6" y="715"/>
                    </a:lnTo>
                    <a:lnTo>
                      <a:pt x="8" y="668"/>
                    </a:lnTo>
                    <a:lnTo>
                      <a:pt x="8" y="668"/>
                    </a:lnTo>
                    <a:lnTo>
                      <a:pt x="13" y="579"/>
                    </a:lnTo>
                    <a:lnTo>
                      <a:pt x="15" y="487"/>
                    </a:lnTo>
                    <a:lnTo>
                      <a:pt x="15" y="487"/>
                    </a:lnTo>
                    <a:lnTo>
                      <a:pt x="14" y="476"/>
                    </a:lnTo>
                    <a:lnTo>
                      <a:pt x="13" y="465"/>
                    </a:lnTo>
                    <a:lnTo>
                      <a:pt x="11" y="455"/>
                    </a:lnTo>
                    <a:lnTo>
                      <a:pt x="11" y="444"/>
                    </a:lnTo>
                    <a:lnTo>
                      <a:pt x="11" y="444"/>
                    </a:lnTo>
                    <a:lnTo>
                      <a:pt x="10" y="390"/>
                    </a:lnTo>
                    <a:lnTo>
                      <a:pt x="8" y="340"/>
                    </a:lnTo>
                    <a:lnTo>
                      <a:pt x="4" y="243"/>
                    </a:lnTo>
                    <a:lnTo>
                      <a:pt x="4" y="243"/>
                    </a:lnTo>
                    <a:lnTo>
                      <a:pt x="1" y="183"/>
                    </a:lnTo>
                    <a:lnTo>
                      <a:pt x="1" y="155"/>
                    </a:lnTo>
                    <a:lnTo>
                      <a:pt x="1" y="124"/>
                    </a:lnTo>
                    <a:lnTo>
                      <a:pt x="1" y="124"/>
                    </a:lnTo>
                    <a:lnTo>
                      <a:pt x="1" y="101"/>
                    </a:lnTo>
                    <a:lnTo>
                      <a:pt x="0" y="77"/>
                    </a:lnTo>
                    <a:lnTo>
                      <a:pt x="1" y="65"/>
                    </a:lnTo>
                    <a:lnTo>
                      <a:pt x="3" y="54"/>
                    </a:lnTo>
                    <a:lnTo>
                      <a:pt x="6" y="41"/>
                    </a:lnTo>
                    <a:lnTo>
                      <a:pt x="11" y="31"/>
                    </a:lnTo>
                    <a:lnTo>
                      <a:pt x="11" y="31"/>
                    </a:lnTo>
                    <a:lnTo>
                      <a:pt x="18" y="21"/>
                    </a:lnTo>
                    <a:lnTo>
                      <a:pt x="28" y="11"/>
                    </a:lnTo>
                    <a:lnTo>
                      <a:pt x="38" y="4"/>
                    </a:lnTo>
                    <a:lnTo>
                      <a:pt x="44" y="2"/>
                    </a:lnTo>
                    <a:lnTo>
                      <a:pt x="46" y="0"/>
                    </a:lnTo>
                    <a:lnTo>
                      <a:pt x="46" y="0"/>
                    </a:lnTo>
                    <a:lnTo>
                      <a:pt x="53" y="2"/>
                    </a:lnTo>
                    <a:lnTo>
                      <a:pt x="62" y="3"/>
                    </a:lnTo>
                    <a:lnTo>
                      <a:pt x="72" y="4"/>
                    </a:lnTo>
                    <a:lnTo>
                      <a:pt x="81" y="4"/>
                    </a:lnTo>
                    <a:lnTo>
                      <a:pt x="81" y="4"/>
                    </a:lnTo>
                    <a:lnTo>
                      <a:pt x="118" y="3"/>
                    </a:lnTo>
                    <a:lnTo>
                      <a:pt x="138" y="4"/>
                    </a:lnTo>
                    <a:lnTo>
                      <a:pt x="154" y="6"/>
                    </a:lnTo>
                    <a:lnTo>
                      <a:pt x="163" y="7"/>
                    </a:lnTo>
                    <a:lnTo>
                      <a:pt x="171" y="10"/>
                    </a:lnTo>
                    <a:lnTo>
                      <a:pt x="178" y="14"/>
                    </a:lnTo>
                    <a:lnTo>
                      <a:pt x="185" y="18"/>
                    </a:lnTo>
                    <a:lnTo>
                      <a:pt x="192" y="24"/>
                    </a:lnTo>
                    <a:lnTo>
                      <a:pt x="198" y="31"/>
                    </a:lnTo>
                    <a:lnTo>
                      <a:pt x="202" y="39"/>
                    </a:lnTo>
                    <a:lnTo>
                      <a:pt x="206" y="49"/>
                    </a:lnTo>
                    <a:lnTo>
                      <a:pt x="206" y="49"/>
                    </a:lnTo>
                    <a:lnTo>
                      <a:pt x="211" y="65"/>
                    </a:lnTo>
                    <a:lnTo>
                      <a:pt x="212" y="80"/>
                    </a:lnTo>
                    <a:lnTo>
                      <a:pt x="213" y="96"/>
                    </a:lnTo>
                    <a:lnTo>
                      <a:pt x="212" y="110"/>
                    </a:lnTo>
                    <a:lnTo>
                      <a:pt x="209" y="141"/>
                    </a:lnTo>
                    <a:lnTo>
                      <a:pt x="206" y="169"/>
                    </a:lnTo>
                    <a:lnTo>
                      <a:pt x="206" y="169"/>
                    </a:lnTo>
                    <a:lnTo>
                      <a:pt x="205" y="219"/>
                    </a:lnTo>
                    <a:lnTo>
                      <a:pt x="204" y="271"/>
                    </a:lnTo>
                    <a:lnTo>
                      <a:pt x="205" y="382"/>
                    </a:lnTo>
                    <a:lnTo>
                      <a:pt x="206" y="496"/>
                    </a:lnTo>
                    <a:lnTo>
                      <a:pt x="206" y="602"/>
                    </a:lnTo>
                    <a:lnTo>
                      <a:pt x="206" y="602"/>
                    </a:lnTo>
                    <a:lnTo>
                      <a:pt x="208" y="664"/>
                    </a:lnTo>
                    <a:lnTo>
                      <a:pt x="209" y="722"/>
                    </a:lnTo>
                    <a:lnTo>
                      <a:pt x="208" y="751"/>
                    </a:lnTo>
                    <a:lnTo>
                      <a:pt x="206" y="779"/>
                    </a:lnTo>
                    <a:lnTo>
                      <a:pt x="204" y="806"/>
                    </a:lnTo>
                    <a:lnTo>
                      <a:pt x="198" y="833"/>
                    </a:lnTo>
                    <a:lnTo>
                      <a:pt x="198" y="833"/>
                    </a:lnTo>
                    <a:close/>
                    <a:moveTo>
                      <a:pt x="55" y="817"/>
                    </a:moveTo>
                    <a:lnTo>
                      <a:pt x="55" y="817"/>
                    </a:lnTo>
                    <a:lnTo>
                      <a:pt x="70" y="823"/>
                    </a:lnTo>
                    <a:lnTo>
                      <a:pt x="80" y="826"/>
                    </a:lnTo>
                    <a:lnTo>
                      <a:pt x="90" y="829"/>
                    </a:lnTo>
                    <a:lnTo>
                      <a:pt x="103" y="830"/>
                    </a:lnTo>
                    <a:lnTo>
                      <a:pt x="114" y="830"/>
                    </a:lnTo>
                    <a:lnTo>
                      <a:pt x="125" y="827"/>
                    </a:lnTo>
                    <a:lnTo>
                      <a:pt x="136" y="824"/>
                    </a:lnTo>
                    <a:lnTo>
                      <a:pt x="136" y="824"/>
                    </a:lnTo>
                    <a:lnTo>
                      <a:pt x="145" y="827"/>
                    </a:lnTo>
                    <a:lnTo>
                      <a:pt x="153" y="829"/>
                    </a:lnTo>
                    <a:lnTo>
                      <a:pt x="161" y="827"/>
                    </a:lnTo>
                    <a:lnTo>
                      <a:pt x="169" y="824"/>
                    </a:lnTo>
                    <a:lnTo>
                      <a:pt x="174" y="819"/>
                    </a:lnTo>
                    <a:lnTo>
                      <a:pt x="178" y="812"/>
                    </a:lnTo>
                    <a:lnTo>
                      <a:pt x="183" y="803"/>
                    </a:lnTo>
                    <a:lnTo>
                      <a:pt x="185" y="792"/>
                    </a:lnTo>
                    <a:lnTo>
                      <a:pt x="185" y="792"/>
                    </a:lnTo>
                    <a:lnTo>
                      <a:pt x="187" y="774"/>
                    </a:lnTo>
                    <a:lnTo>
                      <a:pt x="187" y="753"/>
                    </a:lnTo>
                    <a:lnTo>
                      <a:pt x="187" y="709"/>
                    </a:lnTo>
                    <a:lnTo>
                      <a:pt x="187" y="709"/>
                    </a:lnTo>
                    <a:lnTo>
                      <a:pt x="188" y="673"/>
                    </a:lnTo>
                    <a:lnTo>
                      <a:pt x="187" y="635"/>
                    </a:lnTo>
                    <a:lnTo>
                      <a:pt x="187" y="595"/>
                    </a:lnTo>
                    <a:lnTo>
                      <a:pt x="187" y="556"/>
                    </a:lnTo>
                    <a:lnTo>
                      <a:pt x="187" y="556"/>
                    </a:lnTo>
                    <a:lnTo>
                      <a:pt x="188" y="452"/>
                    </a:lnTo>
                    <a:lnTo>
                      <a:pt x="187" y="360"/>
                    </a:lnTo>
                    <a:lnTo>
                      <a:pt x="187" y="270"/>
                    </a:lnTo>
                    <a:lnTo>
                      <a:pt x="188" y="222"/>
                    </a:lnTo>
                    <a:lnTo>
                      <a:pt x="190" y="171"/>
                    </a:lnTo>
                    <a:lnTo>
                      <a:pt x="190" y="171"/>
                    </a:lnTo>
                    <a:lnTo>
                      <a:pt x="192" y="115"/>
                    </a:lnTo>
                    <a:lnTo>
                      <a:pt x="192" y="89"/>
                    </a:lnTo>
                    <a:lnTo>
                      <a:pt x="191" y="77"/>
                    </a:lnTo>
                    <a:lnTo>
                      <a:pt x="190" y="66"/>
                    </a:lnTo>
                    <a:lnTo>
                      <a:pt x="190" y="66"/>
                    </a:lnTo>
                    <a:lnTo>
                      <a:pt x="187" y="61"/>
                    </a:lnTo>
                    <a:lnTo>
                      <a:pt x="184" y="55"/>
                    </a:lnTo>
                    <a:lnTo>
                      <a:pt x="180" y="51"/>
                    </a:lnTo>
                    <a:lnTo>
                      <a:pt x="174" y="45"/>
                    </a:lnTo>
                    <a:lnTo>
                      <a:pt x="161" y="37"/>
                    </a:lnTo>
                    <a:lnTo>
                      <a:pt x="147" y="28"/>
                    </a:lnTo>
                    <a:lnTo>
                      <a:pt x="147" y="28"/>
                    </a:lnTo>
                    <a:lnTo>
                      <a:pt x="140" y="25"/>
                    </a:lnTo>
                    <a:lnTo>
                      <a:pt x="135" y="24"/>
                    </a:lnTo>
                    <a:lnTo>
                      <a:pt x="121" y="23"/>
                    </a:lnTo>
                    <a:lnTo>
                      <a:pt x="105" y="23"/>
                    </a:lnTo>
                    <a:lnTo>
                      <a:pt x="91" y="25"/>
                    </a:lnTo>
                    <a:lnTo>
                      <a:pt x="65" y="31"/>
                    </a:lnTo>
                    <a:lnTo>
                      <a:pt x="45" y="35"/>
                    </a:lnTo>
                    <a:lnTo>
                      <a:pt x="45" y="35"/>
                    </a:lnTo>
                    <a:lnTo>
                      <a:pt x="38" y="37"/>
                    </a:lnTo>
                    <a:lnTo>
                      <a:pt x="32" y="41"/>
                    </a:lnTo>
                    <a:lnTo>
                      <a:pt x="30" y="48"/>
                    </a:lnTo>
                    <a:lnTo>
                      <a:pt x="27" y="55"/>
                    </a:lnTo>
                    <a:lnTo>
                      <a:pt x="23" y="73"/>
                    </a:lnTo>
                    <a:lnTo>
                      <a:pt x="21" y="87"/>
                    </a:lnTo>
                    <a:lnTo>
                      <a:pt x="21" y="87"/>
                    </a:lnTo>
                    <a:lnTo>
                      <a:pt x="20" y="105"/>
                    </a:lnTo>
                    <a:lnTo>
                      <a:pt x="20" y="105"/>
                    </a:lnTo>
                    <a:lnTo>
                      <a:pt x="18" y="176"/>
                    </a:lnTo>
                    <a:lnTo>
                      <a:pt x="20" y="247"/>
                    </a:lnTo>
                    <a:lnTo>
                      <a:pt x="23" y="320"/>
                    </a:lnTo>
                    <a:lnTo>
                      <a:pt x="28" y="390"/>
                    </a:lnTo>
                    <a:lnTo>
                      <a:pt x="28" y="390"/>
                    </a:lnTo>
                    <a:lnTo>
                      <a:pt x="30" y="438"/>
                    </a:lnTo>
                    <a:lnTo>
                      <a:pt x="31" y="489"/>
                    </a:lnTo>
                    <a:lnTo>
                      <a:pt x="30" y="539"/>
                    </a:lnTo>
                    <a:lnTo>
                      <a:pt x="28" y="590"/>
                    </a:lnTo>
                    <a:lnTo>
                      <a:pt x="24" y="688"/>
                    </a:lnTo>
                    <a:lnTo>
                      <a:pt x="23" y="736"/>
                    </a:lnTo>
                    <a:lnTo>
                      <a:pt x="21" y="779"/>
                    </a:lnTo>
                    <a:lnTo>
                      <a:pt x="21" y="779"/>
                    </a:lnTo>
                    <a:lnTo>
                      <a:pt x="24" y="785"/>
                    </a:lnTo>
                    <a:lnTo>
                      <a:pt x="25" y="791"/>
                    </a:lnTo>
                    <a:lnTo>
                      <a:pt x="27" y="796"/>
                    </a:lnTo>
                    <a:lnTo>
                      <a:pt x="25" y="800"/>
                    </a:lnTo>
                    <a:lnTo>
                      <a:pt x="25" y="800"/>
                    </a:lnTo>
                    <a:lnTo>
                      <a:pt x="32" y="806"/>
                    </a:lnTo>
                    <a:lnTo>
                      <a:pt x="39" y="813"/>
                    </a:lnTo>
                    <a:lnTo>
                      <a:pt x="45" y="820"/>
                    </a:lnTo>
                    <a:lnTo>
                      <a:pt x="51" y="826"/>
                    </a:lnTo>
                    <a:lnTo>
                      <a:pt x="51" y="826"/>
                    </a:lnTo>
                    <a:lnTo>
                      <a:pt x="51" y="820"/>
                    </a:lnTo>
                    <a:lnTo>
                      <a:pt x="52" y="817"/>
                    </a:lnTo>
                    <a:lnTo>
                      <a:pt x="55" y="817"/>
                    </a:lnTo>
                    <a:lnTo>
                      <a:pt x="55" y="817"/>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grpSp>
      </p:grpSp>
      <p:sp>
        <p:nvSpPr>
          <p:cNvPr id="20" name="Rectangle 3"/>
          <p:cNvSpPr txBox="1">
            <a:spLocks noChangeArrowheads="1"/>
          </p:cNvSpPr>
          <p:nvPr>
            <p:custDataLst>
              <p:tags r:id="rId1"/>
            </p:custDataLst>
          </p:nvPr>
        </p:nvSpPr>
        <p:spPr bwMode="auto">
          <a:xfrm>
            <a:off x="576660" y="192049"/>
            <a:ext cx="3072473"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just"/>
            <a:r>
              <a:rPr lang="en-US" altLang="zh-CN" b="1" dirty="0">
                <a:solidFill>
                  <a:schemeClr val="bg1"/>
                </a:solidFill>
                <a:latin typeface="楷体" panose="02010609060101010101" pitchFamily="49" charset="-122"/>
                <a:ea typeface="楷体" panose="02010609060101010101" pitchFamily="49" charset="-122"/>
              </a:rPr>
              <a:t>4.1 </a:t>
            </a:r>
            <a:r>
              <a:rPr lang="zh-CN" altLang="en-US" b="1" dirty="0">
                <a:solidFill>
                  <a:schemeClr val="bg1"/>
                </a:solidFill>
                <a:latin typeface="楷体" panose="02010609060101010101" pitchFamily="49" charset="-122"/>
                <a:ea typeface="楷体" panose="02010609060101010101" pitchFamily="49" charset="-122"/>
              </a:rPr>
              <a:t>角的概念的推广</a:t>
            </a:r>
            <a:endParaRPr lang="zh-CN" altLang="zh-CN" b="1" dirty="0">
              <a:solidFill>
                <a:schemeClr val="bg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6"/>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43200000">
                                      <p:cBhvr>
                                        <p:cTn id="6" dur="5000" fill="hold"/>
                                        <p:tgtEl>
                                          <p:spTgt spid="42"/>
                                        </p:tgtEl>
                                        <p:attrNameLst>
                                          <p:attrName>r</p:attrName>
                                        </p:attrNameLst>
                                      </p:cBhvr>
                                    </p:animRot>
                                  </p:childTnLst>
                                </p:cTn>
                              </p:par>
                            </p:childTnLst>
                          </p:cTn>
                        </p:par>
                      </p:childTnLst>
                    </p:cTn>
                  </p:par>
                </p:childTnLst>
              </p:cTn>
              <p:nextCondLst>
                <p:cond evt="onClick" delay="0">
                  <p:tgtEl>
                    <p:spTgt spid="46"/>
                  </p:tgtEl>
                </p:cond>
              </p:nextCondLst>
            </p:seq>
            <p:seq concurrent="1" nextAc="seek">
              <p:cTn id="7" restart="whenNotActive" fill="hold" evtFilter="cancelBubble" nodeType="interactiveSeq">
                <p:stCondLst>
                  <p:cond evt="onClick" delay="0">
                    <p:tgtEl>
                      <p:spTgt spid="47"/>
                    </p:tgtEl>
                  </p:cond>
                </p:stCondLst>
                <p:endSync evt="end" delay="0">
                  <p:rtn val="all"/>
                </p:endSync>
                <p:childTnLst>
                  <p:par>
                    <p:cTn id="8" fill="hold">
                      <p:stCondLst>
                        <p:cond delay="0"/>
                      </p:stCondLst>
                      <p:childTnLst>
                        <p:par>
                          <p:cTn id="9" fill="hold">
                            <p:stCondLst>
                              <p:cond delay="0"/>
                            </p:stCondLst>
                            <p:childTnLst>
                              <p:par>
                                <p:cTn id="10" presetID="8" presetClass="emph" presetSubtype="0" fill="hold" nodeType="clickEffect">
                                  <p:stCondLst>
                                    <p:cond delay="0"/>
                                  </p:stCondLst>
                                  <p:childTnLst>
                                    <p:animRot by="43200000">
                                      <p:cBhvr>
                                        <p:cTn id="11" dur="5000" fill="hold"/>
                                        <p:tgtEl>
                                          <p:spTgt spid="36"/>
                                        </p:tgtEl>
                                        <p:attrNameLst>
                                          <p:attrName>r</p:attrName>
                                        </p:attrNameLst>
                                      </p:cBhvr>
                                    </p:animRot>
                                  </p:childTnLst>
                                </p:cTn>
                              </p:par>
                            </p:childTnLst>
                          </p:cTn>
                        </p:par>
                      </p:childTnLst>
                    </p:cTn>
                  </p:par>
                </p:childTnLst>
              </p:cTn>
              <p:nextCondLst>
                <p:cond evt="onClick" delay="0">
                  <p:tgtEl>
                    <p:spTgt spid="4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435100" y="1257300"/>
            <a:ext cx="9385300" cy="1383665"/>
          </a:xfrm>
          <a:prstGeom prst="rect">
            <a:avLst/>
          </a:prstGeom>
          <a:noFill/>
        </p:spPr>
        <p:txBody>
          <a:bodyPr wrap="square" rtlCol="0">
            <a:spAutoFit/>
          </a:bodyPr>
          <a:lstStyle/>
          <a:p>
            <a:pPr>
              <a:lnSpc>
                <a:spcPct val="150000"/>
              </a:lnSpc>
            </a:pP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通常使用角的顶点或顶点与始边、终边上的字母来表示角</a:t>
            </a:r>
            <a:r>
              <a:rPr lang="en-US" altLang="zh-CN"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例如，</a:t>
            </a:r>
            <a:r>
              <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图中的角，可以记作“∠</a:t>
            </a:r>
            <a:r>
              <a:rPr lang="en-US" altLang="zh-CN" sz="2800" b="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AOB</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800" b="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 name="图片 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0692"/>
          <a:stretch>
            <a:fillRect/>
          </a:stretch>
        </p:blipFill>
        <p:spPr>
          <a:xfrm>
            <a:off x="4174038" y="2281594"/>
            <a:ext cx="4093303" cy="2065061"/>
          </a:xfrm>
          <a:prstGeom prst="rect">
            <a:avLst/>
          </a:prstGeom>
        </p:spPr>
      </p:pic>
      <p:sp>
        <p:nvSpPr>
          <p:cNvPr id="9" name="文本框 8"/>
          <p:cNvSpPr txBox="1"/>
          <p:nvPr/>
        </p:nvSpPr>
        <p:spPr>
          <a:xfrm>
            <a:off x="1381125" y="4297680"/>
            <a:ext cx="9982835" cy="2030095"/>
          </a:xfrm>
          <a:prstGeom prst="rect">
            <a:avLst/>
          </a:prstGeom>
          <a:noFill/>
        </p:spPr>
        <p:txBody>
          <a:bodyPr wrap="square" rtlCol="0">
            <a:spAutoFit/>
          </a:bodyPr>
          <a:lstStyle/>
          <a:p>
            <a:pPr>
              <a:lnSpc>
                <a:spcPct val="150000"/>
              </a:lnSpc>
            </a:pP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也经常使用小写的希腊字母 </a:t>
            </a:r>
            <a:r>
              <a:rPr lang="en-US" altLang="zh-CN" sz="2800" b="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en-US" altLang="zh-CN"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β</a:t>
            </a:r>
            <a:r>
              <a:rPr lang="en-US" altLang="zh-CN"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γ</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来表示角，记作“角</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α</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在不引起混淆的情况下</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，可以简记成“</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α</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pP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例如，</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α</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=420</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β</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135</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Freeform 2523"/>
          <p:cNvSpPr>
            <a:spLocks noEditPoints="1"/>
          </p:cNvSpPr>
          <p:nvPr/>
        </p:nvSpPr>
        <p:spPr bwMode="auto">
          <a:xfrm>
            <a:off x="579369" y="1257300"/>
            <a:ext cx="474663" cy="846138"/>
          </a:xfrm>
          <a:custGeom>
            <a:avLst/>
            <a:gdLst/>
            <a:ahLst/>
            <a:cxnLst>
              <a:cxn ang="0">
                <a:pos x="176" y="1"/>
              </a:cxn>
              <a:cxn ang="0">
                <a:pos x="82" y="20"/>
              </a:cxn>
              <a:cxn ang="0">
                <a:pos x="13" y="102"/>
              </a:cxn>
              <a:cxn ang="0">
                <a:pos x="20" y="256"/>
              </a:cxn>
              <a:cxn ang="0">
                <a:pos x="105" y="379"/>
              </a:cxn>
              <a:cxn ang="0">
                <a:pos x="113" y="464"/>
              </a:cxn>
              <a:cxn ang="0">
                <a:pos x="147" y="532"/>
              </a:cxn>
              <a:cxn ang="0">
                <a:pos x="187" y="505"/>
              </a:cxn>
              <a:cxn ang="0">
                <a:pos x="208" y="367"/>
              </a:cxn>
              <a:cxn ang="0">
                <a:pos x="287" y="225"/>
              </a:cxn>
              <a:cxn ang="0">
                <a:pos x="295" y="112"/>
              </a:cxn>
              <a:cxn ang="0">
                <a:pos x="157" y="524"/>
              </a:cxn>
              <a:cxn ang="0">
                <a:pos x="141" y="506"/>
              </a:cxn>
              <a:cxn ang="0">
                <a:pos x="164" y="522"/>
              </a:cxn>
              <a:cxn ang="0">
                <a:pos x="142" y="497"/>
              </a:cxn>
              <a:cxn ang="0">
                <a:pos x="180" y="484"/>
              </a:cxn>
              <a:cxn ang="0">
                <a:pos x="180" y="475"/>
              </a:cxn>
              <a:cxn ang="0">
                <a:pos x="183" y="476"/>
              </a:cxn>
              <a:cxn ang="0">
                <a:pos x="111" y="212"/>
              </a:cxn>
              <a:cxn ang="0">
                <a:pos x="142" y="198"/>
              </a:cxn>
              <a:cxn ang="0">
                <a:pos x="186" y="202"/>
              </a:cxn>
              <a:cxn ang="0">
                <a:pos x="185" y="236"/>
              </a:cxn>
              <a:cxn ang="0">
                <a:pos x="169" y="412"/>
              </a:cxn>
              <a:cxn ang="0">
                <a:pos x="149" y="358"/>
              </a:cxn>
              <a:cxn ang="0">
                <a:pos x="115" y="157"/>
              </a:cxn>
              <a:cxn ang="0">
                <a:pos x="168" y="156"/>
              </a:cxn>
              <a:cxn ang="0">
                <a:pos x="168" y="171"/>
              </a:cxn>
              <a:cxn ang="0">
                <a:pos x="275" y="231"/>
              </a:cxn>
              <a:cxn ang="0">
                <a:pos x="206" y="346"/>
              </a:cxn>
              <a:cxn ang="0">
                <a:pos x="182" y="447"/>
              </a:cxn>
              <a:cxn ang="0">
                <a:pos x="190" y="255"/>
              </a:cxn>
              <a:cxn ang="0">
                <a:pos x="222" y="218"/>
              </a:cxn>
              <a:cxn ang="0">
                <a:pos x="214" y="201"/>
              </a:cxn>
              <a:cxn ang="0">
                <a:pos x="211" y="195"/>
              </a:cxn>
              <a:cxn ang="0">
                <a:pos x="220" y="162"/>
              </a:cxn>
              <a:cxn ang="0">
                <a:pos x="183" y="193"/>
              </a:cxn>
              <a:cxn ang="0">
                <a:pos x="181" y="151"/>
              </a:cxn>
              <a:cxn ang="0">
                <a:pos x="159" y="156"/>
              </a:cxn>
              <a:cxn ang="0">
                <a:pos x="151" y="190"/>
              </a:cxn>
              <a:cxn ang="0">
                <a:pos x="127" y="155"/>
              </a:cxn>
              <a:cxn ang="0">
                <a:pos x="103" y="153"/>
              </a:cxn>
              <a:cxn ang="0">
                <a:pos x="119" y="184"/>
              </a:cxn>
              <a:cxn ang="0">
                <a:pos x="79" y="169"/>
              </a:cxn>
              <a:cxn ang="0">
                <a:pos x="62" y="186"/>
              </a:cxn>
              <a:cxn ang="0">
                <a:pos x="100" y="210"/>
              </a:cxn>
              <a:cxn ang="0">
                <a:pos x="141" y="364"/>
              </a:cxn>
              <a:cxn ang="0">
                <a:pos x="125" y="448"/>
              </a:cxn>
              <a:cxn ang="0">
                <a:pos x="87" y="332"/>
              </a:cxn>
              <a:cxn ang="0">
                <a:pos x="13" y="212"/>
              </a:cxn>
              <a:cxn ang="0">
                <a:pos x="27" y="91"/>
              </a:cxn>
              <a:cxn ang="0">
                <a:pos x="108" y="19"/>
              </a:cxn>
              <a:cxn ang="0">
                <a:pos x="229" y="27"/>
              </a:cxn>
              <a:cxn ang="0">
                <a:pos x="289" y="133"/>
              </a:cxn>
              <a:cxn ang="0">
                <a:pos x="212" y="212"/>
              </a:cxn>
              <a:cxn ang="0">
                <a:pos x="200" y="187"/>
              </a:cxn>
              <a:cxn ang="0">
                <a:pos x="212" y="181"/>
              </a:cxn>
              <a:cxn ang="0">
                <a:pos x="83" y="192"/>
              </a:cxn>
              <a:cxn ang="0">
                <a:pos x="79" y="180"/>
              </a:cxn>
            </a:cxnLst>
            <a:rect l="0" t="0" r="r" b="b"/>
            <a:pathLst>
              <a:path w="299" h="533">
                <a:moveTo>
                  <a:pt x="254" y="35"/>
                </a:moveTo>
                <a:lnTo>
                  <a:pt x="254" y="35"/>
                </a:lnTo>
                <a:lnTo>
                  <a:pt x="246" y="28"/>
                </a:lnTo>
                <a:lnTo>
                  <a:pt x="237" y="22"/>
                </a:lnTo>
                <a:lnTo>
                  <a:pt x="228" y="17"/>
                </a:lnTo>
                <a:lnTo>
                  <a:pt x="219" y="11"/>
                </a:lnTo>
                <a:lnTo>
                  <a:pt x="209" y="8"/>
                </a:lnTo>
                <a:lnTo>
                  <a:pt x="198" y="5"/>
                </a:lnTo>
                <a:lnTo>
                  <a:pt x="187" y="2"/>
                </a:lnTo>
                <a:lnTo>
                  <a:pt x="176" y="1"/>
                </a:lnTo>
                <a:lnTo>
                  <a:pt x="166" y="0"/>
                </a:lnTo>
                <a:lnTo>
                  <a:pt x="155" y="0"/>
                </a:lnTo>
                <a:lnTo>
                  <a:pt x="144" y="1"/>
                </a:lnTo>
                <a:lnTo>
                  <a:pt x="133" y="2"/>
                </a:lnTo>
                <a:lnTo>
                  <a:pt x="123" y="4"/>
                </a:lnTo>
                <a:lnTo>
                  <a:pt x="111" y="7"/>
                </a:lnTo>
                <a:lnTo>
                  <a:pt x="101" y="10"/>
                </a:lnTo>
                <a:lnTo>
                  <a:pt x="92" y="14"/>
                </a:lnTo>
                <a:lnTo>
                  <a:pt x="92" y="14"/>
                </a:lnTo>
                <a:lnTo>
                  <a:pt x="82" y="20"/>
                </a:lnTo>
                <a:lnTo>
                  <a:pt x="73" y="26"/>
                </a:lnTo>
                <a:lnTo>
                  <a:pt x="64" y="32"/>
                </a:lnTo>
                <a:lnTo>
                  <a:pt x="56" y="39"/>
                </a:lnTo>
                <a:lnTo>
                  <a:pt x="48" y="47"/>
                </a:lnTo>
                <a:lnTo>
                  <a:pt x="41" y="55"/>
                </a:lnTo>
                <a:lnTo>
                  <a:pt x="35" y="63"/>
                </a:lnTo>
                <a:lnTo>
                  <a:pt x="28" y="72"/>
                </a:lnTo>
                <a:lnTo>
                  <a:pt x="22" y="82"/>
                </a:lnTo>
                <a:lnTo>
                  <a:pt x="18" y="91"/>
                </a:lnTo>
                <a:lnTo>
                  <a:pt x="13" y="102"/>
                </a:lnTo>
                <a:lnTo>
                  <a:pt x="10" y="112"/>
                </a:lnTo>
                <a:lnTo>
                  <a:pt x="4" y="133"/>
                </a:lnTo>
                <a:lnTo>
                  <a:pt x="1" y="154"/>
                </a:lnTo>
                <a:lnTo>
                  <a:pt x="1" y="154"/>
                </a:lnTo>
                <a:lnTo>
                  <a:pt x="0" y="172"/>
                </a:lnTo>
                <a:lnTo>
                  <a:pt x="1" y="190"/>
                </a:lnTo>
                <a:lnTo>
                  <a:pt x="4" y="207"/>
                </a:lnTo>
                <a:lnTo>
                  <a:pt x="8" y="224"/>
                </a:lnTo>
                <a:lnTo>
                  <a:pt x="13" y="240"/>
                </a:lnTo>
                <a:lnTo>
                  <a:pt x="20" y="256"/>
                </a:lnTo>
                <a:lnTo>
                  <a:pt x="28" y="272"/>
                </a:lnTo>
                <a:lnTo>
                  <a:pt x="39" y="286"/>
                </a:lnTo>
                <a:lnTo>
                  <a:pt x="39" y="286"/>
                </a:lnTo>
                <a:lnTo>
                  <a:pt x="53" y="304"/>
                </a:lnTo>
                <a:lnTo>
                  <a:pt x="67" y="321"/>
                </a:lnTo>
                <a:lnTo>
                  <a:pt x="81" y="340"/>
                </a:lnTo>
                <a:lnTo>
                  <a:pt x="94" y="358"/>
                </a:lnTo>
                <a:lnTo>
                  <a:pt x="94" y="358"/>
                </a:lnTo>
                <a:lnTo>
                  <a:pt x="100" y="368"/>
                </a:lnTo>
                <a:lnTo>
                  <a:pt x="105" y="379"/>
                </a:lnTo>
                <a:lnTo>
                  <a:pt x="109" y="390"/>
                </a:lnTo>
                <a:lnTo>
                  <a:pt x="111" y="401"/>
                </a:lnTo>
                <a:lnTo>
                  <a:pt x="113" y="413"/>
                </a:lnTo>
                <a:lnTo>
                  <a:pt x="115" y="425"/>
                </a:lnTo>
                <a:lnTo>
                  <a:pt x="116" y="449"/>
                </a:lnTo>
                <a:lnTo>
                  <a:pt x="116" y="449"/>
                </a:lnTo>
                <a:lnTo>
                  <a:pt x="115" y="450"/>
                </a:lnTo>
                <a:lnTo>
                  <a:pt x="113" y="453"/>
                </a:lnTo>
                <a:lnTo>
                  <a:pt x="113" y="453"/>
                </a:lnTo>
                <a:lnTo>
                  <a:pt x="113" y="464"/>
                </a:lnTo>
                <a:lnTo>
                  <a:pt x="115" y="477"/>
                </a:lnTo>
                <a:lnTo>
                  <a:pt x="116" y="490"/>
                </a:lnTo>
                <a:lnTo>
                  <a:pt x="119" y="504"/>
                </a:lnTo>
                <a:lnTo>
                  <a:pt x="122" y="510"/>
                </a:lnTo>
                <a:lnTo>
                  <a:pt x="124" y="515"/>
                </a:lnTo>
                <a:lnTo>
                  <a:pt x="128" y="520"/>
                </a:lnTo>
                <a:lnTo>
                  <a:pt x="131" y="524"/>
                </a:lnTo>
                <a:lnTo>
                  <a:pt x="136" y="528"/>
                </a:lnTo>
                <a:lnTo>
                  <a:pt x="141" y="531"/>
                </a:lnTo>
                <a:lnTo>
                  <a:pt x="147" y="532"/>
                </a:lnTo>
                <a:lnTo>
                  <a:pt x="154" y="533"/>
                </a:lnTo>
                <a:lnTo>
                  <a:pt x="154" y="533"/>
                </a:lnTo>
                <a:lnTo>
                  <a:pt x="161" y="533"/>
                </a:lnTo>
                <a:lnTo>
                  <a:pt x="166" y="531"/>
                </a:lnTo>
                <a:lnTo>
                  <a:pt x="172" y="529"/>
                </a:lnTo>
                <a:lnTo>
                  <a:pt x="176" y="525"/>
                </a:lnTo>
                <a:lnTo>
                  <a:pt x="180" y="521"/>
                </a:lnTo>
                <a:lnTo>
                  <a:pt x="183" y="516"/>
                </a:lnTo>
                <a:lnTo>
                  <a:pt x="185" y="511"/>
                </a:lnTo>
                <a:lnTo>
                  <a:pt x="187" y="505"/>
                </a:lnTo>
                <a:lnTo>
                  <a:pt x="190" y="491"/>
                </a:lnTo>
                <a:lnTo>
                  <a:pt x="191" y="477"/>
                </a:lnTo>
                <a:lnTo>
                  <a:pt x="191" y="453"/>
                </a:lnTo>
                <a:lnTo>
                  <a:pt x="191" y="453"/>
                </a:lnTo>
                <a:lnTo>
                  <a:pt x="192" y="450"/>
                </a:lnTo>
                <a:lnTo>
                  <a:pt x="192" y="450"/>
                </a:lnTo>
                <a:lnTo>
                  <a:pt x="197" y="416"/>
                </a:lnTo>
                <a:lnTo>
                  <a:pt x="200" y="399"/>
                </a:lnTo>
                <a:lnTo>
                  <a:pt x="204" y="383"/>
                </a:lnTo>
                <a:lnTo>
                  <a:pt x="208" y="367"/>
                </a:lnTo>
                <a:lnTo>
                  <a:pt x="214" y="352"/>
                </a:lnTo>
                <a:lnTo>
                  <a:pt x="221" y="336"/>
                </a:lnTo>
                <a:lnTo>
                  <a:pt x="230" y="321"/>
                </a:lnTo>
                <a:lnTo>
                  <a:pt x="230" y="321"/>
                </a:lnTo>
                <a:lnTo>
                  <a:pt x="245" y="298"/>
                </a:lnTo>
                <a:lnTo>
                  <a:pt x="261" y="275"/>
                </a:lnTo>
                <a:lnTo>
                  <a:pt x="268" y="264"/>
                </a:lnTo>
                <a:lnTo>
                  <a:pt x="275" y="251"/>
                </a:lnTo>
                <a:lnTo>
                  <a:pt x="282" y="238"/>
                </a:lnTo>
                <a:lnTo>
                  <a:pt x="287" y="225"/>
                </a:lnTo>
                <a:lnTo>
                  <a:pt x="287" y="225"/>
                </a:lnTo>
                <a:lnTo>
                  <a:pt x="291" y="214"/>
                </a:lnTo>
                <a:lnTo>
                  <a:pt x="293" y="202"/>
                </a:lnTo>
                <a:lnTo>
                  <a:pt x="296" y="189"/>
                </a:lnTo>
                <a:lnTo>
                  <a:pt x="297" y="176"/>
                </a:lnTo>
                <a:lnTo>
                  <a:pt x="298" y="163"/>
                </a:lnTo>
                <a:lnTo>
                  <a:pt x="299" y="150"/>
                </a:lnTo>
                <a:lnTo>
                  <a:pt x="298" y="138"/>
                </a:lnTo>
                <a:lnTo>
                  <a:pt x="297" y="125"/>
                </a:lnTo>
                <a:lnTo>
                  <a:pt x="295" y="112"/>
                </a:lnTo>
                <a:lnTo>
                  <a:pt x="292" y="100"/>
                </a:lnTo>
                <a:lnTo>
                  <a:pt x="288" y="87"/>
                </a:lnTo>
                <a:lnTo>
                  <a:pt x="284" y="76"/>
                </a:lnTo>
                <a:lnTo>
                  <a:pt x="278" y="65"/>
                </a:lnTo>
                <a:lnTo>
                  <a:pt x="270" y="54"/>
                </a:lnTo>
                <a:lnTo>
                  <a:pt x="263" y="44"/>
                </a:lnTo>
                <a:lnTo>
                  <a:pt x="254" y="35"/>
                </a:lnTo>
                <a:lnTo>
                  <a:pt x="254" y="35"/>
                </a:lnTo>
                <a:close/>
                <a:moveTo>
                  <a:pt x="157" y="524"/>
                </a:moveTo>
                <a:lnTo>
                  <a:pt x="157" y="524"/>
                </a:lnTo>
                <a:lnTo>
                  <a:pt x="152" y="524"/>
                </a:lnTo>
                <a:lnTo>
                  <a:pt x="147" y="524"/>
                </a:lnTo>
                <a:lnTo>
                  <a:pt x="143" y="522"/>
                </a:lnTo>
                <a:lnTo>
                  <a:pt x="140" y="520"/>
                </a:lnTo>
                <a:lnTo>
                  <a:pt x="136" y="517"/>
                </a:lnTo>
                <a:lnTo>
                  <a:pt x="134" y="514"/>
                </a:lnTo>
                <a:lnTo>
                  <a:pt x="129" y="506"/>
                </a:lnTo>
                <a:lnTo>
                  <a:pt x="129" y="506"/>
                </a:lnTo>
                <a:lnTo>
                  <a:pt x="135" y="506"/>
                </a:lnTo>
                <a:lnTo>
                  <a:pt x="141" y="506"/>
                </a:lnTo>
                <a:lnTo>
                  <a:pt x="153" y="506"/>
                </a:lnTo>
                <a:lnTo>
                  <a:pt x="165" y="505"/>
                </a:lnTo>
                <a:lnTo>
                  <a:pt x="171" y="506"/>
                </a:lnTo>
                <a:lnTo>
                  <a:pt x="177" y="507"/>
                </a:lnTo>
                <a:lnTo>
                  <a:pt x="177" y="507"/>
                </a:lnTo>
                <a:lnTo>
                  <a:pt x="178" y="507"/>
                </a:lnTo>
                <a:lnTo>
                  <a:pt x="178" y="507"/>
                </a:lnTo>
                <a:lnTo>
                  <a:pt x="174" y="513"/>
                </a:lnTo>
                <a:lnTo>
                  <a:pt x="170" y="519"/>
                </a:lnTo>
                <a:lnTo>
                  <a:pt x="164" y="522"/>
                </a:lnTo>
                <a:lnTo>
                  <a:pt x="157" y="524"/>
                </a:lnTo>
                <a:lnTo>
                  <a:pt x="157" y="524"/>
                </a:lnTo>
                <a:close/>
                <a:moveTo>
                  <a:pt x="180" y="498"/>
                </a:moveTo>
                <a:lnTo>
                  <a:pt x="180" y="498"/>
                </a:lnTo>
                <a:lnTo>
                  <a:pt x="179" y="498"/>
                </a:lnTo>
                <a:lnTo>
                  <a:pt x="179" y="498"/>
                </a:lnTo>
                <a:lnTo>
                  <a:pt x="173" y="496"/>
                </a:lnTo>
                <a:lnTo>
                  <a:pt x="167" y="496"/>
                </a:lnTo>
                <a:lnTo>
                  <a:pt x="154" y="496"/>
                </a:lnTo>
                <a:lnTo>
                  <a:pt x="142" y="497"/>
                </a:lnTo>
                <a:lnTo>
                  <a:pt x="136" y="497"/>
                </a:lnTo>
                <a:lnTo>
                  <a:pt x="130" y="496"/>
                </a:lnTo>
                <a:lnTo>
                  <a:pt x="130" y="496"/>
                </a:lnTo>
                <a:lnTo>
                  <a:pt x="128" y="496"/>
                </a:lnTo>
                <a:lnTo>
                  <a:pt x="127" y="497"/>
                </a:lnTo>
                <a:lnTo>
                  <a:pt x="127" y="497"/>
                </a:lnTo>
                <a:lnTo>
                  <a:pt x="124" y="482"/>
                </a:lnTo>
                <a:lnTo>
                  <a:pt x="124" y="482"/>
                </a:lnTo>
                <a:lnTo>
                  <a:pt x="152" y="483"/>
                </a:lnTo>
                <a:lnTo>
                  <a:pt x="180" y="484"/>
                </a:lnTo>
                <a:lnTo>
                  <a:pt x="180" y="484"/>
                </a:lnTo>
                <a:lnTo>
                  <a:pt x="182" y="484"/>
                </a:lnTo>
                <a:lnTo>
                  <a:pt x="182" y="484"/>
                </a:lnTo>
                <a:lnTo>
                  <a:pt x="181" y="491"/>
                </a:lnTo>
                <a:lnTo>
                  <a:pt x="180" y="498"/>
                </a:lnTo>
                <a:lnTo>
                  <a:pt x="180" y="498"/>
                </a:lnTo>
                <a:close/>
                <a:moveTo>
                  <a:pt x="183" y="476"/>
                </a:moveTo>
                <a:lnTo>
                  <a:pt x="183" y="476"/>
                </a:lnTo>
                <a:lnTo>
                  <a:pt x="180" y="475"/>
                </a:lnTo>
                <a:lnTo>
                  <a:pt x="180" y="475"/>
                </a:lnTo>
                <a:lnTo>
                  <a:pt x="152" y="474"/>
                </a:lnTo>
                <a:lnTo>
                  <a:pt x="123" y="473"/>
                </a:lnTo>
                <a:lnTo>
                  <a:pt x="123" y="473"/>
                </a:lnTo>
                <a:lnTo>
                  <a:pt x="123" y="457"/>
                </a:lnTo>
                <a:lnTo>
                  <a:pt x="123" y="457"/>
                </a:lnTo>
                <a:lnTo>
                  <a:pt x="138" y="457"/>
                </a:lnTo>
                <a:lnTo>
                  <a:pt x="153" y="457"/>
                </a:lnTo>
                <a:lnTo>
                  <a:pt x="183" y="456"/>
                </a:lnTo>
                <a:lnTo>
                  <a:pt x="183" y="456"/>
                </a:lnTo>
                <a:lnTo>
                  <a:pt x="183" y="476"/>
                </a:lnTo>
                <a:lnTo>
                  <a:pt x="183" y="476"/>
                </a:lnTo>
                <a:close/>
                <a:moveTo>
                  <a:pt x="146" y="327"/>
                </a:moveTo>
                <a:lnTo>
                  <a:pt x="146" y="327"/>
                </a:lnTo>
                <a:lnTo>
                  <a:pt x="141" y="298"/>
                </a:lnTo>
                <a:lnTo>
                  <a:pt x="134" y="269"/>
                </a:lnTo>
                <a:lnTo>
                  <a:pt x="130" y="253"/>
                </a:lnTo>
                <a:lnTo>
                  <a:pt x="125" y="239"/>
                </a:lnTo>
                <a:lnTo>
                  <a:pt x="119" y="225"/>
                </a:lnTo>
                <a:lnTo>
                  <a:pt x="111" y="212"/>
                </a:lnTo>
                <a:lnTo>
                  <a:pt x="111" y="212"/>
                </a:lnTo>
                <a:lnTo>
                  <a:pt x="107" y="204"/>
                </a:lnTo>
                <a:lnTo>
                  <a:pt x="107" y="204"/>
                </a:lnTo>
                <a:lnTo>
                  <a:pt x="112" y="202"/>
                </a:lnTo>
                <a:lnTo>
                  <a:pt x="118" y="198"/>
                </a:lnTo>
                <a:lnTo>
                  <a:pt x="123" y="194"/>
                </a:lnTo>
                <a:lnTo>
                  <a:pt x="126" y="189"/>
                </a:lnTo>
                <a:lnTo>
                  <a:pt x="126" y="189"/>
                </a:lnTo>
                <a:lnTo>
                  <a:pt x="134" y="195"/>
                </a:lnTo>
                <a:lnTo>
                  <a:pt x="138" y="197"/>
                </a:lnTo>
                <a:lnTo>
                  <a:pt x="142" y="198"/>
                </a:lnTo>
                <a:lnTo>
                  <a:pt x="142" y="198"/>
                </a:lnTo>
                <a:lnTo>
                  <a:pt x="148" y="199"/>
                </a:lnTo>
                <a:lnTo>
                  <a:pt x="154" y="197"/>
                </a:lnTo>
                <a:lnTo>
                  <a:pt x="160" y="195"/>
                </a:lnTo>
                <a:lnTo>
                  <a:pt x="165" y="191"/>
                </a:lnTo>
                <a:lnTo>
                  <a:pt x="165" y="191"/>
                </a:lnTo>
                <a:lnTo>
                  <a:pt x="169" y="195"/>
                </a:lnTo>
                <a:lnTo>
                  <a:pt x="174" y="199"/>
                </a:lnTo>
                <a:lnTo>
                  <a:pt x="180" y="201"/>
                </a:lnTo>
                <a:lnTo>
                  <a:pt x="186" y="202"/>
                </a:lnTo>
                <a:lnTo>
                  <a:pt x="186" y="202"/>
                </a:lnTo>
                <a:lnTo>
                  <a:pt x="186" y="208"/>
                </a:lnTo>
                <a:lnTo>
                  <a:pt x="186" y="208"/>
                </a:lnTo>
                <a:lnTo>
                  <a:pt x="187" y="210"/>
                </a:lnTo>
                <a:lnTo>
                  <a:pt x="189" y="213"/>
                </a:lnTo>
                <a:lnTo>
                  <a:pt x="193" y="217"/>
                </a:lnTo>
                <a:lnTo>
                  <a:pt x="193" y="217"/>
                </a:lnTo>
                <a:lnTo>
                  <a:pt x="190" y="223"/>
                </a:lnTo>
                <a:lnTo>
                  <a:pt x="187" y="229"/>
                </a:lnTo>
                <a:lnTo>
                  <a:pt x="185" y="236"/>
                </a:lnTo>
                <a:lnTo>
                  <a:pt x="183" y="243"/>
                </a:lnTo>
                <a:lnTo>
                  <a:pt x="183" y="243"/>
                </a:lnTo>
                <a:lnTo>
                  <a:pt x="180" y="260"/>
                </a:lnTo>
                <a:lnTo>
                  <a:pt x="178" y="276"/>
                </a:lnTo>
                <a:lnTo>
                  <a:pt x="177" y="292"/>
                </a:lnTo>
                <a:lnTo>
                  <a:pt x="176" y="308"/>
                </a:lnTo>
                <a:lnTo>
                  <a:pt x="176" y="308"/>
                </a:lnTo>
                <a:lnTo>
                  <a:pt x="174" y="343"/>
                </a:lnTo>
                <a:lnTo>
                  <a:pt x="172" y="378"/>
                </a:lnTo>
                <a:lnTo>
                  <a:pt x="169" y="412"/>
                </a:lnTo>
                <a:lnTo>
                  <a:pt x="168" y="447"/>
                </a:lnTo>
                <a:lnTo>
                  <a:pt x="168" y="447"/>
                </a:lnTo>
                <a:lnTo>
                  <a:pt x="142" y="448"/>
                </a:lnTo>
                <a:lnTo>
                  <a:pt x="142" y="448"/>
                </a:lnTo>
                <a:lnTo>
                  <a:pt x="145" y="434"/>
                </a:lnTo>
                <a:lnTo>
                  <a:pt x="147" y="418"/>
                </a:lnTo>
                <a:lnTo>
                  <a:pt x="149" y="403"/>
                </a:lnTo>
                <a:lnTo>
                  <a:pt x="150" y="388"/>
                </a:lnTo>
                <a:lnTo>
                  <a:pt x="150" y="373"/>
                </a:lnTo>
                <a:lnTo>
                  <a:pt x="149" y="358"/>
                </a:lnTo>
                <a:lnTo>
                  <a:pt x="148" y="343"/>
                </a:lnTo>
                <a:lnTo>
                  <a:pt x="146" y="327"/>
                </a:lnTo>
                <a:lnTo>
                  <a:pt x="146" y="327"/>
                </a:lnTo>
                <a:close/>
                <a:moveTo>
                  <a:pt x="117" y="167"/>
                </a:moveTo>
                <a:lnTo>
                  <a:pt x="117" y="167"/>
                </a:lnTo>
                <a:lnTo>
                  <a:pt x="113" y="163"/>
                </a:lnTo>
                <a:lnTo>
                  <a:pt x="113" y="163"/>
                </a:lnTo>
                <a:lnTo>
                  <a:pt x="112" y="161"/>
                </a:lnTo>
                <a:lnTo>
                  <a:pt x="112" y="159"/>
                </a:lnTo>
                <a:lnTo>
                  <a:pt x="115" y="157"/>
                </a:lnTo>
                <a:lnTo>
                  <a:pt x="118" y="156"/>
                </a:lnTo>
                <a:lnTo>
                  <a:pt x="118" y="156"/>
                </a:lnTo>
                <a:lnTo>
                  <a:pt x="120" y="160"/>
                </a:lnTo>
                <a:lnTo>
                  <a:pt x="121" y="164"/>
                </a:lnTo>
                <a:lnTo>
                  <a:pt x="121" y="164"/>
                </a:lnTo>
                <a:lnTo>
                  <a:pt x="122" y="172"/>
                </a:lnTo>
                <a:lnTo>
                  <a:pt x="122" y="172"/>
                </a:lnTo>
                <a:lnTo>
                  <a:pt x="117" y="167"/>
                </a:lnTo>
                <a:lnTo>
                  <a:pt x="117" y="167"/>
                </a:lnTo>
                <a:close/>
                <a:moveTo>
                  <a:pt x="168" y="156"/>
                </a:moveTo>
                <a:lnTo>
                  <a:pt x="168" y="156"/>
                </a:lnTo>
                <a:lnTo>
                  <a:pt x="169" y="154"/>
                </a:lnTo>
                <a:lnTo>
                  <a:pt x="170" y="153"/>
                </a:lnTo>
                <a:lnTo>
                  <a:pt x="171" y="153"/>
                </a:lnTo>
                <a:lnTo>
                  <a:pt x="171" y="154"/>
                </a:lnTo>
                <a:lnTo>
                  <a:pt x="172" y="157"/>
                </a:lnTo>
                <a:lnTo>
                  <a:pt x="172" y="160"/>
                </a:lnTo>
                <a:lnTo>
                  <a:pt x="172" y="160"/>
                </a:lnTo>
                <a:lnTo>
                  <a:pt x="170" y="165"/>
                </a:lnTo>
                <a:lnTo>
                  <a:pt x="168" y="171"/>
                </a:lnTo>
                <a:lnTo>
                  <a:pt x="168" y="171"/>
                </a:lnTo>
                <a:lnTo>
                  <a:pt x="166" y="175"/>
                </a:lnTo>
                <a:lnTo>
                  <a:pt x="166" y="175"/>
                </a:lnTo>
                <a:lnTo>
                  <a:pt x="165" y="171"/>
                </a:lnTo>
                <a:lnTo>
                  <a:pt x="165" y="171"/>
                </a:lnTo>
                <a:lnTo>
                  <a:pt x="165" y="167"/>
                </a:lnTo>
                <a:lnTo>
                  <a:pt x="166" y="163"/>
                </a:lnTo>
                <a:lnTo>
                  <a:pt x="168" y="156"/>
                </a:lnTo>
                <a:lnTo>
                  <a:pt x="168" y="156"/>
                </a:lnTo>
                <a:close/>
                <a:moveTo>
                  <a:pt x="275" y="231"/>
                </a:moveTo>
                <a:lnTo>
                  <a:pt x="275" y="231"/>
                </a:lnTo>
                <a:lnTo>
                  <a:pt x="269" y="245"/>
                </a:lnTo>
                <a:lnTo>
                  <a:pt x="262" y="259"/>
                </a:lnTo>
                <a:lnTo>
                  <a:pt x="254" y="271"/>
                </a:lnTo>
                <a:lnTo>
                  <a:pt x="246" y="284"/>
                </a:lnTo>
                <a:lnTo>
                  <a:pt x="228" y="308"/>
                </a:lnTo>
                <a:lnTo>
                  <a:pt x="220" y="320"/>
                </a:lnTo>
                <a:lnTo>
                  <a:pt x="212" y="333"/>
                </a:lnTo>
                <a:lnTo>
                  <a:pt x="212" y="333"/>
                </a:lnTo>
                <a:lnTo>
                  <a:pt x="206" y="346"/>
                </a:lnTo>
                <a:lnTo>
                  <a:pt x="201" y="359"/>
                </a:lnTo>
                <a:lnTo>
                  <a:pt x="197" y="372"/>
                </a:lnTo>
                <a:lnTo>
                  <a:pt x="192" y="386"/>
                </a:lnTo>
                <a:lnTo>
                  <a:pt x="188" y="414"/>
                </a:lnTo>
                <a:lnTo>
                  <a:pt x="185" y="442"/>
                </a:lnTo>
                <a:lnTo>
                  <a:pt x="185" y="442"/>
                </a:lnTo>
                <a:lnTo>
                  <a:pt x="183" y="444"/>
                </a:lnTo>
                <a:lnTo>
                  <a:pt x="182" y="446"/>
                </a:lnTo>
                <a:lnTo>
                  <a:pt x="182" y="446"/>
                </a:lnTo>
                <a:lnTo>
                  <a:pt x="182" y="447"/>
                </a:lnTo>
                <a:lnTo>
                  <a:pt x="182" y="447"/>
                </a:lnTo>
                <a:lnTo>
                  <a:pt x="177" y="447"/>
                </a:lnTo>
                <a:lnTo>
                  <a:pt x="177" y="447"/>
                </a:lnTo>
                <a:lnTo>
                  <a:pt x="178" y="415"/>
                </a:lnTo>
                <a:lnTo>
                  <a:pt x="180" y="383"/>
                </a:lnTo>
                <a:lnTo>
                  <a:pt x="184" y="319"/>
                </a:lnTo>
                <a:lnTo>
                  <a:pt x="184" y="319"/>
                </a:lnTo>
                <a:lnTo>
                  <a:pt x="186" y="287"/>
                </a:lnTo>
                <a:lnTo>
                  <a:pt x="188" y="271"/>
                </a:lnTo>
                <a:lnTo>
                  <a:pt x="190" y="255"/>
                </a:lnTo>
                <a:lnTo>
                  <a:pt x="190" y="255"/>
                </a:lnTo>
                <a:lnTo>
                  <a:pt x="192" y="245"/>
                </a:lnTo>
                <a:lnTo>
                  <a:pt x="194" y="236"/>
                </a:lnTo>
                <a:lnTo>
                  <a:pt x="198" y="228"/>
                </a:lnTo>
                <a:lnTo>
                  <a:pt x="203" y="221"/>
                </a:lnTo>
                <a:lnTo>
                  <a:pt x="203" y="221"/>
                </a:lnTo>
                <a:lnTo>
                  <a:pt x="210" y="221"/>
                </a:lnTo>
                <a:lnTo>
                  <a:pt x="217" y="221"/>
                </a:lnTo>
                <a:lnTo>
                  <a:pt x="220" y="219"/>
                </a:lnTo>
                <a:lnTo>
                  <a:pt x="222" y="218"/>
                </a:lnTo>
                <a:lnTo>
                  <a:pt x="224" y="215"/>
                </a:lnTo>
                <a:lnTo>
                  <a:pt x="225" y="212"/>
                </a:lnTo>
                <a:lnTo>
                  <a:pt x="225" y="212"/>
                </a:lnTo>
                <a:lnTo>
                  <a:pt x="225" y="208"/>
                </a:lnTo>
                <a:lnTo>
                  <a:pt x="225" y="204"/>
                </a:lnTo>
                <a:lnTo>
                  <a:pt x="223" y="201"/>
                </a:lnTo>
                <a:lnTo>
                  <a:pt x="221" y="200"/>
                </a:lnTo>
                <a:lnTo>
                  <a:pt x="219" y="200"/>
                </a:lnTo>
                <a:lnTo>
                  <a:pt x="219" y="200"/>
                </a:lnTo>
                <a:lnTo>
                  <a:pt x="214" y="201"/>
                </a:lnTo>
                <a:lnTo>
                  <a:pt x="209" y="203"/>
                </a:lnTo>
                <a:lnTo>
                  <a:pt x="204" y="207"/>
                </a:lnTo>
                <a:lnTo>
                  <a:pt x="200" y="210"/>
                </a:lnTo>
                <a:lnTo>
                  <a:pt x="200" y="210"/>
                </a:lnTo>
                <a:lnTo>
                  <a:pt x="198" y="209"/>
                </a:lnTo>
                <a:lnTo>
                  <a:pt x="197" y="207"/>
                </a:lnTo>
                <a:lnTo>
                  <a:pt x="196" y="202"/>
                </a:lnTo>
                <a:lnTo>
                  <a:pt x="196" y="202"/>
                </a:lnTo>
                <a:lnTo>
                  <a:pt x="204" y="199"/>
                </a:lnTo>
                <a:lnTo>
                  <a:pt x="211" y="195"/>
                </a:lnTo>
                <a:lnTo>
                  <a:pt x="217" y="189"/>
                </a:lnTo>
                <a:lnTo>
                  <a:pt x="221" y="182"/>
                </a:lnTo>
                <a:lnTo>
                  <a:pt x="221" y="182"/>
                </a:lnTo>
                <a:lnTo>
                  <a:pt x="223" y="176"/>
                </a:lnTo>
                <a:lnTo>
                  <a:pt x="224" y="171"/>
                </a:lnTo>
                <a:lnTo>
                  <a:pt x="224" y="168"/>
                </a:lnTo>
                <a:lnTo>
                  <a:pt x="224" y="165"/>
                </a:lnTo>
                <a:lnTo>
                  <a:pt x="222" y="163"/>
                </a:lnTo>
                <a:lnTo>
                  <a:pt x="220" y="162"/>
                </a:lnTo>
                <a:lnTo>
                  <a:pt x="220" y="162"/>
                </a:lnTo>
                <a:lnTo>
                  <a:pt x="214" y="161"/>
                </a:lnTo>
                <a:lnTo>
                  <a:pt x="209" y="162"/>
                </a:lnTo>
                <a:lnTo>
                  <a:pt x="205" y="165"/>
                </a:lnTo>
                <a:lnTo>
                  <a:pt x="200" y="169"/>
                </a:lnTo>
                <a:lnTo>
                  <a:pt x="197" y="174"/>
                </a:lnTo>
                <a:lnTo>
                  <a:pt x="192" y="181"/>
                </a:lnTo>
                <a:lnTo>
                  <a:pt x="190" y="187"/>
                </a:lnTo>
                <a:lnTo>
                  <a:pt x="188" y="194"/>
                </a:lnTo>
                <a:lnTo>
                  <a:pt x="188" y="194"/>
                </a:lnTo>
                <a:lnTo>
                  <a:pt x="183" y="193"/>
                </a:lnTo>
                <a:lnTo>
                  <a:pt x="179" y="191"/>
                </a:lnTo>
                <a:lnTo>
                  <a:pt x="174" y="189"/>
                </a:lnTo>
                <a:lnTo>
                  <a:pt x="171" y="185"/>
                </a:lnTo>
                <a:lnTo>
                  <a:pt x="171" y="185"/>
                </a:lnTo>
                <a:lnTo>
                  <a:pt x="175" y="179"/>
                </a:lnTo>
                <a:lnTo>
                  <a:pt x="179" y="170"/>
                </a:lnTo>
                <a:lnTo>
                  <a:pt x="181" y="163"/>
                </a:lnTo>
                <a:lnTo>
                  <a:pt x="182" y="156"/>
                </a:lnTo>
                <a:lnTo>
                  <a:pt x="182" y="156"/>
                </a:lnTo>
                <a:lnTo>
                  <a:pt x="181" y="151"/>
                </a:lnTo>
                <a:lnTo>
                  <a:pt x="179" y="147"/>
                </a:lnTo>
                <a:lnTo>
                  <a:pt x="178" y="145"/>
                </a:lnTo>
                <a:lnTo>
                  <a:pt x="176" y="143"/>
                </a:lnTo>
                <a:lnTo>
                  <a:pt x="174" y="142"/>
                </a:lnTo>
                <a:lnTo>
                  <a:pt x="172" y="142"/>
                </a:lnTo>
                <a:lnTo>
                  <a:pt x="172" y="142"/>
                </a:lnTo>
                <a:lnTo>
                  <a:pt x="167" y="144"/>
                </a:lnTo>
                <a:lnTo>
                  <a:pt x="163" y="147"/>
                </a:lnTo>
                <a:lnTo>
                  <a:pt x="160" y="151"/>
                </a:lnTo>
                <a:lnTo>
                  <a:pt x="159" y="156"/>
                </a:lnTo>
                <a:lnTo>
                  <a:pt x="159" y="156"/>
                </a:lnTo>
                <a:lnTo>
                  <a:pt x="157" y="163"/>
                </a:lnTo>
                <a:lnTo>
                  <a:pt x="157" y="170"/>
                </a:lnTo>
                <a:lnTo>
                  <a:pt x="158" y="178"/>
                </a:lnTo>
                <a:lnTo>
                  <a:pt x="160" y="184"/>
                </a:lnTo>
                <a:lnTo>
                  <a:pt x="160" y="184"/>
                </a:lnTo>
                <a:lnTo>
                  <a:pt x="158" y="186"/>
                </a:lnTo>
                <a:lnTo>
                  <a:pt x="158" y="186"/>
                </a:lnTo>
                <a:lnTo>
                  <a:pt x="155" y="189"/>
                </a:lnTo>
                <a:lnTo>
                  <a:pt x="151" y="190"/>
                </a:lnTo>
                <a:lnTo>
                  <a:pt x="148" y="190"/>
                </a:lnTo>
                <a:lnTo>
                  <a:pt x="144" y="189"/>
                </a:lnTo>
                <a:lnTo>
                  <a:pt x="137" y="186"/>
                </a:lnTo>
                <a:lnTo>
                  <a:pt x="129" y="180"/>
                </a:lnTo>
                <a:lnTo>
                  <a:pt x="129" y="180"/>
                </a:lnTo>
                <a:lnTo>
                  <a:pt x="130" y="173"/>
                </a:lnTo>
                <a:lnTo>
                  <a:pt x="130" y="167"/>
                </a:lnTo>
                <a:lnTo>
                  <a:pt x="130" y="167"/>
                </a:lnTo>
                <a:lnTo>
                  <a:pt x="129" y="161"/>
                </a:lnTo>
                <a:lnTo>
                  <a:pt x="127" y="155"/>
                </a:lnTo>
                <a:lnTo>
                  <a:pt x="124" y="150"/>
                </a:lnTo>
                <a:lnTo>
                  <a:pt x="120" y="146"/>
                </a:lnTo>
                <a:lnTo>
                  <a:pt x="120" y="146"/>
                </a:lnTo>
                <a:lnTo>
                  <a:pt x="118" y="145"/>
                </a:lnTo>
                <a:lnTo>
                  <a:pt x="115" y="144"/>
                </a:lnTo>
                <a:lnTo>
                  <a:pt x="109" y="146"/>
                </a:lnTo>
                <a:lnTo>
                  <a:pt x="105" y="149"/>
                </a:lnTo>
                <a:lnTo>
                  <a:pt x="103" y="151"/>
                </a:lnTo>
                <a:lnTo>
                  <a:pt x="103" y="153"/>
                </a:lnTo>
                <a:lnTo>
                  <a:pt x="103" y="153"/>
                </a:lnTo>
                <a:lnTo>
                  <a:pt x="102" y="156"/>
                </a:lnTo>
                <a:lnTo>
                  <a:pt x="103" y="159"/>
                </a:lnTo>
                <a:lnTo>
                  <a:pt x="105" y="165"/>
                </a:lnTo>
                <a:lnTo>
                  <a:pt x="108" y="171"/>
                </a:lnTo>
                <a:lnTo>
                  <a:pt x="112" y="176"/>
                </a:lnTo>
                <a:lnTo>
                  <a:pt x="112" y="176"/>
                </a:lnTo>
                <a:lnTo>
                  <a:pt x="120" y="184"/>
                </a:lnTo>
                <a:lnTo>
                  <a:pt x="120" y="184"/>
                </a:lnTo>
                <a:lnTo>
                  <a:pt x="119" y="184"/>
                </a:lnTo>
                <a:lnTo>
                  <a:pt x="119" y="184"/>
                </a:lnTo>
                <a:lnTo>
                  <a:pt x="116" y="189"/>
                </a:lnTo>
                <a:lnTo>
                  <a:pt x="112" y="192"/>
                </a:lnTo>
                <a:lnTo>
                  <a:pt x="107" y="195"/>
                </a:lnTo>
                <a:lnTo>
                  <a:pt x="102" y="196"/>
                </a:lnTo>
                <a:lnTo>
                  <a:pt x="102" y="196"/>
                </a:lnTo>
                <a:lnTo>
                  <a:pt x="96" y="185"/>
                </a:lnTo>
                <a:lnTo>
                  <a:pt x="92" y="180"/>
                </a:lnTo>
                <a:lnTo>
                  <a:pt x="88" y="175"/>
                </a:lnTo>
                <a:lnTo>
                  <a:pt x="83" y="171"/>
                </a:lnTo>
                <a:lnTo>
                  <a:pt x="79" y="169"/>
                </a:lnTo>
                <a:lnTo>
                  <a:pt x="74" y="168"/>
                </a:lnTo>
                <a:lnTo>
                  <a:pt x="69" y="168"/>
                </a:lnTo>
                <a:lnTo>
                  <a:pt x="69" y="168"/>
                </a:lnTo>
                <a:lnTo>
                  <a:pt x="67" y="169"/>
                </a:lnTo>
                <a:lnTo>
                  <a:pt x="65" y="171"/>
                </a:lnTo>
                <a:lnTo>
                  <a:pt x="62" y="175"/>
                </a:lnTo>
                <a:lnTo>
                  <a:pt x="61" y="181"/>
                </a:lnTo>
                <a:lnTo>
                  <a:pt x="61" y="183"/>
                </a:lnTo>
                <a:lnTo>
                  <a:pt x="62" y="186"/>
                </a:lnTo>
                <a:lnTo>
                  <a:pt x="62" y="186"/>
                </a:lnTo>
                <a:lnTo>
                  <a:pt x="64" y="190"/>
                </a:lnTo>
                <a:lnTo>
                  <a:pt x="67" y="193"/>
                </a:lnTo>
                <a:lnTo>
                  <a:pt x="74" y="198"/>
                </a:lnTo>
                <a:lnTo>
                  <a:pt x="82" y="201"/>
                </a:lnTo>
                <a:lnTo>
                  <a:pt x="90" y="204"/>
                </a:lnTo>
                <a:lnTo>
                  <a:pt x="90" y="204"/>
                </a:lnTo>
                <a:lnTo>
                  <a:pt x="97" y="205"/>
                </a:lnTo>
                <a:lnTo>
                  <a:pt x="97" y="205"/>
                </a:lnTo>
                <a:lnTo>
                  <a:pt x="100" y="210"/>
                </a:lnTo>
                <a:lnTo>
                  <a:pt x="100" y="210"/>
                </a:lnTo>
                <a:lnTo>
                  <a:pt x="106" y="222"/>
                </a:lnTo>
                <a:lnTo>
                  <a:pt x="112" y="235"/>
                </a:lnTo>
                <a:lnTo>
                  <a:pt x="118" y="247"/>
                </a:lnTo>
                <a:lnTo>
                  <a:pt x="122" y="262"/>
                </a:lnTo>
                <a:lnTo>
                  <a:pt x="129" y="288"/>
                </a:lnTo>
                <a:lnTo>
                  <a:pt x="135" y="315"/>
                </a:lnTo>
                <a:lnTo>
                  <a:pt x="135" y="315"/>
                </a:lnTo>
                <a:lnTo>
                  <a:pt x="138" y="331"/>
                </a:lnTo>
                <a:lnTo>
                  <a:pt x="140" y="348"/>
                </a:lnTo>
                <a:lnTo>
                  <a:pt x="141" y="364"/>
                </a:lnTo>
                <a:lnTo>
                  <a:pt x="141" y="381"/>
                </a:lnTo>
                <a:lnTo>
                  <a:pt x="140" y="397"/>
                </a:lnTo>
                <a:lnTo>
                  <a:pt x="139" y="413"/>
                </a:lnTo>
                <a:lnTo>
                  <a:pt x="137" y="430"/>
                </a:lnTo>
                <a:lnTo>
                  <a:pt x="133" y="446"/>
                </a:lnTo>
                <a:lnTo>
                  <a:pt x="133" y="446"/>
                </a:lnTo>
                <a:lnTo>
                  <a:pt x="133" y="448"/>
                </a:lnTo>
                <a:lnTo>
                  <a:pt x="133" y="448"/>
                </a:lnTo>
                <a:lnTo>
                  <a:pt x="125" y="448"/>
                </a:lnTo>
                <a:lnTo>
                  <a:pt x="125" y="448"/>
                </a:lnTo>
                <a:lnTo>
                  <a:pt x="125" y="434"/>
                </a:lnTo>
                <a:lnTo>
                  <a:pt x="124" y="421"/>
                </a:lnTo>
                <a:lnTo>
                  <a:pt x="122" y="407"/>
                </a:lnTo>
                <a:lnTo>
                  <a:pt x="119" y="394"/>
                </a:lnTo>
                <a:lnTo>
                  <a:pt x="115" y="381"/>
                </a:lnTo>
                <a:lnTo>
                  <a:pt x="109" y="369"/>
                </a:lnTo>
                <a:lnTo>
                  <a:pt x="103" y="357"/>
                </a:lnTo>
                <a:lnTo>
                  <a:pt x="96" y="345"/>
                </a:lnTo>
                <a:lnTo>
                  <a:pt x="96" y="345"/>
                </a:lnTo>
                <a:lnTo>
                  <a:pt x="87" y="332"/>
                </a:lnTo>
                <a:lnTo>
                  <a:pt x="78" y="320"/>
                </a:lnTo>
                <a:lnTo>
                  <a:pt x="59" y="297"/>
                </a:lnTo>
                <a:lnTo>
                  <a:pt x="49" y="285"/>
                </a:lnTo>
                <a:lnTo>
                  <a:pt x="41" y="273"/>
                </a:lnTo>
                <a:lnTo>
                  <a:pt x="32" y="260"/>
                </a:lnTo>
                <a:lnTo>
                  <a:pt x="25" y="246"/>
                </a:lnTo>
                <a:lnTo>
                  <a:pt x="25" y="246"/>
                </a:lnTo>
                <a:lnTo>
                  <a:pt x="20" y="235"/>
                </a:lnTo>
                <a:lnTo>
                  <a:pt x="16" y="223"/>
                </a:lnTo>
                <a:lnTo>
                  <a:pt x="13" y="212"/>
                </a:lnTo>
                <a:lnTo>
                  <a:pt x="11" y="200"/>
                </a:lnTo>
                <a:lnTo>
                  <a:pt x="9" y="188"/>
                </a:lnTo>
                <a:lnTo>
                  <a:pt x="9" y="174"/>
                </a:lnTo>
                <a:lnTo>
                  <a:pt x="9" y="162"/>
                </a:lnTo>
                <a:lnTo>
                  <a:pt x="10" y="150"/>
                </a:lnTo>
                <a:lnTo>
                  <a:pt x="12" y="138"/>
                </a:lnTo>
                <a:lnTo>
                  <a:pt x="15" y="126"/>
                </a:lnTo>
                <a:lnTo>
                  <a:pt x="18" y="114"/>
                </a:lnTo>
                <a:lnTo>
                  <a:pt x="22" y="103"/>
                </a:lnTo>
                <a:lnTo>
                  <a:pt x="27" y="91"/>
                </a:lnTo>
                <a:lnTo>
                  <a:pt x="34" y="80"/>
                </a:lnTo>
                <a:lnTo>
                  <a:pt x="41" y="70"/>
                </a:lnTo>
                <a:lnTo>
                  <a:pt x="48" y="60"/>
                </a:lnTo>
                <a:lnTo>
                  <a:pt x="48" y="60"/>
                </a:lnTo>
                <a:lnTo>
                  <a:pt x="56" y="51"/>
                </a:lnTo>
                <a:lnTo>
                  <a:pt x="65" y="43"/>
                </a:lnTo>
                <a:lnTo>
                  <a:pt x="75" y="35"/>
                </a:lnTo>
                <a:lnTo>
                  <a:pt x="85" y="29"/>
                </a:lnTo>
                <a:lnTo>
                  <a:pt x="96" y="23"/>
                </a:lnTo>
                <a:lnTo>
                  <a:pt x="108" y="19"/>
                </a:lnTo>
                <a:lnTo>
                  <a:pt x="120" y="14"/>
                </a:lnTo>
                <a:lnTo>
                  <a:pt x="132" y="11"/>
                </a:lnTo>
                <a:lnTo>
                  <a:pt x="144" y="10"/>
                </a:lnTo>
                <a:lnTo>
                  <a:pt x="156" y="9"/>
                </a:lnTo>
                <a:lnTo>
                  <a:pt x="169" y="9"/>
                </a:lnTo>
                <a:lnTo>
                  <a:pt x="181" y="11"/>
                </a:lnTo>
                <a:lnTo>
                  <a:pt x="193" y="13"/>
                </a:lnTo>
                <a:lnTo>
                  <a:pt x="206" y="17"/>
                </a:lnTo>
                <a:lnTo>
                  <a:pt x="217" y="22"/>
                </a:lnTo>
                <a:lnTo>
                  <a:pt x="229" y="27"/>
                </a:lnTo>
                <a:lnTo>
                  <a:pt x="229" y="27"/>
                </a:lnTo>
                <a:lnTo>
                  <a:pt x="241" y="35"/>
                </a:lnTo>
                <a:lnTo>
                  <a:pt x="251" y="44"/>
                </a:lnTo>
                <a:lnTo>
                  <a:pt x="260" y="54"/>
                </a:lnTo>
                <a:lnTo>
                  <a:pt x="268" y="66"/>
                </a:lnTo>
                <a:lnTo>
                  <a:pt x="274" y="78"/>
                </a:lnTo>
                <a:lnTo>
                  <a:pt x="280" y="91"/>
                </a:lnTo>
                <a:lnTo>
                  <a:pt x="284" y="105"/>
                </a:lnTo>
                <a:lnTo>
                  <a:pt x="287" y="119"/>
                </a:lnTo>
                <a:lnTo>
                  <a:pt x="289" y="133"/>
                </a:lnTo>
                <a:lnTo>
                  <a:pt x="290" y="148"/>
                </a:lnTo>
                <a:lnTo>
                  <a:pt x="289" y="162"/>
                </a:lnTo>
                <a:lnTo>
                  <a:pt x="288" y="176"/>
                </a:lnTo>
                <a:lnTo>
                  <a:pt x="286" y="192"/>
                </a:lnTo>
                <a:lnTo>
                  <a:pt x="283" y="205"/>
                </a:lnTo>
                <a:lnTo>
                  <a:pt x="280" y="219"/>
                </a:lnTo>
                <a:lnTo>
                  <a:pt x="275" y="231"/>
                </a:lnTo>
                <a:lnTo>
                  <a:pt x="275" y="231"/>
                </a:lnTo>
                <a:close/>
                <a:moveTo>
                  <a:pt x="212" y="212"/>
                </a:moveTo>
                <a:lnTo>
                  <a:pt x="212" y="212"/>
                </a:lnTo>
                <a:lnTo>
                  <a:pt x="213" y="211"/>
                </a:lnTo>
                <a:lnTo>
                  <a:pt x="213" y="211"/>
                </a:lnTo>
                <a:lnTo>
                  <a:pt x="215" y="210"/>
                </a:lnTo>
                <a:lnTo>
                  <a:pt x="216" y="210"/>
                </a:lnTo>
                <a:lnTo>
                  <a:pt x="215" y="211"/>
                </a:lnTo>
                <a:lnTo>
                  <a:pt x="212" y="212"/>
                </a:lnTo>
                <a:lnTo>
                  <a:pt x="212" y="212"/>
                </a:lnTo>
                <a:close/>
                <a:moveTo>
                  <a:pt x="197" y="192"/>
                </a:moveTo>
                <a:lnTo>
                  <a:pt x="197" y="192"/>
                </a:lnTo>
                <a:lnTo>
                  <a:pt x="200" y="187"/>
                </a:lnTo>
                <a:lnTo>
                  <a:pt x="203" y="182"/>
                </a:lnTo>
                <a:lnTo>
                  <a:pt x="210" y="173"/>
                </a:lnTo>
                <a:lnTo>
                  <a:pt x="210" y="173"/>
                </a:lnTo>
                <a:lnTo>
                  <a:pt x="212" y="172"/>
                </a:lnTo>
                <a:lnTo>
                  <a:pt x="214" y="171"/>
                </a:lnTo>
                <a:lnTo>
                  <a:pt x="214" y="172"/>
                </a:lnTo>
                <a:lnTo>
                  <a:pt x="214" y="173"/>
                </a:lnTo>
                <a:lnTo>
                  <a:pt x="213" y="178"/>
                </a:lnTo>
                <a:lnTo>
                  <a:pt x="212" y="181"/>
                </a:lnTo>
                <a:lnTo>
                  <a:pt x="212" y="181"/>
                </a:lnTo>
                <a:lnTo>
                  <a:pt x="209" y="185"/>
                </a:lnTo>
                <a:lnTo>
                  <a:pt x="206" y="188"/>
                </a:lnTo>
                <a:lnTo>
                  <a:pt x="202" y="190"/>
                </a:lnTo>
                <a:lnTo>
                  <a:pt x="197" y="192"/>
                </a:lnTo>
                <a:lnTo>
                  <a:pt x="197" y="192"/>
                </a:lnTo>
                <a:close/>
                <a:moveTo>
                  <a:pt x="92" y="195"/>
                </a:moveTo>
                <a:lnTo>
                  <a:pt x="92" y="195"/>
                </a:lnTo>
                <a:lnTo>
                  <a:pt x="89" y="195"/>
                </a:lnTo>
                <a:lnTo>
                  <a:pt x="89" y="195"/>
                </a:lnTo>
                <a:lnTo>
                  <a:pt x="83" y="192"/>
                </a:lnTo>
                <a:lnTo>
                  <a:pt x="78" y="190"/>
                </a:lnTo>
                <a:lnTo>
                  <a:pt x="78" y="190"/>
                </a:lnTo>
                <a:lnTo>
                  <a:pt x="75" y="188"/>
                </a:lnTo>
                <a:lnTo>
                  <a:pt x="75" y="188"/>
                </a:lnTo>
                <a:lnTo>
                  <a:pt x="72" y="186"/>
                </a:lnTo>
                <a:lnTo>
                  <a:pt x="71" y="184"/>
                </a:lnTo>
                <a:lnTo>
                  <a:pt x="71" y="181"/>
                </a:lnTo>
                <a:lnTo>
                  <a:pt x="73" y="178"/>
                </a:lnTo>
                <a:lnTo>
                  <a:pt x="73" y="178"/>
                </a:lnTo>
                <a:lnTo>
                  <a:pt x="79" y="180"/>
                </a:lnTo>
                <a:lnTo>
                  <a:pt x="84" y="184"/>
                </a:lnTo>
                <a:lnTo>
                  <a:pt x="88" y="189"/>
                </a:lnTo>
                <a:lnTo>
                  <a:pt x="92" y="195"/>
                </a:lnTo>
                <a:lnTo>
                  <a:pt x="92" y="195"/>
                </a:lnTo>
                <a:close/>
              </a:path>
            </a:pathLst>
          </a:custGeom>
          <a:solidFill>
            <a:srgbClr val="00687B"/>
          </a:solidFill>
          <a:ln w="9525">
            <a:noFill/>
            <a:round/>
          </a:ln>
        </p:spPr>
        <p:txBody>
          <a:bodyPr vert="horz" wrap="square" lIns="91440" tIns="45720" rIns="91440" bIns="45720" numCol="1" anchor="t" anchorCtr="0" compatLnSpc="1"/>
          <a:lstStyle/>
          <a:p>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矩形 9"/>
          <p:cNvSpPr/>
          <p:nvPr/>
        </p:nvSpPr>
        <p:spPr>
          <a:xfrm>
            <a:off x="6197350"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p>
        </p:txBody>
      </p:sp>
      <p:sp>
        <p:nvSpPr>
          <p:cNvPr id="13" name="文本框 12"/>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p>
        </p:txBody>
      </p:sp>
      <p:sp>
        <p:nvSpPr>
          <p:cNvPr id="14" name="文本框 13"/>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p>
        </p:txBody>
      </p:sp>
      <p:sp>
        <p:nvSpPr>
          <p:cNvPr id="15" name="文本框 14"/>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p>
        </p:txBody>
      </p:sp>
      <p:sp>
        <p:nvSpPr>
          <p:cNvPr id="16" name="文本框 15"/>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p>
        </p:txBody>
      </p:sp>
      <p:sp>
        <p:nvSpPr>
          <p:cNvPr id="17" name="文本框 16"/>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p>
        </p:txBody>
      </p:sp>
      <p:sp>
        <p:nvSpPr>
          <p:cNvPr id="20" name="Rectangle 3"/>
          <p:cNvSpPr txBox="1">
            <a:spLocks noChangeArrowheads="1"/>
          </p:cNvSpPr>
          <p:nvPr>
            <p:custDataLst>
              <p:tags r:id="rId1"/>
            </p:custDataLst>
          </p:nvPr>
        </p:nvSpPr>
        <p:spPr bwMode="auto">
          <a:xfrm>
            <a:off x="576660" y="192049"/>
            <a:ext cx="3072473"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just"/>
            <a:r>
              <a:rPr lang="en-US" altLang="zh-CN" b="1" dirty="0">
                <a:solidFill>
                  <a:schemeClr val="bg1"/>
                </a:solidFill>
                <a:latin typeface="楷体" panose="02010609060101010101" pitchFamily="49" charset="-122"/>
                <a:ea typeface="楷体" panose="02010609060101010101" pitchFamily="49" charset="-122"/>
              </a:rPr>
              <a:t>4.1 </a:t>
            </a:r>
            <a:r>
              <a:rPr lang="zh-CN" altLang="en-US" b="1" dirty="0">
                <a:solidFill>
                  <a:schemeClr val="bg1"/>
                </a:solidFill>
                <a:latin typeface="楷体" panose="02010609060101010101" pitchFamily="49" charset="-122"/>
                <a:ea typeface="楷体" panose="02010609060101010101" pitchFamily="49" charset="-122"/>
              </a:rPr>
              <a:t>角的概念的推广</a:t>
            </a:r>
            <a:endParaRPr lang="zh-CN" altLang="zh-CN" b="1" dirty="0">
              <a:solidFill>
                <a:schemeClr val="bg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6197350"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p>
        </p:txBody>
      </p:sp>
      <p:sp>
        <p:nvSpPr>
          <p:cNvPr id="23" name="文本框 22"/>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p>
        </p:txBody>
      </p:sp>
      <p:sp>
        <p:nvSpPr>
          <p:cNvPr id="24" name="文本框 23"/>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p>
        </p:txBody>
      </p:sp>
      <p:sp>
        <p:nvSpPr>
          <p:cNvPr id="25" name="文本框 24"/>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p>
        </p:txBody>
      </p:sp>
      <p:sp>
        <p:nvSpPr>
          <p:cNvPr id="26" name="文本框 25"/>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p>
        </p:txBody>
      </p:sp>
      <p:sp>
        <p:nvSpPr>
          <p:cNvPr id="27" name="文本框 26"/>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p>
        </p:txBody>
      </p:sp>
      <p:grpSp>
        <p:nvGrpSpPr>
          <p:cNvPr id="3" name="组合 2"/>
          <p:cNvGrpSpPr/>
          <p:nvPr/>
        </p:nvGrpSpPr>
        <p:grpSpPr>
          <a:xfrm>
            <a:off x="4243070" y="732790"/>
            <a:ext cx="3970020" cy="1053465"/>
            <a:chOff x="4102" y="1154"/>
            <a:chExt cx="6252" cy="1659"/>
          </a:xfrm>
        </p:grpSpPr>
        <p:sp>
          <p:nvSpPr>
            <p:cNvPr id="21" name="文本框 20"/>
            <p:cNvSpPr txBox="1"/>
            <p:nvPr/>
          </p:nvSpPr>
          <p:spPr>
            <a:xfrm>
              <a:off x="5271" y="1154"/>
              <a:ext cx="5083" cy="1452"/>
            </a:xfrm>
            <a:prstGeom prst="rect">
              <a:avLst/>
            </a:prstGeom>
            <a:noFill/>
          </p:spPr>
          <p:txBody>
            <a:bodyPr wrap="square" rtlCol="0">
              <a:spAutoFit/>
            </a:bodyPr>
            <a:lstStyle/>
            <a:p>
              <a:pPr>
                <a:lnSpc>
                  <a:spcPct val="150000"/>
                </a:lnSpc>
              </a:pPr>
              <a:r>
                <a:rPr lang="zh-CN" altLang="en-US" sz="36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mn-ea"/>
                </a:rPr>
                <a:t>角的加减运算</a:t>
              </a:r>
            </a:p>
          </p:txBody>
        </p:sp>
        <p:pic>
          <p:nvPicPr>
            <p:cNvPr id="29" name="Picture 6"/>
            <p:cNvPicPr>
              <a:picLocks noChangeAspect="1" noChangeArrowheads="1" noCrop="1"/>
            </p:cNvPicPr>
            <p:nvPr/>
          </p:nvPicPr>
          <p:blipFill>
            <a:blip r:embed="rId19">
              <a:clrChange>
                <a:clrFrom>
                  <a:srgbClr val="FFFFFF"/>
                </a:clrFrom>
                <a:clrTo>
                  <a:srgbClr val="FFFFFF">
                    <a:alpha val="0"/>
                  </a:srgbClr>
                </a:clrTo>
              </a:clrChange>
            </a:blip>
            <a:srcRect/>
            <a:stretch>
              <a:fillRect/>
            </a:stretch>
          </p:blipFill>
          <p:spPr bwMode="auto">
            <a:xfrm>
              <a:off x="4102" y="1306"/>
              <a:ext cx="1402" cy="1507"/>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Rectangle 3"/>
          <p:cNvSpPr txBox="1">
            <a:spLocks noChangeArrowheads="1"/>
          </p:cNvSpPr>
          <p:nvPr>
            <p:custDataLst>
              <p:tags r:id="rId2"/>
            </p:custDataLst>
          </p:nvPr>
        </p:nvSpPr>
        <p:spPr bwMode="auto">
          <a:xfrm>
            <a:off x="576660" y="192049"/>
            <a:ext cx="3072473"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just"/>
            <a:r>
              <a:rPr lang="en-US" altLang="zh-CN" b="1" dirty="0">
                <a:solidFill>
                  <a:schemeClr val="bg1"/>
                </a:solidFill>
                <a:latin typeface="楷体" panose="02010609060101010101" pitchFamily="49" charset="-122"/>
                <a:ea typeface="楷体" panose="02010609060101010101" pitchFamily="49" charset="-122"/>
              </a:rPr>
              <a:t>4.1 </a:t>
            </a:r>
            <a:r>
              <a:rPr lang="zh-CN" altLang="en-US" b="1" dirty="0">
                <a:solidFill>
                  <a:schemeClr val="bg1"/>
                </a:solidFill>
                <a:latin typeface="楷体" panose="02010609060101010101" pitchFamily="49" charset="-122"/>
                <a:ea typeface="楷体" panose="02010609060101010101" pitchFamily="49" charset="-122"/>
              </a:rPr>
              <a:t>角的概念的推广</a:t>
            </a:r>
            <a:endParaRPr lang="zh-CN" altLang="zh-CN" b="1" dirty="0">
              <a:solidFill>
                <a:schemeClr val="bg1"/>
              </a:solidFill>
              <a:latin typeface="楷体" panose="02010609060101010101" pitchFamily="49" charset="-122"/>
              <a:ea typeface="楷体" panose="02010609060101010101" pitchFamily="49" charset="-122"/>
            </a:endParaRPr>
          </a:p>
        </p:txBody>
      </p:sp>
      <p:grpSp>
        <p:nvGrpSpPr>
          <p:cNvPr id="4" name="组合 3"/>
          <p:cNvGrpSpPr/>
          <p:nvPr/>
        </p:nvGrpSpPr>
        <p:grpSpPr>
          <a:xfrm>
            <a:off x="113665" y="1896110"/>
            <a:ext cx="7745095" cy="529590"/>
            <a:chOff x="179" y="2986"/>
            <a:chExt cx="12197" cy="834"/>
          </a:xfrm>
        </p:grpSpPr>
        <p:sp>
          <p:nvSpPr>
            <p:cNvPr id="204803" name="Text Box 3"/>
            <p:cNvSpPr txBox="1">
              <a:spLocks noChangeArrowheads="1"/>
            </p:cNvSpPr>
            <p:nvPr>
              <p:custDataLst>
                <p:tags r:id="rId16"/>
              </p:custDataLst>
            </p:nvPr>
          </p:nvSpPr>
          <p:spPr bwMode="auto">
            <a:xfrm>
              <a:off x="5104" y="2998"/>
              <a:ext cx="7272" cy="822"/>
            </a:xfrm>
            <a:prstGeom prst="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l">
                <a:buClrTx/>
                <a:buSzTx/>
                <a:buFontTx/>
              </a:pPr>
              <a:r>
                <a:rPr lang="zh-CN" altLang="en-US"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mn-ea"/>
                </a:rPr>
                <a:t>90</a:t>
              </a:r>
              <a:r>
                <a:rPr lang="zh-CN" altLang="en-US"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en-US"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mn-ea"/>
                </a:rPr>
                <a:t>＋（－30</a:t>
              </a:r>
              <a:r>
                <a:rPr lang="zh-CN" altLang="en-US"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en-US"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mn-ea"/>
                </a:rPr>
                <a:t> ）＝（           ）</a:t>
              </a:r>
            </a:p>
          </p:txBody>
        </p:sp>
        <p:sp>
          <p:nvSpPr>
            <p:cNvPr id="204802" name="Text Box 2"/>
            <p:cNvSpPr txBox="1">
              <a:spLocks noChangeArrowheads="1"/>
            </p:cNvSpPr>
            <p:nvPr>
              <p:custDataLst>
                <p:tags r:id="rId17"/>
              </p:custDataLst>
            </p:nvPr>
          </p:nvSpPr>
          <p:spPr bwMode="auto">
            <a:xfrm>
              <a:off x="179" y="2986"/>
              <a:ext cx="5017" cy="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zh-CN" alt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求和差并作图表示：</a:t>
              </a:r>
            </a:p>
          </p:txBody>
        </p:sp>
      </p:grpSp>
      <p:sp>
        <p:nvSpPr>
          <p:cNvPr id="204804" name="Text Box 4"/>
          <p:cNvSpPr txBox="1">
            <a:spLocks noChangeArrowheads="1"/>
          </p:cNvSpPr>
          <p:nvPr>
            <p:custDataLst>
              <p:tags r:id="rId3"/>
            </p:custDataLst>
          </p:nvPr>
        </p:nvSpPr>
        <p:spPr bwMode="auto">
          <a:xfrm>
            <a:off x="4104323" y="3892550"/>
            <a:ext cx="113506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b="1">
                <a:solidFill>
                  <a:srgbClr val="FF0000"/>
                </a:solidFill>
              </a:rPr>
              <a:t>60</a:t>
            </a:r>
            <a:r>
              <a:rPr lang="en-US" altLang="zh-CN" b="1">
                <a:solidFill>
                  <a:srgbClr val="FF0000"/>
                </a:solidFill>
                <a:sym typeface="Symbol" panose="05050102010706020507" pitchFamily="18" charset="2"/>
              </a:rPr>
              <a:t></a:t>
            </a:r>
          </a:p>
        </p:txBody>
      </p:sp>
      <p:grpSp>
        <p:nvGrpSpPr>
          <p:cNvPr id="204805" name="Group 5"/>
          <p:cNvGrpSpPr/>
          <p:nvPr/>
        </p:nvGrpSpPr>
        <p:grpSpPr bwMode="auto">
          <a:xfrm flipV="1">
            <a:off x="3243580" y="4264660"/>
            <a:ext cx="2159635" cy="99695"/>
            <a:chOff x="1083" y="2944"/>
            <a:chExt cx="2684" cy="1"/>
          </a:xfrm>
        </p:grpSpPr>
        <p:sp>
          <p:nvSpPr>
            <p:cNvPr id="204806" name="Line 6"/>
            <p:cNvSpPr>
              <a:spLocks noChangeShapeType="1"/>
            </p:cNvSpPr>
            <p:nvPr>
              <p:custDataLst>
                <p:tags r:id="rId14"/>
              </p:custDataLst>
            </p:nvPr>
          </p:nvSpPr>
          <p:spPr bwMode="auto">
            <a:xfrm>
              <a:off x="2423" y="2944"/>
              <a:ext cx="1344"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4807" name="Line 7"/>
            <p:cNvSpPr>
              <a:spLocks noChangeShapeType="1"/>
            </p:cNvSpPr>
            <p:nvPr>
              <p:custDataLst>
                <p:tags r:id="rId15"/>
              </p:custDataLst>
            </p:nvPr>
          </p:nvSpPr>
          <p:spPr bwMode="auto">
            <a:xfrm>
              <a:off x="1083" y="2945"/>
              <a:ext cx="1344" cy="0"/>
            </a:xfrm>
            <a:prstGeom prst="line">
              <a:avLst/>
            </a:prstGeom>
            <a:noFill/>
            <a:ln w="28575">
              <a:solidFill>
                <a:srgbClr val="FFFFFF">
                  <a:alpha val="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204808" name="Line 8"/>
          <p:cNvSpPr>
            <a:spLocks noChangeShapeType="1"/>
          </p:cNvSpPr>
          <p:nvPr>
            <p:custDataLst>
              <p:tags r:id="rId4"/>
            </p:custDataLst>
          </p:nvPr>
        </p:nvSpPr>
        <p:spPr bwMode="auto">
          <a:xfrm>
            <a:off x="3501073" y="4364038"/>
            <a:ext cx="212725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4809" name="Line 9"/>
          <p:cNvSpPr>
            <a:spLocks noChangeShapeType="1"/>
          </p:cNvSpPr>
          <p:nvPr>
            <p:custDataLst>
              <p:tags r:id="rId5"/>
            </p:custDataLst>
          </p:nvPr>
        </p:nvSpPr>
        <p:spPr bwMode="auto">
          <a:xfrm flipV="1">
            <a:off x="3494723" y="2324100"/>
            <a:ext cx="9525" cy="2039938"/>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13" name="Text Box 13"/>
          <p:cNvSpPr txBox="1">
            <a:spLocks noChangeArrowheads="1"/>
          </p:cNvSpPr>
          <p:nvPr>
            <p:custDataLst>
              <p:tags r:id="rId6"/>
            </p:custDataLst>
          </p:nvPr>
        </p:nvSpPr>
        <p:spPr bwMode="auto">
          <a:xfrm>
            <a:off x="5112385" y="3401060"/>
            <a:ext cx="7190105"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zh-CN" altLang="en-US" sz="3200" b="1">
                <a:solidFill>
                  <a:srgbClr val="FF0000"/>
                </a:solidFill>
              </a:rPr>
              <a:t>各角和的旋转量等于各角旋转量的和．</a:t>
            </a:r>
          </a:p>
        </p:txBody>
      </p:sp>
      <p:sp>
        <p:nvSpPr>
          <p:cNvPr id="204814" name="Arc 14"/>
          <p:cNvSpPr/>
          <p:nvPr>
            <p:custDataLst>
              <p:tags r:id="rId7"/>
            </p:custDataLst>
          </p:nvPr>
        </p:nvSpPr>
        <p:spPr bwMode="auto">
          <a:xfrm rot="-10565970" flipH="1" flipV="1">
            <a:off x="3475673" y="3375025"/>
            <a:ext cx="933450" cy="977900"/>
          </a:xfrm>
          <a:custGeom>
            <a:avLst/>
            <a:gdLst>
              <a:gd name="G0" fmla="+- 990 0 0"/>
              <a:gd name="G1" fmla="+- 21600 0 0"/>
              <a:gd name="G2" fmla="+- 21600 0 0"/>
              <a:gd name="T0" fmla="*/ 0 w 22590"/>
              <a:gd name="T1" fmla="*/ 23 h 21600"/>
              <a:gd name="T2" fmla="*/ 22590 w 22590"/>
              <a:gd name="T3" fmla="*/ 21600 h 21600"/>
              <a:gd name="T4" fmla="*/ 990 w 22590"/>
              <a:gd name="T5" fmla="*/ 21600 h 21600"/>
            </a:gdLst>
            <a:ahLst/>
            <a:cxnLst>
              <a:cxn ang="0">
                <a:pos x="T0" y="T1"/>
              </a:cxn>
              <a:cxn ang="0">
                <a:pos x="T2" y="T3"/>
              </a:cxn>
              <a:cxn ang="0">
                <a:pos x="T4" y="T5"/>
              </a:cxn>
            </a:cxnLst>
            <a:rect l="0" t="0" r="r" b="b"/>
            <a:pathLst>
              <a:path w="22590" h="21600" fill="none" extrusionOk="0">
                <a:moveTo>
                  <a:pt x="-1" y="22"/>
                </a:moveTo>
                <a:cubicBezTo>
                  <a:pt x="329" y="7"/>
                  <a:pt x="659" y="0"/>
                  <a:pt x="990" y="0"/>
                </a:cubicBezTo>
                <a:cubicBezTo>
                  <a:pt x="12919" y="0"/>
                  <a:pt x="22590" y="9670"/>
                  <a:pt x="22590" y="21600"/>
                </a:cubicBezTo>
              </a:path>
              <a:path w="22590" h="21600" stroke="0" extrusionOk="0">
                <a:moveTo>
                  <a:pt x="-1" y="22"/>
                </a:moveTo>
                <a:cubicBezTo>
                  <a:pt x="329" y="7"/>
                  <a:pt x="659" y="0"/>
                  <a:pt x="990" y="0"/>
                </a:cubicBezTo>
                <a:cubicBezTo>
                  <a:pt x="12919" y="0"/>
                  <a:pt x="22590" y="9670"/>
                  <a:pt x="22590" y="21600"/>
                </a:cubicBezTo>
                <a:lnTo>
                  <a:pt x="990" y="21600"/>
                </a:lnTo>
                <a:close/>
              </a:path>
            </a:pathLst>
          </a:custGeom>
          <a:noFill/>
          <a:ln w="9525">
            <a:solidFill>
              <a:schemeClr val="tx1"/>
            </a:solidFill>
            <a:round/>
            <a:head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15" name="Arc 15"/>
          <p:cNvSpPr/>
          <p:nvPr>
            <p:custDataLst>
              <p:tags r:id="rId8"/>
            </p:custDataLst>
          </p:nvPr>
        </p:nvSpPr>
        <p:spPr bwMode="auto">
          <a:xfrm>
            <a:off x="3494723" y="3000375"/>
            <a:ext cx="609600" cy="27463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chemeClr val="tx1"/>
            </a:solidFill>
            <a:roun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16" name="Arc 16"/>
          <p:cNvSpPr/>
          <p:nvPr>
            <p:custDataLst>
              <p:tags r:id="rId9"/>
            </p:custDataLst>
          </p:nvPr>
        </p:nvSpPr>
        <p:spPr bwMode="auto">
          <a:xfrm rot="11160804" flipH="1" flipV="1">
            <a:off x="3770948" y="3929063"/>
            <a:ext cx="376237" cy="42068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38100">
            <a:solidFill>
              <a:srgbClr val="FF0000"/>
            </a:solidFill>
            <a:round/>
            <a:head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17" name="Text Box 17"/>
          <p:cNvSpPr txBox="1">
            <a:spLocks noChangeArrowheads="1"/>
          </p:cNvSpPr>
          <p:nvPr>
            <p:custDataLst>
              <p:tags r:id="rId10"/>
            </p:custDataLst>
          </p:nvPr>
        </p:nvSpPr>
        <p:spPr bwMode="auto">
          <a:xfrm>
            <a:off x="113665" y="4946650"/>
            <a:ext cx="911225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zh-CN" alt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练习：求和差并作图表示 30</a:t>
            </a:r>
            <a:r>
              <a:rPr lang="zh-CN" alt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＋45</a:t>
            </a:r>
            <a:r>
              <a:rPr lang="zh-CN" alt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，60</a:t>
            </a:r>
            <a:r>
              <a:rPr lang="zh-CN" alt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－180</a:t>
            </a:r>
            <a:r>
              <a:rPr lang="zh-CN" alt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p>
        </p:txBody>
      </p:sp>
      <p:sp>
        <p:nvSpPr>
          <p:cNvPr id="204818" name="Text Box 18"/>
          <p:cNvSpPr txBox="1">
            <a:spLocks noChangeArrowheads="1"/>
          </p:cNvSpPr>
          <p:nvPr>
            <p:custDataLst>
              <p:tags r:id="rId11"/>
            </p:custDataLst>
          </p:nvPr>
        </p:nvSpPr>
        <p:spPr bwMode="auto">
          <a:xfrm>
            <a:off x="4147185" y="3275013"/>
            <a:ext cx="113506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b="1">
                <a:solidFill>
                  <a:srgbClr val="FF0000"/>
                </a:solidFill>
              </a:rPr>
              <a:t>90</a:t>
            </a:r>
            <a:r>
              <a:rPr lang="en-US" altLang="zh-CN" b="1">
                <a:solidFill>
                  <a:srgbClr val="FF0000"/>
                </a:solidFill>
                <a:sym typeface="Symbol" panose="05050102010706020507" pitchFamily="18" charset="2"/>
              </a:rPr>
              <a:t></a:t>
            </a:r>
          </a:p>
        </p:txBody>
      </p:sp>
      <p:sp>
        <p:nvSpPr>
          <p:cNvPr id="204819" name="Text Box 19"/>
          <p:cNvSpPr txBox="1">
            <a:spLocks noChangeArrowheads="1"/>
          </p:cNvSpPr>
          <p:nvPr>
            <p:custDataLst>
              <p:tags r:id="rId12"/>
            </p:custDataLst>
          </p:nvPr>
        </p:nvSpPr>
        <p:spPr bwMode="auto">
          <a:xfrm>
            <a:off x="3504248" y="2543175"/>
            <a:ext cx="113506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zh-CN" altLang="en-US" b="1">
                <a:solidFill>
                  <a:srgbClr val="FF0000"/>
                </a:solidFill>
              </a:rPr>
              <a:t>－</a:t>
            </a:r>
            <a:r>
              <a:rPr lang="en-US" altLang="zh-CN" b="1">
                <a:solidFill>
                  <a:srgbClr val="FF0000"/>
                </a:solidFill>
              </a:rPr>
              <a:t>30</a:t>
            </a:r>
            <a:r>
              <a:rPr lang="en-US" altLang="zh-CN" b="1">
                <a:solidFill>
                  <a:srgbClr val="FF0000"/>
                </a:solidFill>
                <a:sym typeface="Symbol" panose="05050102010706020507" pitchFamily="18" charset="2"/>
              </a:rPr>
              <a:t></a:t>
            </a:r>
          </a:p>
        </p:txBody>
      </p:sp>
      <p:sp>
        <p:nvSpPr>
          <p:cNvPr id="204820" name="Text Box 20"/>
          <p:cNvSpPr txBox="1">
            <a:spLocks noChangeArrowheads="1"/>
          </p:cNvSpPr>
          <p:nvPr>
            <p:custDataLst>
              <p:tags r:id="rId13"/>
            </p:custDataLst>
          </p:nvPr>
        </p:nvSpPr>
        <p:spPr bwMode="auto">
          <a:xfrm>
            <a:off x="6648450" y="1917065"/>
            <a:ext cx="82931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zh-CN" sz="2800" b="1">
                <a:solidFill>
                  <a:srgbClr val="FF0000"/>
                </a:solidFill>
              </a:rPr>
              <a:t>60</a:t>
            </a:r>
            <a:r>
              <a:rPr lang="en-US" altLang="zh-CN" sz="2800" b="1">
                <a:solidFill>
                  <a:srgbClr val="FF0000"/>
                </a:solidFill>
                <a:sym typeface="Symbol" panose="05050102010706020507" pitchFamily="18" charset="2"/>
              </a:rPr>
              <a:t></a:t>
            </a:r>
          </a:p>
        </p:txBody>
      </p:sp>
      <p:pic>
        <p:nvPicPr>
          <p:cNvPr id="204823" name="Picture 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305810" y="2590800"/>
            <a:ext cx="1371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框 1"/>
          <p:cNvSpPr txBox="1"/>
          <p:nvPr/>
        </p:nvSpPr>
        <p:spPr>
          <a:xfrm>
            <a:off x="113665" y="5511800"/>
            <a:ext cx="11595735" cy="737235"/>
          </a:xfrm>
          <a:prstGeom prst="rect">
            <a:avLst/>
          </a:prstGeom>
          <a:noFill/>
        </p:spPr>
        <p:txBody>
          <a:bodyPr wrap="square" rtlCol="0">
            <a:spAutoFit/>
          </a:bodyPr>
          <a:lstStyle/>
          <a:p>
            <a:pPr>
              <a:lnSpc>
                <a:spcPct val="150000"/>
              </a:lnSpc>
            </a:pP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拓展：设角</a:t>
            </a:r>
            <a:r>
              <a:rPr lang="en-US" altLang="zh-CN" sz="2800" b="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与角</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β</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是两个任意角，如何理解角</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 </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、角</a:t>
            </a:r>
            <a:r>
              <a:rPr lang="en-US" altLang="zh-CN" sz="2800" b="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 </a:t>
            </a:r>
            <a:r>
              <a:rPr lang="en-US" altLang="zh-CN"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β</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和角</a:t>
            </a:r>
            <a:r>
              <a:rPr lang="en-US" altLang="zh-CN" sz="2800" b="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β </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05"/>
                                        </p:tgtEl>
                                        <p:attrNameLst>
                                          <p:attrName>style.visibility</p:attrName>
                                        </p:attrNameLst>
                                      </p:cBhvr>
                                      <p:to>
                                        <p:strVal val="visible"/>
                                      </p:to>
                                    </p:set>
                                  </p:childTnLst>
                                </p:cTn>
                              </p:par>
                              <p:par>
                                <p:cTn id="9" presetID="8" presetClass="emph" presetSubtype="0" fill="hold" nodeType="withEffect">
                                  <p:stCondLst>
                                    <p:cond delay="0"/>
                                  </p:stCondLst>
                                  <p:childTnLst>
                                    <p:animRot by="-5400000">
                                      <p:cBhvr>
                                        <p:cTn id="10" dur="2000" fill="hold"/>
                                        <p:tgtEl>
                                          <p:spTgt spid="204805"/>
                                        </p:tgtEl>
                                        <p:attrNameLst>
                                          <p:attrName>r</p:attrName>
                                        </p:attrNameLst>
                                      </p:cBhvr>
                                    </p:animRot>
                                  </p:childTnLst>
                                </p:cTn>
                              </p:par>
                              <p:par>
                                <p:cTn id="11" presetID="22" presetClass="entr" presetSubtype="4" fill="hold" nodeType="withEffect">
                                  <p:stCondLst>
                                    <p:cond delay="0"/>
                                  </p:stCondLst>
                                  <p:childTnLst>
                                    <p:set>
                                      <p:cBhvr>
                                        <p:cTn id="12" dur="1" fill="hold">
                                          <p:stCondLst>
                                            <p:cond delay="0"/>
                                          </p:stCondLst>
                                        </p:cTn>
                                        <p:tgtEl>
                                          <p:spTgt spid="204814"/>
                                        </p:tgtEl>
                                        <p:attrNameLst>
                                          <p:attrName>style.visibility</p:attrName>
                                        </p:attrNameLst>
                                      </p:cBhvr>
                                      <p:to>
                                        <p:strVal val="visible"/>
                                      </p:to>
                                    </p:set>
                                    <p:animEffect transition="in" filter="wipe(down)">
                                      <p:cBhvr>
                                        <p:cTn id="13" dur="2000"/>
                                        <p:tgtEl>
                                          <p:spTgt spid="204814"/>
                                        </p:tgtEl>
                                      </p:cBhvr>
                                    </p:animEffect>
                                  </p:childTnLst>
                                </p:cTn>
                              </p:par>
                            </p:childTnLst>
                          </p:cTn>
                        </p:par>
                        <p:par>
                          <p:cTn id="14" fill="hold">
                            <p:stCondLst>
                              <p:cond delay="0"/>
                            </p:stCondLst>
                            <p:childTnLst>
                              <p:par>
                                <p:cTn id="15" presetID="1" presetClass="entr" presetSubtype="0" fill="hold" nodeType="afterEffect">
                                  <p:stCondLst>
                                    <p:cond delay="500"/>
                                  </p:stCondLst>
                                  <p:childTnLst>
                                    <p:set>
                                      <p:cBhvr>
                                        <p:cTn id="16" dur="1" fill="hold">
                                          <p:stCondLst>
                                            <p:cond delay="0"/>
                                          </p:stCondLst>
                                        </p:cTn>
                                        <p:tgtEl>
                                          <p:spTgt spid="2048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09"/>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0480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4819"/>
                                        </p:tgtEl>
                                        <p:attrNameLst>
                                          <p:attrName>style.visibility</p:attrName>
                                        </p:attrNameLst>
                                      </p:cBhvr>
                                      <p:to>
                                        <p:strVal val="visible"/>
                                      </p:to>
                                    </p:set>
                                  </p:childTnLst>
                                </p:cTn>
                              </p:par>
                              <p:par>
                                <p:cTn id="25" presetID="22" presetClass="entr" presetSubtype="8" fill="hold" nodeType="withEffect">
                                  <p:stCondLst>
                                    <p:cond delay="0"/>
                                  </p:stCondLst>
                                  <p:childTnLst>
                                    <p:set>
                                      <p:cBhvr>
                                        <p:cTn id="26" dur="1" fill="hold">
                                          <p:stCondLst>
                                            <p:cond delay="0"/>
                                          </p:stCondLst>
                                        </p:cTn>
                                        <p:tgtEl>
                                          <p:spTgt spid="204815"/>
                                        </p:tgtEl>
                                        <p:attrNameLst>
                                          <p:attrName>style.visibility</p:attrName>
                                        </p:attrNameLst>
                                      </p:cBhvr>
                                      <p:to>
                                        <p:strVal val="visible"/>
                                      </p:to>
                                    </p:set>
                                    <p:animEffect transition="in" filter="wipe(left)">
                                      <p:cBhvr>
                                        <p:cTn id="27" dur="2000"/>
                                        <p:tgtEl>
                                          <p:spTgt spid="204815"/>
                                        </p:tgtEl>
                                      </p:cBhvr>
                                    </p:animEffect>
                                  </p:childTnLst>
                                </p:cTn>
                              </p:par>
                            </p:childTnLst>
                          </p:cTn>
                        </p:par>
                        <p:par>
                          <p:cTn id="28" fill="hold">
                            <p:stCondLst>
                              <p:cond delay="0"/>
                            </p:stCondLst>
                            <p:childTnLst>
                              <p:par>
                                <p:cTn id="29" presetID="1" presetClass="entr" presetSubtype="0" fill="hold" nodeType="afterEffect">
                                  <p:stCondLst>
                                    <p:cond delay="500"/>
                                  </p:stCondLst>
                                  <p:childTnLst>
                                    <p:set>
                                      <p:cBhvr>
                                        <p:cTn id="30" dur="1" fill="hold">
                                          <p:stCondLst>
                                            <p:cond delay="0"/>
                                          </p:stCondLst>
                                        </p:cTn>
                                        <p:tgtEl>
                                          <p:spTgt spid="2048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04823"/>
                                        </p:tgtEl>
                                        <p:attrNameLst>
                                          <p:attrName>style.visibility</p:attrName>
                                        </p:attrNameLst>
                                      </p:cBhvr>
                                      <p:to>
                                        <p:strVal val="visible"/>
                                      </p:to>
                                    </p:set>
                                    <p:animEffect transition="in" filter="blinds(horizontal)">
                                      <p:cBhvr>
                                        <p:cTn id="35" dur="500"/>
                                        <p:tgtEl>
                                          <p:spTgt spid="20482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04816"/>
                                        </p:tgtEl>
                                        <p:attrNameLst>
                                          <p:attrName>style.visibility</p:attrName>
                                        </p:attrNameLst>
                                      </p:cBhvr>
                                      <p:to>
                                        <p:strVal val="visible"/>
                                      </p:to>
                                    </p:set>
                                    <p:animEffect transition="in" filter="wipe(down)">
                                      <p:cBhvr>
                                        <p:cTn id="40" dur="1000"/>
                                        <p:tgtEl>
                                          <p:spTgt spid="204816"/>
                                        </p:tgtEl>
                                      </p:cBhvr>
                                    </p:animEffect>
                                  </p:childTnLst>
                                </p:cTn>
                              </p:par>
                            </p:childTnLst>
                          </p:cTn>
                        </p:par>
                        <p:par>
                          <p:cTn id="41" fill="hold">
                            <p:stCondLst>
                              <p:cond delay="1000"/>
                            </p:stCondLst>
                            <p:childTnLst>
                              <p:par>
                                <p:cTn id="42" presetID="22" presetClass="entr" presetSubtype="8" fill="hold" nodeType="afterEffect">
                                  <p:stCondLst>
                                    <p:cond delay="500"/>
                                  </p:stCondLst>
                                  <p:childTnLst>
                                    <p:set>
                                      <p:cBhvr>
                                        <p:cTn id="43" dur="1" fill="hold">
                                          <p:stCondLst>
                                            <p:cond delay="0"/>
                                          </p:stCondLst>
                                        </p:cTn>
                                        <p:tgtEl>
                                          <p:spTgt spid="204804"/>
                                        </p:tgtEl>
                                        <p:attrNameLst>
                                          <p:attrName>style.visibility</p:attrName>
                                        </p:attrNameLst>
                                      </p:cBhvr>
                                      <p:to>
                                        <p:strVal val="visible"/>
                                      </p:to>
                                    </p:set>
                                    <p:animEffect transition="in" filter="wipe(left)">
                                      <p:cBhvr>
                                        <p:cTn id="44" dur="500"/>
                                        <p:tgtEl>
                                          <p:spTgt spid="20480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04820"/>
                                        </p:tgtEl>
                                        <p:attrNameLst>
                                          <p:attrName>style.visibility</p:attrName>
                                        </p:attrNameLst>
                                      </p:cBhvr>
                                      <p:to>
                                        <p:strVal val="visible"/>
                                      </p:to>
                                    </p:set>
                                    <p:animEffect transition="in" filter="wipe(left)">
                                      <p:cBhvr>
                                        <p:cTn id="49" dur="500"/>
                                        <p:tgtEl>
                                          <p:spTgt spid="204820"/>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204813"/>
                                        </p:tgtEl>
                                        <p:attrNameLst>
                                          <p:attrName>style.visibility</p:attrName>
                                        </p:attrNameLst>
                                      </p:cBhvr>
                                      <p:to>
                                        <p:strVal val="visible"/>
                                      </p:to>
                                    </p:set>
                                    <p:animEffect transition="in" filter="dissolve">
                                      <p:cBhvr>
                                        <p:cTn id="54" dur="500"/>
                                        <p:tgtEl>
                                          <p:spTgt spid="20481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04817"/>
                                        </p:tgtEl>
                                        <p:attrNameLst>
                                          <p:attrName>style.visibility</p:attrName>
                                        </p:attrNameLst>
                                      </p:cBhvr>
                                      <p:to>
                                        <p:strVal val="visible"/>
                                      </p:to>
                                    </p:set>
                                    <p:animEffect transition="in" filter="wipe(left)">
                                      <p:cBhvr>
                                        <p:cTn id="59" dur="500"/>
                                        <p:tgtEl>
                                          <p:spTgt spid="204817"/>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blinds(horizontal)">
                                      <p:cBhvr>
                                        <p:cTn id="6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4" grpId="0"/>
      <p:bldP spid="204813" grpId="0"/>
      <p:bldP spid="204817" grpId="0"/>
      <p:bldP spid="204818" grpId="0"/>
      <p:bldP spid="204819" grpId="0"/>
      <p:bldP spid="204819" grpId="1"/>
      <p:bldP spid="204820"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1016000" y="1058393"/>
            <a:ext cx="10160000" cy="2030095"/>
          </a:xfrm>
          <a:prstGeom prst="rect">
            <a:avLst/>
          </a:prstGeom>
          <a:noFill/>
        </p:spPr>
        <p:txBody>
          <a:bodyPr wrap="square">
            <a:spAutoFit/>
          </a:bodyPr>
          <a:lstStyle/>
          <a:p>
            <a:pPr>
              <a:lnSpc>
                <a:spcPct val="150000"/>
              </a:lnSpc>
            </a:pP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为了方便，通常在平面直角坐标系中讨论角</a:t>
            </a:r>
            <a:r>
              <a:rPr lang="en-US" altLang="zh-CN"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将</a:t>
            </a:r>
            <a:r>
              <a:rPr lang="zh-CN" altLang="en-US" sz="2800" b="1" i="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角的顶点与原点重合，角的始边与</a:t>
            </a:r>
            <a:r>
              <a:rPr lang="en-US" altLang="zh-CN" sz="2800" b="1" i="1"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x</a:t>
            </a:r>
            <a:r>
              <a:rPr lang="zh-CN" altLang="en-US" sz="2800" b="1" i="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轴的非负半轴重合</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，此时角的终边在第几象限，就称这个角为</a:t>
            </a:r>
            <a:r>
              <a:rPr lang="zh-CN" altLang="en-US" sz="2800" b="1" i="0" dirty="0">
                <a:solidFill>
                  <a:srgbClr val="0B4EA2"/>
                </a:solidFill>
                <a:effectLst/>
                <a:latin typeface="Times New Roman" panose="02020603050405020304" pitchFamily="18" charset="0"/>
                <a:ea typeface="微软雅黑" panose="020B0503020204020204" pitchFamily="34" charset="-122"/>
                <a:cs typeface="Times New Roman" panose="02020603050405020304" pitchFamily="18" charset="0"/>
              </a:rPr>
              <a:t>第几象限角</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5601" name="Picture 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7473" y="3049031"/>
            <a:ext cx="2431178" cy="250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2201" y="2984500"/>
            <a:ext cx="2431178" cy="250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4926" y="2984500"/>
            <a:ext cx="2431178" cy="250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59876" y="2984499"/>
            <a:ext cx="2431178" cy="250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p:cNvSpPr txBox="1"/>
          <p:nvPr/>
        </p:nvSpPr>
        <p:spPr>
          <a:xfrm>
            <a:off x="2477044" y="4401321"/>
            <a:ext cx="462679" cy="369332"/>
          </a:xfrm>
          <a:prstGeom prst="rect">
            <a:avLst/>
          </a:prstGeom>
          <a:noFill/>
        </p:spPr>
        <p:txBody>
          <a:bodyPr wrap="square" rtlCol="0">
            <a:spAutoFit/>
          </a:bodyPr>
          <a:lstStyle/>
          <a:p>
            <a:r>
              <a:rPr lang="en-US" altLang="zh-CN" sz="1800" b="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2" name="文本框 41"/>
          <p:cNvSpPr txBox="1"/>
          <p:nvPr/>
        </p:nvSpPr>
        <p:spPr>
          <a:xfrm>
            <a:off x="2563968" y="3125447"/>
            <a:ext cx="462679" cy="369332"/>
          </a:xfrm>
          <a:prstGeom prst="rect">
            <a:avLst/>
          </a:prstGeom>
          <a:noFill/>
        </p:spPr>
        <p:txBody>
          <a:bodyPr wrap="square" rtlCol="0">
            <a:spAutoFit/>
          </a:bodyPr>
          <a:lstStyle/>
          <a:p>
            <a:r>
              <a:rPr lang="en-US" altLang="zh-CN" sz="1800" b="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 name="组合 1"/>
          <p:cNvGrpSpPr/>
          <p:nvPr/>
        </p:nvGrpSpPr>
        <p:grpSpPr>
          <a:xfrm>
            <a:off x="1892300" y="3571195"/>
            <a:ext cx="800100" cy="773455"/>
            <a:chOff x="1892300" y="3571195"/>
            <a:chExt cx="800100" cy="773455"/>
          </a:xfrm>
        </p:grpSpPr>
        <p:cxnSp>
          <p:nvCxnSpPr>
            <p:cNvPr id="41" name="直接连接符 40"/>
            <p:cNvCxnSpPr/>
            <p:nvPr/>
          </p:nvCxnSpPr>
          <p:spPr>
            <a:xfrm flipV="1">
              <a:off x="1892300" y="3571195"/>
              <a:ext cx="800100" cy="77345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3" name="直接连接符 42"/>
            <p:cNvCxnSpPr/>
            <p:nvPr/>
          </p:nvCxnSpPr>
          <p:spPr>
            <a:xfrm>
              <a:off x="1893564" y="4344650"/>
              <a:ext cx="737907" cy="0"/>
            </a:xfrm>
            <a:prstGeom prst="line">
              <a:avLst/>
            </a:prstGeom>
            <a:ln w="38100">
              <a:solidFill>
                <a:srgbClr val="00B0F0"/>
              </a:solidFill>
            </a:ln>
          </p:spPr>
          <p:style>
            <a:lnRef idx="1">
              <a:schemeClr val="accent2"/>
            </a:lnRef>
            <a:fillRef idx="0">
              <a:schemeClr val="accent2"/>
            </a:fillRef>
            <a:effectRef idx="0">
              <a:schemeClr val="accent2"/>
            </a:effectRef>
            <a:fontRef idx="minor">
              <a:schemeClr val="tx1"/>
            </a:fontRef>
          </p:style>
        </p:cxnSp>
      </p:grpSp>
      <p:sp>
        <p:nvSpPr>
          <p:cNvPr id="14" name="文本框 13"/>
          <p:cNvSpPr txBox="1"/>
          <p:nvPr/>
        </p:nvSpPr>
        <p:spPr>
          <a:xfrm>
            <a:off x="1016000" y="5586183"/>
            <a:ext cx="2628027" cy="954107"/>
          </a:xfrm>
          <a:prstGeom prst="rect">
            <a:avLst/>
          </a:prstGeom>
          <a:noFill/>
        </p:spPr>
        <p:txBody>
          <a:bodyPr wrap="square" rtlCol="0">
            <a:spAutoFit/>
          </a:bodyPr>
          <a:lstStyle/>
          <a:p>
            <a:r>
              <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角</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AOB</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”是第一象限角</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7" name="文本框 46"/>
          <p:cNvSpPr txBox="1"/>
          <p:nvPr/>
        </p:nvSpPr>
        <p:spPr>
          <a:xfrm>
            <a:off x="3878262" y="5577947"/>
            <a:ext cx="2628027" cy="954107"/>
          </a:xfrm>
          <a:prstGeom prst="rect">
            <a:avLst/>
          </a:prstGeom>
          <a:noFill/>
        </p:spPr>
        <p:txBody>
          <a:bodyPr wrap="square" rtlCol="0">
            <a:spAutoFit/>
          </a:bodyPr>
          <a:lstStyle/>
          <a:p>
            <a:r>
              <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角</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AOB</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”是第二象限角</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8" name="文本框 47"/>
          <p:cNvSpPr txBox="1"/>
          <p:nvPr/>
        </p:nvSpPr>
        <p:spPr>
          <a:xfrm>
            <a:off x="6630987" y="5573743"/>
            <a:ext cx="2628027" cy="954107"/>
          </a:xfrm>
          <a:prstGeom prst="rect">
            <a:avLst/>
          </a:prstGeom>
          <a:noFill/>
        </p:spPr>
        <p:txBody>
          <a:bodyPr wrap="square" rtlCol="0">
            <a:spAutoFit/>
          </a:bodyPr>
          <a:lstStyle/>
          <a:p>
            <a:r>
              <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角</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AOB</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”是第三象限角</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0" name="文本框 49"/>
          <p:cNvSpPr txBox="1"/>
          <p:nvPr/>
        </p:nvSpPr>
        <p:spPr>
          <a:xfrm>
            <a:off x="9545636" y="5573742"/>
            <a:ext cx="2628027" cy="954107"/>
          </a:xfrm>
          <a:prstGeom prst="rect">
            <a:avLst/>
          </a:prstGeom>
          <a:noFill/>
        </p:spPr>
        <p:txBody>
          <a:bodyPr wrap="square" rtlCol="0">
            <a:spAutoFit/>
          </a:bodyPr>
          <a:lstStyle/>
          <a:p>
            <a:r>
              <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角</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AOB</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”是第四象限角</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 name="组合 2"/>
          <p:cNvGrpSpPr/>
          <p:nvPr/>
        </p:nvGrpSpPr>
        <p:grpSpPr>
          <a:xfrm>
            <a:off x="4255150" y="3314699"/>
            <a:ext cx="1252695" cy="964168"/>
            <a:chOff x="4255150" y="3314699"/>
            <a:chExt cx="1252695" cy="964168"/>
          </a:xfrm>
        </p:grpSpPr>
        <p:cxnSp>
          <p:nvCxnSpPr>
            <p:cNvPr id="51" name="直接连接符 50"/>
            <p:cNvCxnSpPr/>
            <p:nvPr/>
          </p:nvCxnSpPr>
          <p:spPr>
            <a:xfrm flipH="1" flipV="1">
              <a:off x="4255150" y="3314699"/>
              <a:ext cx="521354" cy="95353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2" name="直接连接符 51"/>
            <p:cNvCxnSpPr/>
            <p:nvPr/>
          </p:nvCxnSpPr>
          <p:spPr>
            <a:xfrm>
              <a:off x="4769938" y="4278867"/>
              <a:ext cx="737907" cy="0"/>
            </a:xfrm>
            <a:prstGeom prst="line">
              <a:avLst/>
            </a:prstGeom>
            <a:ln w="38100">
              <a:solidFill>
                <a:srgbClr val="00B0F0"/>
              </a:solidFill>
            </a:ln>
          </p:spPr>
          <p:style>
            <a:lnRef idx="1">
              <a:schemeClr val="accent2"/>
            </a:lnRef>
            <a:fillRef idx="0">
              <a:schemeClr val="accent2"/>
            </a:fillRef>
            <a:effectRef idx="0">
              <a:schemeClr val="accent2"/>
            </a:effectRef>
            <a:fontRef idx="minor">
              <a:schemeClr val="tx1"/>
            </a:fontRef>
          </p:style>
        </p:cxnSp>
      </p:grpSp>
      <p:sp>
        <p:nvSpPr>
          <p:cNvPr id="54" name="文本框 53"/>
          <p:cNvSpPr txBox="1"/>
          <p:nvPr/>
        </p:nvSpPr>
        <p:spPr>
          <a:xfrm>
            <a:off x="5276505" y="4324905"/>
            <a:ext cx="462679" cy="369332"/>
          </a:xfrm>
          <a:prstGeom prst="rect">
            <a:avLst/>
          </a:prstGeom>
          <a:noFill/>
        </p:spPr>
        <p:txBody>
          <a:bodyPr wrap="square" rtlCol="0">
            <a:spAutoFit/>
          </a:bodyPr>
          <a:lstStyle/>
          <a:p>
            <a:r>
              <a:rPr lang="en-US" altLang="zh-CN" sz="1800" b="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5" name="文本框 54"/>
          <p:cNvSpPr txBox="1"/>
          <p:nvPr/>
        </p:nvSpPr>
        <p:spPr>
          <a:xfrm>
            <a:off x="8101278" y="4310258"/>
            <a:ext cx="462679" cy="369332"/>
          </a:xfrm>
          <a:prstGeom prst="rect">
            <a:avLst/>
          </a:prstGeom>
          <a:noFill/>
        </p:spPr>
        <p:txBody>
          <a:bodyPr wrap="square" rtlCol="0">
            <a:spAutoFit/>
          </a:bodyPr>
          <a:lstStyle/>
          <a:p>
            <a:r>
              <a:rPr lang="en-US" altLang="zh-CN" sz="1800" b="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6" name="文本框 55"/>
          <p:cNvSpPr txBox="1"/>
          <p:nvPr/>
        </p:nvSpPr>
        <p:spPr>
          <a:xfrm>
            <a:off x="10943787" y="4344650"/>
            <a:ext cx="462679" cy="369332"/>
          </a:xfrm>
          <a:prstGeom prst="rect">
            <a:avLst/>
          </a:prstGeom>
          <a:noFill/>
        </p:spPr>
        <p:txBody>
          <a:bodyPr wrap="square" rtlCol="0">
            <a:spAutoFit/>
          </a:bodyPr>
          <a:lstStyle/>
          <a:p>
            <a:r>
              <a:rPr lang="en-US" altLang="zh-CN" sz="1800" b="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7" name="文本框 56"/>
          <p:cNvSpPr txBox="1"/>
          <p:nvPr/>
        </p:nvSpPr>
        <p:spPr>
          <a:xfrm>
            <a:off x="3952326" y="3201863"/>
            <a:ext cx="462679" cy="369332"/>
          </a:xfrm>
          <a:prstGeom prst="rect">
            <a:avLst/>
          </a:prstGeom>
          <a:noFill/>
        </p:spPr>
        <p:txBody>
          <a:bodyPr wrap="square" rtlCol="0">
            <a:spAutoFit/>
          </a:bodyPr>
          <a:lstStyle/>
          <a:p>
            <a:r>
              <a:rPr lang="en-US" altLang="zh-CN" sz="1800" b="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2" name="文本框 61"/>
          <p:cNvSpPr txBox="1"/>
          <p:nvPr/>
        </p:nvSpPr>
        <p:spPr>
          <a:xfrm>
            <a:off x="6455251" y="4600007"/>
            <a:ext cx="462679" cy="369332"/>
          </a:xfrm>
          <a:prstGeom prst="rect">
            <a:avLst/>
          </a:prstGeom>
          <a:noFill/>
        </p:spPr>
        <p:txBody>
          <a:bodyPr wrap="square" rtlCol="0">
            <a:spAutoFit/>
          </a:bodyPr>
          <a:lstStyle/>
          <a:p>
            <a:r>
              <a:rPr lang="en-US" altLang="zh-CN" sz="1800" b="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3" name="文本框 62"/>
          <p:cNvSpPr txBox="1"/>
          <p:nvPr/>
        </p:nvSpPr>
        <p:spPr>
          <a:xfrm>
            <a:off x="10943071" y="4695921"/>
            <a:ext cx="462679" cy="369332"/>
          </a:xfrm>
          <a:prstGeom prst="rect">
            <a:avLst/>
          </a:prstGeom>
          <a:noFill/>
        </p:spPr>
        <p:txBody>
          <a:bodyPr wrap="square" rtlCol="0">
            <a:spAutoFit/>
          </a:bodyPr>
          <a:lstStyle/>
          <a:p>
            <a:r>
              <a:rPr lang="en-US" altLang="zh-CN" sz="1800" b="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3"/>
          <p:cNvGrpSpPr/>
          <p:nvPr/>
        </p:nvGrpSpPr>
        <p:grpSpPr>
          <a:xfrm>
            <a:off x="6396518" y="4278867"/>
            <a:ext cx="1882280" cy="307120"/>
            <a:chOff x="6396518" y="4278867"/>
            <a:chExt cx="1882280" cy="307120"/>
          </a:xfrm>
        </p:grpSpPr>
        <p:cxnSp>
          <p:nvCxnSpPr>
            <p:cNvPr id="72" name="直接连接符 71"/>
            <p:cNvCxnSpPr/>
            <p:nvPr/>
          </p:nvCxnSpPr>
          <p:spPr>
            <a:xfrm flipV="1">
              <a:off x="6396518" y="4280449"/>
              <a:ext cx="1133740" cy="30553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3" name="直接连接符 72"/>
            <p:cNvCxnSpPr/>
            <p:nvPr/>
          </p:nvCxnSpPr>
          <p:spPr>
            <a:xfrm>
              <a:off x="7540891" y="4278867"/>
              <a:ext cx="737907" cy="0"/>
            </a:xfrm>
            <a:prstGeom prst="line">
              <a:avLst/>
            </a:prstGeom>
            <a:ln w="38100">
              <a:solidFill>
                <a:srgbClr val="00B0F0"/>
              </a:solidFill>
            </a:ln>
          </p:spPr>
          <p:style>
            <a:lnRef idx="1">
              <a:schemeClr val="accent2"/>
            </a:lnRef>
            <a:fillRef idx="0">
              <a:schemeClr val="accent2"/>
            </a:fillRef>
            <a:effectRef idx="0">
              <a:schemeClr val="accent2"/>
            </a:effectRef>
            <a:fontRef idx="minor">
              <a:schemeClr val="tx1"/>
            </a:fontRef>
          </p:style>
        </p:cxnSp>
      </p:grpSp>
      <p:grpSp>
        <p:nvGrpSpPr>
          <p:cNvPr id="5" name="组合 4"/>
          <p:cNvGrpSpPr/>
          <p:nvPr/>
        </p:nvGrpSpPr>
        <p:grpSpPr>
          <a:xfrm>
            <a:off x="10327989" y="4278867"/>
            <a:ext cx="737907" cy="968553"/>
            <a:chOff x="10327989" y="4278867"/>
            <a:chExt cx="737907" cy="968553"/>
          </a:xfrm>
        </p:grpSpPr>
        <p:cxnSp>
          <p:nvCxnSpPr>
            <p:cNvPr id="64" name="直接连接符 63"/>
            <p:cNvCxnSpPr/>
            <p:nvPr/>
          </p:nvCxnSpPr>
          <p:spPr>
            <a:xfrm flipH="1" flipV="1">
              <a:off x="10338622" y="4293885"/>
              <a:ext cx="521354" cy="95353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4" name="直接连接符 73"/>
            <p:cNvCxnSpPr/>
            <p:nvPr/>
          </p:nvCxnSpPr>
          <p:spPr>
            <a:xfrm>
              <a:off x="10327989" y="4278867"/>
              <a:ext cx="737907" cy="0"/>
            </a:xfrm>
            <a:prstGeom prst="line">
              <a:avLst/>
            </a:prstGeom>
            <a:ln w="38100">
              <a:solidFill>
                <a:srgbClr val="00B0F0"/>
              </a:solidFill>
            </a:ln>
          </p:spPr>
          <p:style>
            <a:lnRef idx="1">
              <a:schemeClr val="accent2"/>
            </a:lnRef>
            <a:fillRef idx="0">
              <a:schemeClr val="accent2"/>
            </a:fillRef>
            <a:effectRef idx="0">
              <a:schemeClr val="accent2"/>
            </a:effectRef>
            <a:fontRef idx="minor">
              <a:schemeClr val="tx1"/>
            </a:fontRef>
          </p:style>
        </p:cxnSp>
      </p:grpSp>
      <p:sp>
        <p:nvSpPr>
          <p:cNvPr id="28" name="矩形 27"/>
          <p:cNvSpPr/>
          <p:nvPr/>
        </p:nvSpPr>
        <p:spPr>
          <a:xfrm>
            <a:off x="6197350"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文本框 28"/>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p>
        </p:txBody>
      </p:sp>
      <p:sp>
        <p:nvSpPr>
          <p:cNvPr id="30" name="文本框 29"/>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p>
        </p:txBody>
      </p:sp>
      <p:sp>
        <p:nvSpPr>
          <p:cNvPr id="31" name="文本框 30"/>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p>
        </p:txBody>
      </p:sp>
      <p:sp>
        <p:nvSpPr>
          <p:cNvPr id="32" name="文本框 31"/>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p>
        </p:txBody>
      </p:sp>
      <p:sp>
        <p:nvSpPr>
          <p:cNvPr id="33" name="文本框 32"/>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p>
        </p:txBody>
      </p:sp>
      <p:sp>
        <p:nvSpPr>
          <p:cNvPr id="34" name="文本框 33"/>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p>
        </p:txBody>
      </p:sp>
      <p:sp>
        <p:nvSpPr>
          <p:cNvPr id="45" name="Freeform 2523"/>
          <p:cNvSpPr>
            <a:spLocks noEditPoints="1"/>
          </p:cNvSpPr>
          <p:nvPr/>
        </p:nvSpPr>
        <p:spPr bwMode="auto">
          <a:xfrm>
            <a:off x="363614" y="1058393"/>
            <a:ext cx="474663" cy="846138"/>
          </a:xfrm>
          <a:custGeom>
            <a:avLst/>
            <a:gdLst/>
            <a:ahLst/>
            <a:cxnLst>
              <a:cxn ang="0">
                <a:pos x="176" y="1"/>
              </a:cxn>
              <a:cxn ang="0">
                <a:pos x="82" y="20"/>
              </a:cxn>
              <a:cxn ang="0">
                <a:pos x="13" y="102"/>
              </a:cxn>
              <a:cxn ang="0">
                <a:pos x="20" y="256"/>
              </a:cxn>
              <a:cxn ang="0">
                <a:pos x="105" y="379"/>
              </a:cxn>
              <a:cxn ang="0">
                <a:pos x="113" y="464"/>
              </a:cxn>
              <a:cxn ang="0">
                <a:pos x="147" y="532"/>
              </a:cxn>
              <a:cxn ang="0">
                <a:pos x="187" y="505"/>
              </a:cxn>
              <a:cxn ang="0">
                <a:pos x="208" y="367"/>
              </a:cxn>
              <a:cxn ang="0">
                <a:pos x="287" y="225"/>
              </a:cxn>
              <a:cxn ang="0">
                <a:pos x="295" y="112"/>
              </a:cxn>
              <a:cxn ang="0">
                <a:pos x="157" y="524"/>
              </a:cxn>
              <a:cxn ang="0">
                <a:pos x="141" y="506"/>
              </a:cxn>
              <a:cxn ang="0">
                <a:pos x="164" y="522"/>
              </a:cxn>
              <a:cxn ang="0">
                <a:pos x="142" y="497"/>
              </a:cxn>
              <a:cxn ang="0">
                <a:pos x="180" y="484"/>
              </a:cxn>
              <a:cxn ang="0">
                <a:pos x="180" y="475"/>
              </a:cxn>
              <a:cxn ang="0">
                <a:pos x="183" y="476"/>
              </a:cxn>
              <a:cxn ang="0">
                <a:pos x="111" y="212"/>
              </a:cxn>
              <a:cxn ang="0">
                <a:pos x="142" y="198"/>
              </a:cxn>
              <a:cxn ang="0">
                <a:pos x="186" y="202"/>
              </a:cxn>
              <a:cxn ang="0">
                <a:pos x="185" y="236"/>
              </a:cxn>
              <a:cxn ang="0">
                <a:pos x="169" y="412"/>
              </a:cxn>
              <a:cxn ang="0">
                <a:pos x="149" y="358"/>
              </a:cxn>
              <a:cxn ang="0">
                <a:pos x="115" y="157"/>
              </a:cxn>
              <a:cxn ang="0">
                <a:pos x="168" y="156"/>
              </a:cxn>
              <a:cxn ang="0">
                <a:pos x="168" y="171"/>
              </a:cxn>
              <a:cxn ang="0">
                <a:pos x="275" y="231"/>
              </a:cxn>
              <a:cxn ang="0">
                <a:pos x="206" y="346"/>
              </a:cxn>
              <a:cxn ang="0">
                <a:pos x="182" y="447"/>
              </a:cxn>
              <a:cxn ang="0">
                <a:pos x="190" y="255"/>
              </a:cxn>
              <a:cxn ang="0">
                <a:pos x="222" y="218"/>
              </a:cxn>
              <a:cxn ang="0">
                <a:pos x="214" y="201"/>
              </a:cxn>
              <a:cxn ang="0">
                <a:pos x="211" y="195"/>
              </a:cxn>
              <a:cxn ang="0">
                <a:pos x="220" y="162"/>
              </a:cxn>
              <a:cxn ang="0">
                <a:pos x="183" y="193"/>
              </a:cxn>
              <a:cxn ang="0">
                <a:pos x="181" y="151"/>
              </a:cxn>
              <a:cxn ang="0">
                <a:pos x="159" y="156"/>
              </a:cxn>
              <a:cxn ang="0">
                <a:pos x="151" y="190"/>
              </a:cxn>
              <a:cxn ang="0">
                <a:pos x="127" y="155"/>
              </a:cxn>
              <a:cxn ang="0">
                <a:pos x="103" y="153"/>
              </a:cxn>
              <a:cxn ang="0">
                <a:pos x="119" y="184"/>
              </a:cxn>
              <a:cxn ang="0">
                <a:pos x="79" y="169"/>
              </a:cxn>
              <a:cxn ang="0">
                <a:pos x="62" y="186"/>
              </a:cxn>
              <a:cxn ang="0">
                <a:pos x="100" y="210"/>
              </a:cxn>
              <a:cxn ang="0">
                <a:pos x="141" y="364"/>
              </a:cxn>
              <a:cxn ang="0">
                <a:pos x="125" y="448"/>
              </a:cxn>
              <a:cxn ang="0">
                <a:pos x="87" y="332"/>
              </a:cxn>
              <a:cxn ang="0">
                <a:pos x="13" y="212"/>
              </a:cxn>
              <a:cxn ang="0">
                <a:pos x="27" y="91"/>
              </a:cxn>
              <a:cxn ang="0">
                <a:pos x="108" y="19"/>
              </a:cxn>
              <a:cxn ang="0">
                <a:pos x="229" y="27"/>
              </a:cxn>
              <a:cxn ang="0">
                <a:pos x="289" y="133"/>
              </a:cxn>
              <a:cxn ang="0">
                <a:pos x="212" y="212"/>
              </a:cxn>
              <a:cxn ang="0">
                <a:pos x="200" y="187"/>
              </a:cxn>
              <a:cxn ang="0">
                <a:pos x="212" y="181"/>
              </a:cxn>
              <a:cxn ang="0">
                <a:pos x="83" y="192"/>
              </a:cxn>
              <a:cxn ang="0">
                <a:pos x="79" y="180"/>
              </a:cxn>
            </a:cxnLst>
            <a:rect l="0" t="0" r="r" b="b"/>
            <a:pathLst>
              <a:path w="299" h="533">
                <a:moveTo>
                  <a:pt x="254" y="35"/>
                </a:moveTo>
                <a:lnTo>
                  <a:pt x="254" y="35"/>
                </a:lnTo>
                <a:lnTo>
                  <a:pt x="246" y="28"/>
                </a:lnTo>
                <a:lnTo>
                  <a:pt x="237" y="22"/>
                </a:lnTo>
                <a:lnTo>
                  <a:pt x="228" y="17"/>
                </a:lnTo>
                <a:lnTo>
                  <a:pt x="219" y="11"/>
                </a:lnTo>
                <a:lnTo>
                  <a:pt x="209" y="8"/>
                </a:lnTo>
                <a:lnTo>
                  <a:pt x="198" y="5"/>
                </a:lnTo>
                <a:lnTo>
                  <a:pt x="187" y="2"/>
                </a:lnTo>
                <a:lnTo>
                  <a:pt x="176" y="1"/>
                </a:lnTo>
                <a:lnTo>
                  <a:pt x="166" y="0"/>
                </a:lnTo>
                <a:lnTo>
                  <a:pt x="155" y="0"/>
                </a:lnTo>
                <a:lnTo>
                  <a:pt x="144" y="1"/>
                </a:lnTo>
                <a:lnTo>
                  <a:pt x="133" y="2"/>
                </a:lnTo>
                <a:lnTo>
                  <a:pt x="123" y="4"/>
                </a:lnTo>
                <a:lnTo>
                  <a:pt x="111" y="7"/>
                </a:lnTo>
                <a:lnTo>
                  <a:pt x="101" y="10"/>
                </a:lnTo>
                <a:lnTo>
                  <a:pt x="92" y="14"/>
                </a:lnTo>
                <a:lnTo>
                  <a:pt x="92" y="14"/>
                </a:lnTo>
                <a:lnTo>
                  <a:pt x="82" y="20"/>
                </a:lnTo>
                <a:lnTo>
                  <a:pt x="73" y="26"/>
                </a:lnTo>
                <a:lnTo>
                  <a:pt x="64" y="32"/>
                </a:lnTo>
                <a:lnTo>
                  <a:pt x="56" y="39"/>
                </a:lnTo>
                <a:lnTo>
                  <a:pt x="48" y="47"/>
                </a:lnTo>
                <a:lnTo>
                  <a:pt x="41" y="55"/>
                </a:lnTo>
                <a:lnTo>
                  <a:pt x="35" y="63"/>
                </a:lnTo>
                <a:lnTo>
                  <a:pt x="28" y="72"/>
                </a:lnTo>
                <a:lnTo>
                  <a:pt x="22" y="82"/>
                </a:lnTo>
                <a:lnTo>
                  <a:pt x="18" y="91"/>
                </a:lnTo>
                <a:lnTo>
                  <a:pt x="13" y="102"/>
                </a:lnTo>
                <a:lnTo>
                  <a:pt x="10" y="112"/>
                </a:lnTo>
                <a:lnTo>
                  <a:pt x="4" y="133"/>
                </a:lnTo>
                <a:lnTo>
                  <a:pt x="1" y="154"/>
                </a:lnTo>
                <a:lnTo>
                  <a:pt x="1" y="154"/>
                </a:lnTo>
                <a:lnTo>
                  <a:pt x="0" y="172"/>
                </a:lnTo>
                <a:lnTo>
                  <a:pt x="1" y="190"/>
                </a:lnTo>
                <a:lnTo>
                  <a:pt x="4" y="207"/>
                </a:lnTo>
                <a:lnTo>
                  <a:pt x="8" y="224"/>
                </a:lnTo>
                <a:lnTo>
                  <a:pt x="13" y="240"/>
                </a:lnTo>
                <a:lnTo>
                  <a:pt x="20" y="256"/>
                </a:lnTo>
                <a:lnTo>
                  <a:pt x="28" y="272"/>
                </a:lnTo>
                <a:lnTo>
                  <a:pt x="39" y="286"/>
                </a:lnTo>
                <a:lnTo>
                  <a:pt x="39" y="286"/>
                </a:lnTo>
                <a:lnTo>
                  <a:pt x="53" y="304"/>
                </a:lnTo>
                <a:lnTo>
                  <a:pt x="67" y="321"/>
                </a:lnTo>
                <a:lnTo>
                  <a:pt x="81" y="340"/>
                </a:lnTo>
                <a:lnTo>
                  <a:pt x="94" y="358"/>
                </a:lnTo>
                <a:lnTo>
                  <a:pt x="94" y="358"/>
                </a:lnTo>
                <a:lnTo>
                  <a:pt x="100" y="368"/>
                </a:lnTo>
                <a:lnTo>
                  <a:pt x="105" y="379"/>
                </a:lnTo>
                <a:lnTo>
                  <a:pt x="109" y="390"/>
                </a:lnTo>
                <a:lnTo>
                  <a:pt x="111" y="401"/>
                </a:lnTo>
                <a:lnTo>
                  <a:pt x="113" y="413"/>
                </a:lnTo>
                <a:lnTo>
                  <a:pt x="115" y="425"/>
                </a:lnTo>
                <a:lnTo>
                  <a:pt x="116" y="449"/>
                </a:lnTo>
                <a:lnTo>
                  <a:pt x="116" y="449"/>
                </a:lnTo>
                <a:lnTo>
                  <a:pt x="115" y="450"/>
                </a:lnTo>
                <a:lnTo>
                  <a:pt x="113" y="453"/>
                </a:lnTo>
                <a:lnTo>
                  <a:pt x="113" y="453"/>
                </a:lnTo>
                <a:lnTo>
                  <a:pt x="113" y="464"/>
                </a:lnTo>
                <a:lnTo>
                  <a:pt x="115" y="477"/>
                </a:lnTo>
                <a:lnTo>
                  <a:pt x="116" y="490"/>
                </a:lnTo>
                <a:lnTo>
                  <a:pt x="119" y="504"/>
                </a:lnTo>
                <a:lnTo>
                  <a:pt x="122" y="510"/>
                </a:lnTo>
                <a:lnTo>
                  <a:pt x="124" y="515"/>
                </a:lnTo>
                <a:lnTo>
                  <a:pt x="128" y="520"/>
                </a:lnTo>
                <a:lnTo>
                  <a:pt x="131" y="524"/>
                </a:lnTo>
                <a:lnTo>
                  <a:pt x="136" y="528"/>
                </a:lnTo>
                <a:lnTo>
                  <a:pt x="141" y="531"/>
                </a:lnTo>
                <a:lnTo>
                  <a:pt x="147" y="532"/>
                </a:lnTo>
                <a:lnTo>
                  <a:pt x="154" y="533"/>
                </a:lnTo>
                <a:lnTo>
                  <a:pt x="154" y="533"/>
                </a:lnTo>
                <a:lnTo>
                  <a:pt x="161" y="533"/>
                </a:lnTo>
                <a:lnTo>
                  <a:pt x="166" y="531"/>
                </a:lnTo>
                <a:lnTo>
                  <a:pt x="172" y="529"/>
                </a:lnTo>
                <a:lnTo>
                  <a:pt x="176" y="525"/>
                </a:lnTo>
                <a:lnTo>
                  <a:pt x="180" y="521"/>
                </a:lnTo>
                <a:lnTo>
                  <a:pt x="183" y="516"/>
                </a:lnTo>
                <a:lnTo>
                  <a:pt x="185" y="511"/>
                </a:lnTo>
                <a:lnTo>
                  <a:pt x="187" y="505"/>
                </a:lnTo>
                <a:lnTo>
                  <a:pt x="190" y="491"/>
                </a:lnTo>
                <a:lnTo>
                  <a:pt x="191" y="477"/>
                </a:lnTo>
                <a:lnTo>
                  <a:pt x="191" y="453"/>
                </a:lnTo>
                <a:lnTo>
                  <a:pt x="191" y="453"/>
                </a:lnTo>
                <a:lnTo>
                  <a:pt x="192" y="450"/>
                </a:lnTo>
                <a:lnTo>
                  <a:pt x="192" y="450"/>
                </a:lnTo>
                <a:lnTo>
                  <a:pt x="197" y="416"/>
                </a:lnTo>
                <a:lnTo>
                  <a:pt x="200" y="399"/>
                </a:lnTo>
                <a:lnTo>
                  <a:pt x="204" y="383"/>
                </a:lnTo>
                <a:lnTo>
                  <a:pt x="208" y="367"/>
                </a:lnTo>
                <a:lnTo>
                  <a:pt x="214" y="352"/>
                </a:lnTo>
                <a:lnTo>
                  <a:pt x="221" y="336"/>
                </a:lnTo>
                <a:lnTo>
                  <a:pt x="230" y="321"/>
                </a:lnTo>
                <a:lnTo>
                  <a:pt x="230" y="321"/>
                </a:lnTo>
                <a:lnTo>
                  <a:pt x="245" y="298"/>
                </a:lnTo>
                <a:lnTo>
                  <a:pt x="261" y="275"/>
                </a:lnTo>
                <a:lnTo>
                  <a:pt x="268" y="264"/>
                </a:lnTo>
                <a:lnTo>
                  <a:pt x="275" y="251"/>
                </a:lnTo>
                <a:lnTo>
                  <a:pt x="282" y="238"/>
                </a:lnTo>
                <a:lnTo>
                  <a:pt x="287" y="225"/>
                </a:lnTo>
                <a:lnTo>
                  <a:pt x="287" y="225"/>
                </a:lnTo>
                <a:lnTo>
                  <a:pt x="291" y="214"/>
                </a:lnTo>
                <a:lnTo>
                  <a:pt x="293" y="202"/>
                </a:lnTo>
                <a:lnTo>
                  <a:pt x="296" y="189"/>
                </a:lnTo>
                <a:lnTo>
                  <a:pt x="297" y="176"/>
                </a:lnTo>
                <a:lnTo>
                  <a:pt x="298" y="163"/>
                </a:lnTo>
                <a:lnTo>
                  <a:pt x="299" y="150"/>
                </a:lnTo>
                <a:lnTo>
                  <a:pt x="298" y="138"/>
                </a:lnTo>
                <a:lnTo>
                  <a:pt x="297" y="125"/>
                </a:lnTo>
                <a:lnTo>
                  <a:pt x="295" y="112"/>
                </a:lnTo>
                <a:lnTo>
                  <a:pt x="292" y="100"/>
                </a:lnTo>
                <a:lnTo>
                  <a:pt x="288" y="87"/>
                </a:lnTo>
                <a:lnTo>
                  <a:pt x="284" y="76"/>
                </a:lnTo>
                <a:lnTo>
                  <a:pt x="278" y="65"/>
                </a:lnTo>
                <a:lnTo>
                  <a:pt x="270" y="54"/>
                </a:lnTo>
                <a:lnTo>
                  <a:pt x="263" y="44"/>
                </a:lnTo>
                <a:lnTo>
                  <a:pt x="254" y="35"/>
                </a:lnTo>
                <a:lnTo>
                  <a:pt x="254" y="35"/>
                </a:lnTo>
                <a:close/>
                <a:moveTo>
                  <a:pt x="157" y="524"/>
                </a:moveTo>
                <a:lnTo>
                  <a:pt x="157" y="524"/>
                </a:lnTo>
                <a:lnTo>
                  <a:pt x="152" y="524"/>
                </a:lnTo>
                <a:lnTo>
                  <a:pt x="147" y="524"/>
                </a:lnTo>
                <a:lnTo>
                  <a:pt x="143" y="522"/>
                </a:lnTo>
                <a:lnTo>
                  <a:pt x="140" y="520"/>
                </a:lnTo>
                <a:lnTo>
                  <a:pt x="136" y="517"/>
                </a:lnTo>
                <a:lnTo>
                  <a:pt x="134" y="514"/>
                </a:lnTo>
                <a:lnTo>
                  <a:pt x="129" y="506"/>
                </a:lnTo>
                <a:lnTo>
                  <a:pt x="129" y="506"/>
                </a:lnTo>
                <a:lnTo>
                  <a:pt x="135" y="506"/>
                </a:lnTo>
                <a:lnTo>
                  <a:pt x="141" y="506"/>
                </a:lnTo>
                <a:lnTo>
                  <a:pt x="153" y="506"/>
                </a:lnTo>
                <a:lnTo>
                  <a:pt x="165" y="505"/>
                </a:lnTo>
                <a:lnTo>
                  <a:pt x="171" y="506"/>
                </a:lnTo>
                <a:lnTo>
                  <a:pt x="177" y="507"/>
                </a:lnTo>
                <a:lnTo>
                  <a:pt x="177" y="507"/>
                </a:lnTo>
                <a:lnTo>
                  <a:pt x="178" y="507"/>
                </a:lnTo>
                <a:lnTo>
                  <a:pt x="178" y="507"/>
                </a:lnTo>
                <a:lnTo>
                  <a:pt x="174" y="513"/>
                </a:lnTo>
                <a:lnTo>
                  <a:pt x="170" y="519"/>
                </a:lnTo>
                <a:lnTo>
                  <a:pt x="164" y="522"/>
                </a:lnTo>
                <a:lnTo>
                  <a:pt x="157" y="524"/>
                </a:lnTo>
                <a:lnTo>
                  <a:pt x="157" y="524"/>
                </a:lnTo>
                <a:close/>
                <a:moveTo>
                  <a:pt x="180" y="498"/>
                </a:moveTo>
                <a:lnTo>
                  <a:pt x="180" y="498"/>
                </a:lnTo>
                <a:lnTo>
                  <a:pt x="179" y="498"/>
                </a:lnTo>
                <a:lnTo>
                  <a:pt x="179" y="498"/>
                </a:lnTo>
                <a:lnTo>
                  <a:pt x="173" y="496"/>
                </a:lnTo>
                <a:lnTo>
                  <a:pt x="167" y="496"/>
                </a:lnTo>
                <a:lnTo>
                  <a:pt x="154" y="496"/>
                </a:lnTo>
                <a:lnTo>
                  <a:pt x="142" y="497"/>
                </a:lnTo>
                <a:lnTo>
                  <a:pt x="136" y="497"/>
                </a:lnTo>
                <a:lnTo>
                  <a:pt x="130" y="496"/>
                </a:lnTo>
                <a:lnTo>
                  <a:pt x="130" y="496"/>
                </a:lnTo>
                <a:lnTo>
                  <a:pt x="128" y="496"/>
                </a:lnTo>
                <a:lnTo>
                  <a:pt x="127" y="497"/>
                </a:lnTo>
                <a:lnTo>
                  <a:pt x="127" y="497"/>
                </a:lnTo>
                <a:lnTo>
                  <a:pt x="124" y="482"/>
                </a:lnTo>
                <a:lnTo>
                  <a:pt x="124" y="482"/>
                </a:lnTo>
                <a:lnTo>
                  <a:pt x="152" y="483"/>
                </a:lnTo>
                <a:lnTo>
                  <a:pt x="180" y="484"/>
                </a:lnTo>
                <a:lnTo>
                  <a:pt x="180" y="484"/>
                </a:lnTo>
                <a:lnTo>
                  <a:pt x="182" y="484"/>
                </a:lnTo>
                <a:lnTo>
                  <a:pt x="182" y="484"/>
                </a:lnTo>
                <a:lnTo>
                  <a:pt x="181" y="491"/>
                </a:lnTo>
                <a:lnTo>
                  <a:pt x="180" y="498"/>
                </a:lnTo>
                <a:lnTo>
                  <a:pt x="180" y="498"/>
                </a:lnTo>
                <a:close/>
                <a:moveTo>
                  <a:pt x="183" y="476"/>
                </a:moveTo>
                <a:lnTo>
                  <a:pt x="183" y="476"/>
                </a:lnTo>
                <a:lnTo>
                  <a:pt x="180" y="475"/>
                </a:lnTo>
                <a:lnTo>
                  <a:pt x="180" y="475"/>
                </a:lnTo>
                <a:lnTo>
                  <a:pt x="152" y="474"/>
                </a:lnTo>
                <a:lnTo>
                  <a:pt x="123" y="473"/>
                </a:lnTo>
                <a:lnTo>
                  <a:pt x="123" y="473"/>
                </a:lnTo>
                <a:lnTo>
                  <a:pt x="123" y="457"/>
                </a:lnTo>
                <a:lnTo>
                  <a:pt x="123" y="457"/>
                </a:lnTo>
                <a:lnTo>
                  <a:pt x="138" y="457"/>
                </a:lnTo>
                <a:lnTo>
                  <a:pt x="153" y="457"/>
                </a:lnTo>
                <a:lnTo>
                  <a:pt x="183" y="456"/>
                </a:lnTo>
                <a:lnTo>
                  <a:pt x="183" y="456"/>
                </a:lnTo>
                <a:lnTo>
                  <a:pt x="183" y="476"/>
                </a:lnTo>
                <a:lnTo>
                  <a:pt x="183" y="476"/>
                </a:lnTo>
                <a:close/>
                <a:moveTo>
                  <a:pt x="146" y="327"/>
                </a:moveTo>
                <a:lnTo>
                  <a:pt x="146" y="327"/>
                </a:lnTo>
                <a:lnTo>
                  <a:pt x="141" y="298"/>
                </a:lnTo>
                <a:lnTo>
                  <a:pt x="134" y="269"/>
                </a:lnTo>
                <a:lnTo>
                  <a:pt x="130" y="253"/>
                </a:lnTo>
                <a:lnTo>
                  <a:pt x="125" y="239"/>
                </a:lnTo>
                <a:lnTo>
                  <a:pt x="119" y="225"/>
                </a:lnTo>
                <a:lnTo>
                  <a:pt x="111" y="212"/>
                </a:lnTo>
                <a:lnTo>
                  <a:pt x="111" y="212"/>
                </a:lnTo>
                <a:lnTo>
                  <a:pt x="107" y="204"/>
                </a:lnTo>
                <a:lnTo>
                  <a:pt x="107" y="204"/>
                </a:lnTo>
                <a:lnTo>
                  <a:pt x="112" y="202"/>
                </a:lnTo>
                <a:lnTo>
                  <a:pt x="118" y="198"/>
                </a:lnTo>
                <a:lnTo>
                  <a:pt x="123" y="194"/>
                </a:lnTo>
                <a:lnTo>
                  <a:pt x="126" y="189"/>
                </a:lnTo>
                <a:lnTo>
                  <a:pt x="126" y="189"/>
                </a:lnTo>
                <a:lnTo>
                  <a:pt x="134" y="195"/>
                </a:lnTo>
                <a:lnTo>
                  <a:pt x="138" y="197"/>
                </a:lnTo>
                <a:lnTo>
                  <a:pt x="142" y="198"/>
                </a:lnTo>
                <a:lnTo>
                  <a:pt x="142" y="198"/>
                </a:lnTo>
                <a:lnTo>
                  <a:pt x="148" y="199"/>
                </a:lnTo>
                <a:lnTo>
                  <a:pt x="154" y="197"/>
                </a:lnTo>
                <a:lnTo>
                  <a:pt x="160" y="195"/>
                </a:lnTo>
                <a:lnTo>
                  <a:pt x="165" y="191"/>
                </a:lnTo>
                <a:lnTo>
                  <a:pt x="165" y="191"/>
                </a:lnTo>
                <a:lnTo>
                  <a:pt x="169" y="195"/>
                </a:lnTo>
                <a:lnTo>
                  <a:pt x="174" y="199"/>
                </a:lnTo>
                <a:lnTo>
                  <a:pt x="180" y="201"/>
                </a:lnTo>
                <a:lnTo>
                  <a:pt x="186" y="202"/>
                </a:lnTo>
                <a:lnTo>
                  <a:pt x="186" y="202"/>
                </a:lnTo>
                <a:lnTo>
                  <a:pt x="186" y="208"/>
                </a:lnTo>
                <a:lnTo>
                  <a:pt x="186" y="208"/>
                </a:lnTo>
                <a:lnTo>
                  <a:pt x="187" y="210"/>
                </a:lnTo>
                <a:lnTo>
                  <a:pt x="189" y="213"/>
                </a:lnTo>
                <a:lnTo>
                  <a:pt x="193" y="217"/>
                </a:lnTo>
                <a:lnTo>
                  <a:pt x="193" y="217"/>
                </a:lnTo>
                <a:lnTo>
                  <a:pt x="190" y="223"/>
                </a:lnTo>
                <a:lnTo>
                  <a:pt x="187" y="229"/>
                </a:lnTo>
                <a:lnTo>
                  <a:pt x="185" y="236"/>
                </a:lnTo>
                <a:lnTo>
                  <a:pt x="183" y="243"/>
                </a:lnTo>
                <a:lnTo>
                  <a:pt x="183" y="243"/>
                </a:lnTo>
                <a:lnTo>
                  <a:pt x="180" y="260"/>
                </a:lnTo>
                <a:lnTo>
                  <a:pt x="178" y="276"/>
                </a:lnTo>
                <a:lnTo>
                  <a:pt x="177" y="292"/>
                </a:lnTo>
                <a:lnTo>
                  <a:pt x="176" y="308"/>
                </a:lnTo>
                <a:lnTo>
                  <a:pt x="176" y="308"/>
                </a:lnTo>
                <a:lnTo>
                  <a:pt x="174" y="343"/>
                </a:lnTo>
                <a:lnTo>
                  <a:pt x="172" y="378"/>
                </a:lnTo>
                <a:lnTo>
                  <a:pt x="169" y="412"/>
                </a:lnTo>
                <a:lnTo>
                  <a:pt x="168" y="447"/>
                </a:lnTo>
                <a:lnTo>
                  <a:pt x="168" y="447"/>
                </a:lnTo>
                <a:lnTo>
                  <a:pt x="142" y="448"/>
                </a:lnTo>
                <a:lnTo>
                  <a:pt x="142" y="448"/>
                </a:lnTo>
                <a:lnTo>
                  <a:pt x="145" y="434"/>
                </a:lnTo>
                <a:lnTo>
                  <a:pt x="147" y="418"/>
                </a:lnTo>
                <a:lnTo>
                  <a:pt x="149" y="403"/>
                </a:lnTo>
                <a:lnTo>
                  <a:pt x="150" y="388"/>
                </a:lnTo>
                <a:lnTo>
                  <a:pt x="150" y="373"/>
                </a:lnTo>
                <a:lnTo>
                  <a:pt x="149" y="358"/>
                </a:lnTo>
                <a:lnTo>
                  <a:pt x="148" y="343"/>
                </a:lnTo>
                <a:lnTo>
                  <a:pt x="146" y="327"/>
                </a:lnTo>
                <a:lnTo>
                  <a:pt x="146" y="327"/>
                </a:lnTo>
                <a:close/>
                <a:moveTo>
                  <a:pt x="117" y="167"/>
                </a:moveTo>
                <a:lnTo>
                  <a:pt x="117" y="167"/>
                </a:lnTo>
                <a:lnTo>
                  <a:pt x="113" y="163"/>
                </a:lnTo>
                <a:lnTo>
                  <a:pt x="113" y="163"/>
                </a:lnTo>
                <a:lnTo>
                  <a:pt x="112" y="161"/>
                </a:lnTo>
                <a:lnTo>
                  <a:pt x="112" y="159"/>
                </a:lnTo>
                <a:lnTo>
                  <a:pt x="115" y="157"/>
                </a:lnTo>
                <a:lnTo>
                  <a:pt x="118" y="156"/>
                </a:lnTo>
                <a:lnTo>
                  <a:pt x="118" y="156"/>
                </a:lnTo>
                <a:lnTo>
                  <a:pt x="120" y="160"/>
                </a:lnTo>
                <a:lnTo>
                  <a:pt x="121" y="164"/>
                </a:lnTo>
                <a:lnTo>
                  <a:pt x="121" y="164"/>
                </a:lnTo>
                <a:lnTo>
                  <a:pt x="122" y="172"/>
                </a:lnTo>
                <a:lnTo>
                  <a:pt x="122" y="172"/>
                </a:lnTo>
                <a:lnTo>
                  <a:pt x="117" y="167"/>
                </a:lnTo>
                <a:lnTo>
                  <a:pt x="117" y="167"/>
                </a:lnTo>
                <a:close/>
                <a:moveTo>
                  <a:pt x="168" y="156"/>
                </a:moveTo>
                <a:lnTo>
                  <a:pt x="168" y="156"/>
                </a:lnTo>
                <a:lnTo>
                  <a:pt x="169" y="154"/>
                </a:lnTo>
                <a:lnTo>
                  <a:pt x="170" y="153"/>
                </a:lnTo>
                <a:lnTo>
                  <a:pt x="171" y="153"/>
                </a:lnTo>
                <a:lnTo>
                  <a:pt x="171" y="154"/>
                </a:lnTo>
                <a:lnTo>
                  <a:pt x="172" y="157"/>
                </a:lnTo>
                <a:lnTo>
                  <a:pt x="172" y="160"/>
                </a:lnTo>
                <a:lnTo>
                  <a:pt x="172" y="160"/>
                </a:lnTo>
                <a:lnTo>
                  <a:pt x="170" y="165"/>
                </a:lnTo>
                <a:lnTo>
                  <a:pt x="168" y="171"/>
                </a:lnTo>
                <a:lnTo>
                  <a:pt x="168" y="171"/>
                </a:lnTo>
                <a:lnTo>
                  <a:pt x="166" y="175"/>
                </a:lnTo>
                <a:lnTo>
                  <a:pt x="166" y="175"/>
                </a:lnTo>
                <a:lnTo>
                  <a:pt x="165" y="171"/>
                </a:lnTo>
                <a:lnTo>
                  <a:pt x="165" y="171"/>
                </a:lnTo>
                <a:lnTo>
                  <a:pt x="165" y="167"/>
                </a:lnTo>
                <a:lnTo>
                  <a:pt x="166" y="163"/>
                </a:lnTo>
                <a:lnTo>
                  <a:pt x="168" y="156"/>
                </a:lnTo>
                <a:lnTo>
                  <a:pt x="168" y="156"/>
                </a:lnTo>
                <a:close/>
                <a:moveTo>
                  <a:pt x="275" y="231"/>
                </a:moveTo>
                <a:lnTo>
                  <a:pt x="275" y="231"/>
                </a:lnTo>
                <a:lnTo>
                  <a:pt x="269" y="245"/>
                </a:lnTo>
                <a:lnTo>
                  <a:pt x="262" y="259"/>
                </a:lnTo>
                <a:lnTo>
                  <a:pt x="254" y="271"/>
                </a:lnTo>
                <a:lnTo>
                  <a:pt x="246" y="284"/>
                </a:lnTo>
                <a:lnTo>
                  <a:pt x="228" y="308"/>
                </a:lnTo>
                <a:lnTo>
                  <a:pt x="220" y="320"/>
                </a:lnTo>
                <a:lnTo>
                  <a:pt x="212" y="333"/>
                </a:lnTo>
                <a:lnTo>
                  <a:pt x="212" y="333"/>
                </a:lnTo>
                <a:lnTo>
                  <a:pt x="206" y="346"/>
                </a:lnTo>
                <a:lnTo>
                  <a:pt x="201" y="359"/>
                </a:lnTo>
                <a:lnTo>
                  <a:pt x="197" y="372"/>
                </a:lnTo>
                <a:lnTo>
                  <a:pt x="192" y="386"/>
                </a:lnTo>
                <a:lnTo>
                  <a:pt x="188" y="414"/>
                </a:lnTo>
                <a:lnTo>
                  <a:pt x="185" y="442"/>
                </a:lnTo>
                <a:lnTo>
                  <a:pt x="185" y="442"/>
                </a:lnTo>
                <a:lnTo>
                  <a:pt x="183" y="444"/>
                </a:lnTo>
                <a:lnTo>
                  <a:pt x="182" y="446"/>
                </a:lnTo>
                <a:lnTo>
                  <a:pt x="182" y="446"/>
                </a:lnTo>
                <a:lnTo>
                  <a:pt x="182" y="447"/>
                </a:lnTo>
                <a:lnTo>
                  <a:pt x="182" y="447"/>
                </a:lnTo>
                <a:lnTo>
                  <a:pt x="177" y="447"/>
                </a:lnTo>
                <a:lnTo>
                  <a:pt x="177" y="447"/>
                </a:lnTo>
                <a:lnTo>
                  <a:pt x="178" y="415"/>
                </a:lnTo>
                <a:lnTo>
                  <a:pt x="180" y="383"/>
                </a:lnTo>
                <a:lnTo>
                  <a:pt x="184" y="319"/>
                </a:lnTo>
                <a:lnTo>
                  <a:pt x="184" y="319"/>
                </a:lnTo>
                <a:lnTo>
                  <a:pt x="186" y="287"/>
                </a:lnTo>
                <a:lnTo>
                  <a:pt x="188" y="271"/>
                </a:lnTo>
                <a:lnTo>
                  <a:pt x="190" y="255"/>
                </a:lnTo>
                <a:lnTo>
                  <a:pt x="190" y="255"/>
                </a:lnTo>
                <a:lnTo>
                  <a:pt x="192" y="245"/>
                </a:lnTo>
                <a:lnTo>
                  <a:pt x="194" y="236"/>
                </a:lnTo>
                <a:lnTo>
                  <a:pt x="198" y="228"/>
                </a:lnTo>
                <a:lnTo>
                  <a:pt x="203" y="221"/>
                </a:lnTo>
                <a:lnTo>
                  <a:pt x="203" y="221"/>
                </a:lnTo>
                <a:lnTo>
                  <a:pt x="210" y="221"/>
                </a:lnTo>
                <a:lnTo>
                  <a:pt x="217" y="221"/>
                </a:lnTo>
                <a:lnTo>
                  <a:pt x="220" y="219"/>
                </a:lnTo>
                <a:lnTo>
                  <a:pt x="222" y="218"/>
                </a:lnTo>
                <a:lnTo>
                  <a:pt x="224" y="215"/>
                </a:lnTo>
                <a:lnTo>
                  <a:pt x="225" y="212"/>
                </a:lnTo>
                <a:lnTo>
                  <a:pt x="225" y="212"/>
                </a:lnTo>
                <a:lnTo>
                  <a:pt x="225" y="208"/>
                </a:lnTo>
                <a:lnTo>
                  <a:pt x="225" y="204"/>
                </a:lnTo>
                <a:lnTo>
                  <a:pt x="223" y="201"/>
                </a:lnTo>
                <a:lnTo>
                  <a:pt x="221" y="200"/>
                </a:lnTo>
                <a:lnTo>
                  <a:pt x="219" y="200"/>
                </a:lnTo>
                <a:lnTo>
                  <a:pt x="219" y="200"/>
                </a:lnTo>
                <a:lnTo>
                  <a:pt x="214" y="201"/>
                </a:lnTo>
                <a:lnTo>
                  <a:pt x="209" y="203"/>
                </a:lnTo>
                <a:lnTo>
                  <a:pt x="204" y="207"/>
                </a:lnTo>
                <a:lnTo>
                  <a:pt x="200" y="210"/>
                </a:lnTo>
                <a:lnTo>
                  <a:pt x="200" y="210"/>
                </a:lnTo>
                <a:lnTo>
                  <a:pt x="198" y="209"/>
                </a:lnTo>
                <a:lnTo>
                  <a:pt x="197" y="207"/>
                </a:lnTo>
                <a:lnTo>
                  <a:pt x="196" y="202"/>
                </a:lnTo>
                <a:lnTo>
                  <a:pt x="196" y="202"/>
                </a:lnTo>
                <a:lnTo>
                  <a:pt x="204" y="199"/>
                </a:lnTo>
                <a:lnTo>
                  <a:pt x="211" y="195"/>
                </a:lnTo>
                <a:lnTo>
                  <a:pt x="217" y="189"/>
                </a:lnTo>
                <a:lnTo>
                  <a:pt x="221" y="182"/>
                </a:lnTo>
                <a:lnTo>
                  <a:pt x="221" y="182"/>
                </a:lnTo>
                <a:lnTo>
                  <a:pt x="223" y="176"/>
                </a:lnTo>
                <a:lnTo>
                  <a:pt x="224" y="171"/>
                </a:lnTo>
                <a:lnTo>
                  <a:pt x="224" y="168"/>
                </a:lnTo>
                <a:lnTo>
                  <a:pt x="224" y="165"/>
                </a:lnTo>
                <a:lnTo>
                  <a:pt x="222" y="163"/>
                </a:lnTo>
                <a:lnTo>
                  <a:pt x="220" y="162"/>
                </a:lnTo>
                <a:lnTo>
                  <a:pt x="220" y="162"/>
                </a:lnTo>
                <a:lnTo>
                  <a:pt x="214" y="161"/>
                </a:lnTo>
                <a:lnTo>
                  <a:pt x="209" y="162"/>
                </a:lnTo>
                <a:lnTo>
                  <a:pt x="205" y="165"/>
                </a:lnTo>
                <a:lnTo>
                  <a:pt x="200" y="169"/>
                </a:lnTo>
                <a:lnTo>
                  <a:pt x="197" y="174"/>
                </a:lnTo>
                <a:lnTo>
                  <a:pt x="192" y="181"/>
                </a:lnTo>
                <a:lnTo>
                  <a:pt x="190" y="187"/>
                </a:lnTo>
                <a:lnTo>
                  <a:pt x="188" y="194"/>
                </a:lnTo>
                <a:lnTo>
                  <a:pt x="188" y="194"/>
                </a:lnTo>
                <a:lnTo>
                  <a:pt x="183" y="193"/>
                </a:lnTo>
                <a:lnTo>
                  <a:pt x="179" y="191"/>
                </a:lnTo>
                <a:lnTo>
                  <a:pt x="174" y="189"/>
                </a:lnTo>
                <a:lnTo>
                  <a:pt x="171" y="185"/>
                </a:lnTo>
                <a:lnTo>
                  <a:pt x="171" y="185"/>
                </a:lnTo>
                <a:lnTo>
                  <a:pt x="175" y="179"/>
                </a:lnTo>
                <a:lnTo>
                  <a:pt x="179" y="170"/>
                </a:lnTo>
                <a:lnTo>
                  <a:pt x="181" y="163"/>
                </a:lnTo>
                <a:lnTo>
                  <a:pt x="182" y="156"/>
                </a:lnTo>
                <a:lnTo>
                  <a:pt x="182" y="156"/>
                </a:lnTo>
                <a:lnTo>
                  <a:pt x="181" y="151"/>
                </a:lnTo>
                <a:lnTo>
                  <a:pt x="179" y="147"/>
                </a:lnTo>
                <a:lnTo>
                  <a:pt x="178" y="145"/>
                </a:lnTo>
                <a:lnTo>
                  <a:pt x="176" y="143"/>
                </a:lnTo>
                <a:lnTo>
                  <a:pt x="174" y="142"/>
                </a:lnTo>
                <a:lnTo>
                  <a:pt x="172" y="142"/>
                </a:lnTo>
                <a:lnTo>
                  <a:pt x="172" y="142"/>
                </a:lnTo>
                <a:lnTo>
                  <a:pt x="167" y="144"/>
                </a:lnTo>
                <a:lnTo>
                  <a:pt x="163" y="147"/>
                </a:lnTo>
                <a:lnTo>
                  <a:pt x="160" y="151"/>
                </a:lnTo>
                <a:lnTo>
                  <a:pt x="159" y="156"/>
                </a:lnTo>
                <a:lnTo>
                  <a:pt x="159" y="156"/>
                </a:lnTo>
                <a:lnTo>
                  <a:pt x="157" y="163"/>
                </a:lnTo>
                <a:lnTo>
                  <a:pt x="157" y="170"/>
                </a:lnTo>
                <a:lnTo>
                  <a:pt x="158" y="178"/>
                </a:lnTo>
                <a:lnTo>
                  <a:pt x="160" y="184"/>
                </a:lnTo>
                <a:lnTo>
                  <a:pt x="160" y="184"/>
                </a:lnTo>
                <a:lnTo>
                  <a:pt x="158" y="186"/>
                </a:lnTo>
                <a:lnTo>
                  <a:pt x="158" y="186"/>
                </a:lnTo>
                <a:lnTo>
                  <a:pt x="155" y="189"/>
                </a:lnTo>
                <a:lnTo>
                  <a:pt x="151" y="190"/>
                </a:lnTo>
                <a:lnTo>
                  <a:pt x="148" y="190"/>
                </a:lnTo>
                <a:lnTo>
                  <a:pt x="144" y="189"/>
                </a:lnTo>
                <a:lnTo>
                  <a:pt x="137" y="186"/>
                </a:lnTo>
                <a:lnTo>
                  <a:pt x="129" y="180"/>
                </a:lnTo>
                <a:lnTo>
                  <a:pt x="129" y="180"/>
                </a:lnTo>
                <a:lnTo>
                  <a:pt x="130" y="173"/>
                </a:lnTo>
                <a:lnTo>
                  <a:pt x="130" y="167"/>
                </a:lnTo>
                <a:lnTo>
                  <a:pt x="130" y="167"/>
                </a:lnTo>
                <a:lnTo>
                  <a:pt x="129" y="161"/>
                </a:lnTo>
                <a:lnTo>
                  <a:pt x="127" y="155"/>
                </a:lnTo>
                <a:lnTo>
                  <a:pt x="124" y="150"/>
                </a:lnTo>
                <a:lnTo>
                  <a:pt x="120" y="146"/>
                </a:lnTo>
                <a:lnTo>
                  <a:pt x="120" y="146"/>
                </a:lnTo>
                <a:lnTo>
                  <a:pt x="118" y="145"/>
                </a:lnTo>
                <a:lnTo>
                  <a:pt x="115" y="144"/>
                </a:lnTo>
                <a:lnTo>
                  <a:pt x="109" y="146"/>
                </a:lnTo>
                <a:lnTo>
                  <a:pt x="105" y="149"/>
                </a:lnTo>
                <a:lnTo>
                  <a:pt x="103" y="151"/>
                </a:lnTo>
                <a:lnTo>
                  <a:pt x="103" y="153"/>
                </a:lnTo>
                <a:lnTo>
                  <a:pt x="103" y="153"/>
                </a:lnTo>
                <a:lnTo>
                  <a:pt x="102" y="156"/>
                </a:lnTo>
                <a:lnTo>
                  <a:pt x="103" y="159"/>
                </a:lnTo>
                <a:lnTo>
                  <a:pt x="105" y="165"/>
                </a:lnTo>
                <a:lnTo>
                  <a:pt x="108" y="171"/>
                </a:lnTo>
                <a:lnTo>
                  <a:pt x="112" y="176"/>
                </a:lnTo>
                <a:lnTo>
                  <a:pt x="112" y="176"/>
                </a:lnTo>
                <a:lnTo>
                  <a:pt x="120" y="184"/>
                </a:lnTo>
                <a:lnTo>
                  <a:pt x="120" y="184"/>
                </a:lnTo>
                <a:lnTo>
                  <a:pt x="119" y="184"/>
                </a:lnTo>
                <a:lnTo>
                  <a:pt x="119" y="184"/>
                </a:lnTo>
                <a:lnTo>
                  <a:pt x="116" y="189"/>
                </a:lnTo>
                <a:lnTo>
                  <a:pt x="112" y="192"/>
                </a:lnTo>
                <a:lnTo>
                  <a:pt x="107" y="195"/>
                </a:lnTo>
                <a:lnTo>
                  <a:pt x="102" y="196"/>
                </a:lnTo>
                <a:lnTo>
                  <a:pt x="102" y="196"/>
                </a:lnTo>
                <a:lnTo>
                  <a:pt x="96" y="185"/>
                </a:lnTo>
                <a:lnTo>
                  <a:pt x="92" y="180"/>
                </a:lnTo>
                <a:lnTo>
                  <a:pt x="88" y="175"/>
                </a:lnTo>
                <a:lnTo>
                  <a:pt x="83" y="171"/>
                </a:lnTo>
                <a:lnTo>
                  <a:pt x="79" y="169"/>
                </a:lnTo>
                <a:lnTo>
                  <a:pt x="74" y="168"/>
                </a:lnTo>
                <a:lnTo>
                  <a:pt x="69" y="168"/>
                </a:lnTo>
                <a:lnTo>
                  <a:pt x="69" y="168"/>
                </a:lnTo>
                <a:lnTo>
                  <a:pt x="67" y="169"/>
                </a:lnTo>
                <a:lnTo>
                  <a:pt x="65" y="171"/>
                </a:lnTo>
                <a:lnTo>
                  <a:pt x="62" y="175"/>
                </a:lnTo>
                <a:lnTo>
                  <a:pt x="61" y="181"/>
                </a:lnTo>
                <a:lnTo>
                  <a:pt x="61" y="183"/>
                </a:lnTo>
                <a:lnTo>
                  <a:pt x="62" y="186"/>
                </a:lnTo>
                <a:lnTo>
                  <a:pt x="62" y="186"/>
                </a:lnTo>
                <a:lnTo>
                  <a:pt x="64" y="190"/>
                </a:lnTo>
                <a:lnTo>
                  <a:pt x="67" y="193"/>
                </a:lnTo>
                <a:lnTo>
                  <a:pt x="74" y="198"/>
                </a:lnTo>
                <a:lnTo>
                  <a:pt x="82" y="201"/>
                </a:lnTo>
                <a:lnTo>
                  <a:pt x="90" y="204"/>
                </a:lnTo>
                <a:lnTo>
                  <a:pt x="90" y="204"/>
                </a:lnTo>
                <a:lnTo>
                  <a:pt x="97" y="205"/>
                </a:lnTo>
                <a:lnTo>
                  <a:pt x="97" y="205"/>
                </a:lnTo>
                <a:lnTo>
                  <a:pt x="100" y="210"/>
                </a:lnTo>
                <a:lnTo>
                  <a:pt x="100" y="210"/>
                </a:lnTo>
                <a:lnTo>
                  <a:pt x="106" y="222"/>
                </a:lnTo>
                <a:lnTo>
                  <a:pt x="112" y="235"/>
                </a:lnTo>
                <a:lnTo>
                  <a:pt x="118" y="247"/>
                </a:lnTo>
                <a:lnTo>
                  <a:pt x="122" y="262"/>
                </a:lnTo>
                <a:lnTo>
                  <a:pt x="129" y="288"/>
                </a:lnTo>
                <a:lnTo>
                  <a:pt x="135" y="315"/>
                </a:lnTo>
                <a:lnTo>
                  <a:pt x="135" y="315"/>
                </a:lnTo>
                <a:lnTo>
                  <a:pt x="138" y="331"/>
                </a:lnTo>
                <a:lnTo>
                  <a:pt x="140" y="348"/>
                </a:lnTo>
                <a:lnTo>
                  <a:pt x="141" y="364"/>
                </a:lnTo>
                <a:lnTo>
                  <a:pt x="141" y="381"/>
                </a:lnTo>
                <a:lnTo>
                  <a:pt x="140" y="397"/>
                </a:lnTo>
                <a:lnTo>
                  <a:pt x="139" y="413"/>
                </a:lnTo>
                <a:lnTo>
                  <a:pt x="137" y="430"/>
                </a:lnTo>
                <a:lnTo>
                  <a:pt x="133" y="446"/>
                </a:lnTo>
                <a:lnTo>
                  <a:pt x="133" y="446"/>
                </a:lnTo>
                <a:lnTo>
                  <a:pt x="133" y="448"/>
                </a:lnTo>
                <a:lnTo>
                  <a:pt x="133" y="448"/>
                </a:lnTo>
                <a:lnTo>
                  <a:pt x="125" y="448"/>
                </a:lnTo>
                <a:lnTo>
                  <a:pt x="125" y="448"/>
                </a:lnTo>
                <a:lnTo>
                  <a:pt x="125" y="434"/>
                </a:lnTo>
                <a:lnTo>
                  <a:pt x="124" y="421"/>
                </a:lnTo>
                <a:lnTo>
                  <a:pt x="122" y="407"/>
                </a:lnTo>
                <a:lnTo>
                  <a:pt x="119" y="394"/>
                </a:lnTo>
                <a:lnTo>
                  <a:pt x="115" y="381"/>
                </a:lnTo>
                <a:lnTo>
                  <a:pt x="109" y="369"/>
                </a:lnTo>
                <a:lnTo>
                  <a:pt x="103" y="357"/>
                </a:lnTo>
                <a:lnTo>
                  <a:pt x="96" y="345"/>
                </a:lnTo>
                <a:lnTo>
                  <a:pt x="96" y="345"/>
                </a:lnTo>
                <a:lnTo>
                  <a:pt x="87" y="332"/>
                </a:lnTo>
                <a:lnTo>
                  <a:pt x="78" y="320"/>
                </a:lnTo>
                <a:lnTo>
                  <a:pt x="59" y="297"/>
                </a:lnTo>
                <a:lnTo>
                  <a:pt x="49" y="285"/>
                </a:lnTo>
                <a:lnTo>
                  <a:pt x="41" y="273"/>
                </a:lnTo>
                <a:lnTo>
                  <a:pt x="32" y="260"/>
                </a:lnTo>
                <a:lnTo>
                  <a:pt x="25" y="246"/>
                </a:lnTo>
                <a:lnTo>
                  <a:pt x="25" y="246"/>
                </a:lnTo>
                <a:lnTo>
                  <a:pt x="20" y="235"/>
                </a:lnTo>
                <a:lnTo>
                  <a:pt x="16" y="223"/>
                </a:lnTo>
                <a:lnTo>
                  <a:pt x="13" y="212"/>
                </a:lnTo>
                <a:lnTo>
                  <a:pt x="11" y="200"/>
                </a:lnTo>
                <a:lnTo>
                  <a:pt x="9" y="188"/>
                </a:lnTo>
                <a:lnTo>
                  <a:pt x="9" y="174"/>
                </a:lnTo>
                <a:lnTo>
                  <a:pt x="9" y="162"/>
                </a:lnTo>
                <a:lnTo>
                  <a:pt x="10" y="150"/>
                </a:lnTo>
                <a:lnTo>
                  <a:pt x="12" y="138"/>
                </a:lnTo>
                <a:lnTo>
                  <a:pt x="15" y="126"/>
                </a:lnTo>
                <a:lnTo>
                  <a:pt x="18" y="114"/>
                </a:lnTo>
                <a:lnTo>
                  <a:pt x="22" y="103"/>
                </a:lnTo>
                <a:lnTo>
                  <a:pt x="27" y="91"/>
                </a:lnTo>
                <a:lnTo>
                  <a:pt x="34" y="80"/>
                </a:lnTo>
                <a:lnTo>
                  <a:pt x="41" y="70"/>
                </a:lnTo>
                <a:lnTo>
                  <a:pt x="48" y="60"/>
                </a:lnTo>
                <a:lnTo>
                  <a:pt x="48" y="60"/>
                </a:lnTo>
                <a:lnTo>
                  <a:pt x="56" y="51"/>
                </a:lnTo>
                <a:lnTo>
                  <a:pt x="65" y="43"/>
                </a:lnTo>
                <a:lnTo>
                  <a:pt x="75" y="35"/>
                </a:lnTo>
                <a:lnTo>
                  <a:pt x="85" y="29"/>
                </a:lnTo>
                <a:lnTo>
                  <a:pt x="96" y="23"/>
                </a:lnTo>
                <a:lnTo>
                  <a:pt x="108" y="19"/>
                </a:lnTo>
                <a:lnTo>
                  <a:pt x="120" y="14"/>
                </a:lnTo>
                <a:lnTo>
                  <a:pt x="132" y="11"/>
                </a:lnTo>
                <a:lnTo>
                  <a:pt x="144" y="10"/>
                </a:lnTo>
                <a:lnTo>
                  <a:pt x="156" y="9"/>
                </a:lnTo>
                <a:lnTo>
                  <a:pt x="169" y="9"/>
                </a:lnTo>
                <a:lnTo>
                  <a:pt x="181" y="11"/>
                </a:lnTo>
                <a:lnTo>
                  <a:pt x="193" y="13"/>
                </a:lnTo>
                <a:lnTo>
                  <a:pt x="206" y="17"/>
                </a:lnTo>
                <a:lnTo>
                  <a:pt x="217" y="22"/>
                </a:lnTo>
                <a:lnTo>
                  <a:pt x="229" y="27"/>
                </a:lnTo>
                <a:lnTo>
                  <a:pt x="229" y="27"/>
                </a:lnTo>
                <a:lnTo>
                  <a:pt x="241" y="35"/>
                </a:lnTo>
                <a:lnTo>
                  <a:pt x="251" y="44"/>
                </a:lnTo>
                <a:lnTo>
                  <a:pt x="260" y="54"/>
                </a:lnTo>
                <a:lnTo>
                  <a:pt x="268" y="66"/>
                </a:lnTo>
                <a:lnTo>
                  <a:pt x="274" y="78"/>
                </a:lnTo>
                <a:lnTo>
                  <a:pt x="280" y="91"/>
                </a:lnTo>
                <a:lnTo>
                  <a:pt x="284" y="105"/>
                </a:lnTo>
                <a:lnTo>
                  <a:pt x="287" y="119"/>
                </a:lnTo>
                <a:lnTo>
                  <a:pt x="289" y="133"/>
                </a:lnTo>
                <a:lnTo>
                  <a:pt x="290" y="148"/>
                </a:lnTo>
                <a:lnTo>
                  <a:pt x="289" y="162"/>
                </a:lnTo>
                <a:lnTo>
                  <a:pt x="288" y="176"/>
                </a:lnTo>
                <a:lnTo>
                  <a:pt x="286" y="192"/>
                </a:lnTo>
                <a:lnTo>
                  <a:pt x="283" y="205"/>
                </a:lnTo>
                <a:lnTo>
                  <a:pt x="280" y="219"/>
                </a:lnTo>
                <a:lnTo>
                  <a:pt x="275" y="231"/>
                </a:lnTo>
                <a:lnTo>
                  <a:pt x="275" y="231"/>
                </a:lnTo>
                <a:close/>
                <a:moveTo>
                  <a:pt x="212" y="212"/>
                </a:moveTo>
                <a:lnTo>
                  <a:pt x="212" y="212"/>
                </a:lnTo>
                <a:lnTo>
                  <a:pt x="213" y="211"/>
                </a:lnTo>
                <a:lnTo>
                  <a:pt x="213" y="211"/>
                </a:lnTo>
                <a:lnTo>
                  <a:pt x="215" y="210"/>
                </a:lnTo>
                <a:lnTo>
                  <a:pt x="216" y="210"/>
                </a:lnTo>
                <a:lnTo>
                  <a:pt x="215" y="211"/>
                </a:lnTo>
                <a:lnTo>
                  <a:pt x="212" y="212"/>
                </a:lnTo>
                <a:lnTo>
                  <a:pt x="212" y="212"/>
                </a:lnTo>
                <a:close/>
                <a:moveTo>
                  <a:pt x="197" y="192"/>
                </a:moveTo>
                <a:lnTo>
                  <a:pt x="197" y="192"/>
                </a:lnTo>
                <a:lnTo>
                  <a:pt x="200" y="187"/>
                </a:lnTo>
                <a:lnTo>
                  <a:pt x="203" y="182"/>
                </a:lnTo>
                <a:lnTo>
                  <a:pt x="210" y="173"/>
                </a:lnTo>
                <a:lnTo>
                  <a:pt x="210" y="173"/>
                </a:lnTo>
                <a:lnTo>
                  <a:pt x="212" y="172"/>
                </a:lnTo>
                <a:lnTo>
                  <a:pt x="214" y="171"/>
                </a:lnTo>
                <a:lnTo>
                  <a:pt x="214" y="172"/>
                </a:lnTo>
                <a:lnTo>
                  <a:pt x="214" y="173"/>
                </a:lnTo>
                <a:lnTo>
                  <a:pt x="213" y="178"/>
                </a:lnTo>
                <a:lnTo>
                  <a:pt x="212" y="181"/>
                </a:lnTo>
                <a:lnTo>
                  <a:pt x="212" y="181"/>
                </a:lnTo>
                <a:lnTo>
                  <a:pt x="209" y="185"/>
                </a:lnTo>
                <a:lnTo>
                  <a:pt x="206" y="188"/>
                </a:lnTo>
                <a:lnTo>
                  <a:pt x="202" y="190"/>
                </a:lnTo>
                <a:lnTo>
                  <a:pt x="197" y="192"/>
                </a:lnTo>
                <a:lnTo>
                  <a:pt x="197" y="192"/>
                </a:lnTo>
                <a:close/>
                <a:moveTo>
                  <a:pt x="92" y="195"/>
                </a:moveTo>
                <a:lnTo>
                  <a:pt x="92" y="195"/>
                </a:lnTo>
                <a:lnTo>
                  <a:pt x="89" y="195"/>
                </a:lnTo>
                <a:lnTo>
                  <a:pt x="89" y="195"/>
                </a:lnTo>
                <a:lnTo>
                  <a:pt x="83" y="192"/>
                </a:lnTo>
                <a:lnTo>
                  <a:pt x="78" y="190"/>
                </a:lnTo>
                <a:lnTo>
                  <a:pt x="78" y="190"/>
                </a:lnTo>
                <a:lnTo>
                  <a:pt x="75" y="188"/>
                </a:lnTo>
                <a:lnTo>
                  <a:pt x="75" y="188"/>
                </a:lnTo>
                <a:lnTo>
                  <a:pt x="72" y="186"/>
                </a:lnTo>
                <a:lnTo>
                  <a:pt x="71" y="184"/>
                </a:lnTo>
                <a:lnTo>
                  <a:pt x="71" y="181"/>
                </a:lnTo>
                <a:lnTo>
                  <a:pt x="73" y="178"/>
                </a:lnTo>
                <a:lnTo>
                  <a:pt x="73" y="178"/>
                </a:lnTo>
                <a:lnTo>
                  <a:pt x="79" y="180"/>
                </a:lnTo>
                <a:lnTo>
                  <a:pt x="84" y="184"/>
                </a:lnTo>
                <a:lnTo>
                  <a:pt x="88" y="189"/>
                </a:lnTo>
                <a:lnTo>
                  <a:pt x="92" y="195"/>
                </a:lnTo>
                <a:lnTo>
                  <a:pt x="92" y="195"/>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0" name="Rectangle 3"/>
          <p:cNvSpPr txBox="1">
            <a:spLocks noChangeArrowheads="1"/>
          </p:cNvSpPr>
          <p:nvPr>
            <p:custDataLst>
              <p:tags r:id="rId1"/>
            </p:custDataLst>
          </p:nvPr>
        </p:nvSpPr>
        <p:spPr bwMode="auto">
          <a:xfrm>
            <a:off x="576660" y="192049"/>
            <a:ext cx="3072473"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just"/>
            <a:r>
              <a:rPr lang="en-US" altLang="zh-CN" b="1" dirty="0">
                <a:solidFill>
                  <a:schemeClr val="bg1"/>
                </a:solidFill>
                <a:latin typeface="楷体" panose="02010609060101010101" pitchFamily="49" charset="-122"/>
                <a:ea typeface="楷体" panose="02010609060101010101" pitchFamily="49" charset="-122"/>
              </a:rPr>
              <a:t>4.1 </a:t>
            </a:r>
            <a:r>
              <a:rPr lang="zh-CN" altLang="en-US" b="1" dirty="0">
                <a:solidFill>
                  <a:schemeClr val="bg1"/>
                </a:solidFill>
                <a:latin typeface="楷体" panose="02010609060101010101" pitchFamily="49" charset="-122"/>
                <a:ea typeface="楷体" panose="02010609060101010101" pitchFamily="49" charset="-122"/>
              </a:rPr>
              <a:t>角的概念的推广</a:t>
            </a:r>
            <a:endParaRPr lang="zh-CN" altLang="zh-CN" b="1" dirty="0">
              <a:solidFill>
                <a:schemeClr val="bg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nodeType="clickEffect">
                                  <p:stCondLst>
                                    <p:cond delay="0"/>
                                  </p:stCondLst>
                                  <p:endCondLst>
                                    <p:cond evt="onNext" delay="0">
                                      <p:tgtEl>
                                        <p:sldTgt/>
                                      </p:tgtEl>
                                    </p:cond>
                                  </p:endCondLst>
                                  <p:childTnLst>
                                    <p:anim calcmode="discrete" valueType="str">
                                      <p:cBhvr>
                                        <p:cTn id="6" dur="1000" fill="hold"/>
                                        <p:tgtEl>
                                          <p:spTgt spid="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0"/>
                                  </p:stCondLst>
                                  <p:endCondLst>
                                    <p:cond evt="onNext" delay="0">
                                      <p:tgtEl>
                                        <p:sldTgt/>
                                      </p:tgtEl>
                                    </p:cond>
                                  </p:endCondLst>
                                  <p:childTnLst>
                                    <p:anim calcmode="discrete" valueType="str">
                                      <p:cBhvr>
                                        <p:cTn id="8" dur="1000" fill="hold"/>
                                        <p:tgtEl>
                                          <p:spTgt spid="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nodeType="withEffect">
                                  <p:stCondLst>
                                    <p:cond delay="0"/>
                                  </p:stCondLst>
                                  <p:endCondLst>
                                    <p:cond evt="onNext" delay="0">
                                      <p:tgtEl>
                                        <p:sldTgt/>
                                      </p:tgtEl>
                                    </p:cond>
                                  </p:endCondLst>
                                  <p:childTnLst>
                                    <p:anim calcmode="discrete" valueType="str">
                                      <p:cBhvr>
                                        <p:cTn id="10" dur="1000" fill="hold"/>
                                        <p:tgtEl>
                                          <p:spTgt spid="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nodeType="withEffect">
                                  <p:stCondLst>
                                    <p:cond delay="0"/>
                                  </p:stCondLst>
                                  <p:endCondLst>
                                    <p:cond evt="onNext" delay="0">
                                      <p:tgtEl>
                                        <p:sldTgt/>
                                      </p:tgtEl>
                                    </p:cond>
                                  </p:endCondLst>
                                  <p:childTnLst>
                                    <p:anim calcmode="discrete" valueType="str">
                                      <p:cBhvr>
                                        <p:cTn id="12"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6338" y="1059686"/>
            <a:ext cx="6278118" cy="5462777"/>
          </a:xfrm>
          <a:prstGeom prst="rect">
            <a:avLst/>
          </a:prstGeom>
        </p:spPr>
      </p:pic>
      <p:sp>
        <p:nvSpPr>
          <p:cNvPr id="6" name="文本框 5"/>
          <p:cNvSpPr txBox="1"/>
          <p:nvPr/>
        </p:nvSpPr>
        <p:spPr>
          <a:xfrm>
            <a:off x="5257800" y="2354423"/>
            <a:ext cx="5378527" cy="656846"/>
          </a:xfrm>
          <a:prstGeom prst="rect">
            <a:avLst/>
          </a:prstGeom>
          <a:noFill/>
        </p:spPr>
        <p:txBody>
          <a:bodyPr wrap="square">
            <a:spAutoFit/>
          </a:bodyPr>
          <a:lstStyle/>
          <a:p>
            <a:pPr>
              <a:lnSpc>
                <a:spcPct val="150000"/>
              </a:lnSpc>
            </a:pPr>
            <a:r>
              <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角</a:t>
            </a:r>
            <a:r>
              <a:rPr lang="en-US" altLang="zh-CN" sz="2800" b="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是第一象限角</a:t>
            </a:r>
          </a:p>
        </p:txBody>
      </p:sp>
      <p:sp>
        <p:nvSpPr>
          <p:cNvPr id="7" name="文本框 6"/>
          <p:cNvSpPr txBox="1"/>
          <p:nvPr/>
        </p:nvSpPr>
        <p:spPr>
          <a:xfrm>
            <a:off x="5249223" y="4811606"/>
            <a:ext cx="6204027" cy="656846"/>
          </a:xfrm>
          <a:prstGeom prst="rect">
            <a:avLst/>
          </a:prstGeom>
          <a:noFill/>
        </p:spPr>
        <p:txBody>
          <a:bodyPr wrap="square">
            <a:spAutoFit/>
          </a:bodyPr>
          <a:lstStyle/>
          <a:p>
            <a:pPr>
              <a:lnSpc>
                <a:spcPct val="150000"/>
              </a:lnSpc>
            </a:pPr>
            <a:r>
              <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角</a:t>
            </a:r>
            <a:r>
              <a:rPr lang="el-GR"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β</a:t>
            </a:r>
            <a:r>
              <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是第三象限角</a:t>
            </a:r>
          </a:p>
        </p:txBody>
      </p:sp>
      <p:sp>
        <p:nvSpPr>
          <p:cNvPr id="9" name="矩形 8"/>
          <p:cNvSpPr/>
          <p:nvPr/>
        </p:nvSpPr>
        <p:spPr>
          <a:xfrm>
            <a:off x="6197350"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文本框 9"/>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p>
        </p:txBody>
      </p:sp>
      <p:sp>
        <p:nvSpPr>
          <p:cNvPr id="11" name="文本框 10"/>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p>
        </p:txBody>
      </p:sp>
      <p:sp>
        <p:nvSpPr>
          <p:cNvPr id="12" name="文本框 11"/>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p>
        </p:txBody>
      </p:sp>
      <p:sp>
        <p:nvSpPr>
          <p:cNvPr id="13" name="文本框 12"/>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p>
        </p:txBody>
      </p:sp>
      <p:sp>
        <p:nvSpPr>
          <p:cNvPr id="14" name="文本框 13"/>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p>
        </p:txBody>
      </p:sp>
      <p:sp>
        <p:nvSpPr>
          <p:cNvPr id="15" name="文本框 14"/>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p>
        </p:txBody>
      </p:sp>
      <p:grpSp>
        <p:nvGrpSpPr>
          <p:cNvPr id="16" name="组合 15"/>
          <p:cNvGrpSpPr/>
          <p:nvPr/>
        </p:nvGrpSpPr>
        <p:grpSpPr>
          <a:xfrm rot="5400000">
            <a:off x="3299700" y="2071129"/>
            <a:ext cx="19" cy="3625228"/>
            <a:chOff x="7556236" y="-284917"/>
            <a:chExt cx="19" cy="5740049"/>
          </a:xfrm>
        </p:grpSpPr>
        <p:cxnSp>
          <p:nvCxnSpPr>
            <p:cNvPr id="17" name="直接连接符 16"/>
            <p:cNvCxnSpPr/>
            <p:nvPr/>
          </p:nvCxnSpPr>
          <p:spPr>
            <a:xfrm flipV="1">
              <a:off x="7556255" y="-284917"/>
              <a:ext cx="0" cy="2850052"/>
            </a:xfrm>
            <a:prstGeom prst="line">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556236" y="2605080"/>
              <a:ext cx="0" cy="2850052"/>
            </a:xfrm>
            <a:prstGeom prst="line">
              <a:avLst/>
            </a:prstGeom>
            <a:ln>
              <a:solidFill>
                <a:srgbClr val="DEEFF6"/>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rot="5400000">
            <a:off x="3310333" y="2071558"/>
            <a:ext cx="19" cy="3625228"/>
            <a:chOff x="7556236" y="-284917"/>
            <a:chExt cx="19" cy="5740049"/>
          </a:xfrm>
        </p:grpSpPr>
        <p:cxnSp>
          <p:nvCxnSpPr>
            <p:cNvPr id="20" name="直接连接符 19"/>
            <p:cNvCxnSpPr/>
            <p:nvPr/>
          </p:nvCxnSpPr>
          <p:spPr>
            <a:xfrm flipV="1">
              <a:off x="7556255" y="-284917"/>
              <a:ext cx="0" cy="2850052"/>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556236" y="2605080"/>
              <a:ext cx="0" cy="2850052"/>
            </a:xfrm>
            <a:prstGeom prst="line">
              <a:avLst/>
            </a:prstGeom>
            <a:ln>
              <a:solidFill>
                <a:srgbClr val="DEEFF6"/>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536338" y="1369012"/>
            <a:ext cx="938213" cy="833439"/>
            <a:chOff x="4087813" y="0"/>
            <a:chExt cx="938213" cy="690563"/>
          </a:xfrm>
        </p:grpSpPr>
        <p:sp>
          <p:nvSpPr>
            <p:cNvPr id="23" name="Freeform 28"/>
            <p:cNvSpPr/>
            <p:nvPr/>
          </p:nvSpPr>
          <p:spPr bwMode="auto">
            <a:xfrm>
              <a:off x="4689476" y="66675"/>
              <a:ext cx="15875" cy="38100"/>
            </a:xfrm>
            <a:custGeom>
              <a:avLst/>
              <a:gdLst/>
              <a:ahLst/>
              <a:cxnLst>
                <a:cxn ang="0">
                  <a:pos x="2" y="0"/>
                </a:cxn>
                <a:cxn ang="0">
                  <a:pos x="2" y="0"/>
                </a:cxn>
                <a:cxn ang="0">
                  <a:pos x="5" y="0"/>
                </a:cxn>
                <a:cxn ang="0">
                  <a:pos x="7" y="0"/>
                </a:cxn>
                <a:cxn ang="0">
                  <a:pos x="10" y="1"/>
                </a:cxn>
                <a:cxn ang="0">
                  <a:pos x="13" y="4"/>
                </a:cxn>
                <a:cxn ang="0">
                  <a:pos x="16" y="5"/>
                </a:cxn>
                <a:cxn ang="0">
                  <a:pos x="16" y="5"/>
                </a:cxn>
                <a:cxn ang="0">
                  <a:pos x="17" y="13"/>
                </a:cxn>
                <a:cxn ang="0">
                  <a:pos x="18" y="23"/>
                </a:cxn>
                <a:cxn ang="0">
                  <a:pos x="24" y="41"/>
                </a:cxn>
                <a:cxn ang="0">
                  <a:pos x="26" y="50"/>
                </a:cxn>
                <a:cxn ang="0">
                  <a:pos x="27" y="57"/>
                </a:cxn>
                <a:cxn ang="0">
                  <a:pos x="28" y="65"/>
                </a:cxn>
                <a:cxn ang="0">
                  <a:pos x="27" y="71"/>
                </a:cxn>
                <a:cxn ang="0">
                  <a:pos x="27" y="71"/>
                </a:cxn>
                <a:cxn ang="0">
                  <a:pos x="24" y="69"/>
                </a:cxn>
                <a:cxn ang="0">
                  <a:pos x="21" y="66"/>
                </a:cxn>
                <a:cxn ang="0">
                  <a:pos x="17" y="58"/>
                </a:cxn>
                <a:cxn ang="0">
                  <a:pos x="14" y="51"/>
                </a:cxn>
                <a:cxn ang="0">
                  <a:pos x="12" y="41"/>
                </a:cxn>
                <a:cxn ang="0">
                  <a:pos x="8" y="24"/>
                </a:cxn>
                <a:cxn ang="0">
                  <a:pos x="5" y="15"/>
                </a:cxn>
                <a:cxn ang="0">
                  <a:pos x="0" y="9"/>
                </a:cxn>
                <a:cxn ang="0">
                  <a:pos x="0" y="9"/>
                </a:cxn>
                <a:cxn ang="0">
                  <a:pos x="0" y="7"/>
                </a:cxn>
                <a:cxn ang="0">
                  <a:pos x="1" y="5"/>
                </a:cxn>
                <a:cxn ang="0">
                  <a:pos x="2" y="3"/>
                </a:cxn>
                <a:cxn ang="0">
                  <a:pos x="2" y="0"/>
                </a:cxn>
                <a:cxn ang="0">
                  <a:pos x="2" y="0"/>
                </a:cxn>
              </a:cxnLst>
              <a:rect l="0" t="0" r="r" b="b"/>
              <a:pathLst>
                <a:path w="28" h="71">
                  <a:moveTo>
                    <a:pt x="2" y="0"/>
                  </a:moveTo>
                  <a:lnTo>
                    <a:pt x="2" y="0"/>
                  </a:lnTo>
                  <a:lnTo>
                    <a:pt x="5" y="0"/>
                  </a:lnTo>
                  <a:lnTo>
                    <a:pt x="7" y="0"/>
                  </a:lnTo>
                  <a:lnTo>
                    <a:pt x="10" y="1"/>
                  </a:lnTo>
                  <a:lnTo>
                    <a:pt x="13" y="4"/>
                  </a:lnTo>
                  <a:lnTo>
                    <a:pt x="16" y="5"/>
                  </a:lnTo>
                  <a:lnTo>
                    <a:pt x="16" y="5"/>
                  </a:lnTo>
                  <a:lnTo>
                    <a:pt x="17" y="13"/>
                  </a:lnTo>
                  <a:lnTo>
                    <a:pt x="18" y="23"/>
                  </a:lnTo>
                  <a:lnTo>
                    <a:pt x="24" y="41"/>
                  </a:lnTo>
                  <a:lnTo>
                    <a:pt x="26" y="50"/>
                  </a:lnTo>
                  <a:lnTo>
                    <a:pt x="27" y="57"/>
                  </a:lnTo>
                  <a:lnTo>
                    <a:pt x="28" y="65"/>
                  </a:lnTo>
                  <a:lnTo>
                    <a:pt x="27" y="71"/>
                  </a:lnTo>
                  <a:lnTo>
                    <a:pt x="27" y="71"/>
                  </a:lnTo>
                  <a:lnTo>
                    <a:pt x="24" y="69"/>
                  </a:lnTo>
                  <a:lnTo>
                    <a:pt x="21" y="66"/>
                  </a:lnTo>
                  <a:lnTo>
                    <a:pt x="17" y="58"/>
                  </a:lnTo>
                  <a:lnTo>
                    <a:pt x="14" y="51"/>
                  </a:lnTo>
                  <a:lnTo>
                    <a:pt x="12" y="41"/>
                  </a:lnTo>
                  <a:lnTo>
                    <a:pt x="8" y="24"/>
                  </a:lnTo>
                  <a:lnTo>
                    <a:pt x="5" y="15"/>
                  </a:lnTo>
                  <a:lnTo>
                    <a:pt x="0" y="9"/>
                  </a:lnTo>
                  <a:lnTo>
                    <a:pt x="0" y="9"/>
                  </a:lnTo>
                  <a:lnTo>
                    <a:pt x="0" y="7"/>
                  </a:lnTo>
                  <a:lnTo>
                    <a:pt x="1" y="5"/>
                  </a:lnTo>
                  <a:lnTo>
                    <a:pt x="2" y="3"/>
                  </a:lnTo>
                  <a:lnTo>
                    <a:pt x="2" y="0"/>
                  </a:lnTo>
                  <a:lnTo>
                    <a:pt x="2" y="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24" name="Freeform 29"/>
            <p:cNvSpPr/>
            <p:nvPr/>
          </p:nvSpPr>
          <p:spPr bwMode="auto">
            <a:xfrm>
              <a:off x="4714876" y="68263"/>
              <a:ext cx="9525" cy="30163"/>
            </a:xfrm>
            <a:custGeom>
              <a:avLst/>
              <a:gdLst/>
              <a:ahLst/>
              <a:cxnLst>
                <a:cxn ang="0">
                  <a:pos x="16" y="4"/>
                </a:cxn>
                <a:cxn ang="0">
                  <a:pos x="16" y="4"/>
                </a:cxn>
                <a:cxn ang="0">
                  <a:pos x="16" y="11"/>
                </a:cxn>
                <a:cxn ang="0">
                  <a:pos x="17" y="19"/>
                </a:cxn>
                <a:cxn ang="0">
                  <a:pos x="18" y="33"/>
                </a:cxn>
                <a:cxn ang="0">
                  <a:pos x="18" y="39"/>
                </a:cxn>
                <a:cxn ang="0">
                  <a:pos x="18" y="45"/>
                </a:cxn>
                <a:cxn ang="0">
                  <a:pos x="17" y="51"/>
                </a:cxn>
                <a:cxn ang="0">
                  <a:pos x="15" y="56"/>
                </a:cxn>
                <a:cxn ang="0">
                  <a:pos x="15" y="56"/>
                </a:cxn>
                <a:cxn ang="0">
                  <a:pos x="11" y="52"/>
                </a:cxn>
                <a:cxn ang="0">
                  <a:pos x="8" y="46"/>
                </a:cxn>
                <a:cxn ang="0">
                  <a:pos x="6" y="39"/>
                </a:cxn>
                <a:cxn ang="0">
                  <a:pos x="6" y="32"/>
                </a:cxn>
                <a:cxn ang="0">
                  <a:pos x="3" y="16"/>
                </a:cxn>
                <a:cxn ang="0">
                  <a:pos x="2" y="8"/>
                </a:cxn>
                <a:cxn ang="0">
                  <a:pos x="0" y="2"/>
                </a:cxn>
                <a:cxn ang="0">
                  <a:pos x="0" y="2"/>
                </a:cxn>
                <a:cxn ang="0">
                  <a:pos x="2" y="1"/>
                </a:cxn>
                <a:cxn ang="0">
                  <a:pos x="5" y="0"/>
                </a:cxn>
                <a:cxn ang="0">
                  <a:pos x="10" y="0"/>
                </a:cxn>
                <a:cxn ang="0">
                  <a:pos x="14" y="2"/>
                </a:cxn>
                <a:cxn ang="0">
                  <a:pos x="16" y="4"/>
                </a:cxn>
                <a:cxn ang="0">
                  <a:pos x="16" y="4"/>
                </a:cxn>
              </a:cxnLst>
              <a:rect l="0" t="0" r="r" b="b"/>
              <a:pathLst>
                <a:path w="18" h="56">
                  <a:moveTo>
                    <a:pt x="16" y="4"/>
                  </a:moveTo>
                  <a:lnTo>
                    <a:pt x="16" y="4"/>
                  </a:lnTo>
                  <a:lnTo>
                    <a:pt x="16" y="11"/>
                  </a:lnTo>
                  <a:lnTo>
                    <a:pt x="17" y="19"/>
                  </a:lnTo>
                  <a:lnTo>
                    <a:pt x="18" y="33"/>
                  </a:lnTo>
                  <a:lnTo>
                    <a:pt x="18" y="39"/>
                  </a:lnTo>
                  <a:lnTo>
                    <a:pt x="18" y="45"/>
                  </a:lnTo>
                  <a:lnTo>
                    <a:pt x="17" y="51"/>
                  </a:lnTo>
                  <a:lnTo>
                    <a:pt x="15" y="56"/>
                  </a:lnTo>
                  <a:lnTo>
                    <a:pt x="15" y="56"/>
                  </a:lnTo>
                  <a:lnTo>
                    <a:pt x="11" y="52"/>
                  </a:lnTo>
                  <a:lnTo>
                    <a:pt x="8" y="46"/>
                  </a:lnTo>
                  <a:lnTo>
                    <a:pt x="6" y="39"/>
                  </a:lnTo>
                  <a:lnTo>
                    <a:pt x="6" y="32"/>
                  </a:lnTo>
                  <a:lnTo>
                    <a:pt x="3" y="16"/>
                  </a:lnTo>
                  <a:lnTo>
                    <a:pt x="2" y="8"/>
                  </a:lnTo>
                  <a:lnTo>
                    <a:pt x="0" y="2"/>
                  </a:lnTo>
                  <a:lnTo>
                    <a:pt x="0" y="2"/>
                  </a:lnTo>
                  <a:lnTo>
                    <a:pt x="2" y="1"/>
                  </a:lnTo>
                  <a:lnTo>
                    <a:pt x="5" y="0"/>
                  </a:lnTo>
                  <a:lnTo>
                    <a:pt x="10" y="0"/>
                  </a:lnTo>
                  <a:lnTo>
                    <a:pt x="14" y="2"/>
                  </a:lnTo>
                  <a:lnTo>
                    <a:pt x="16" y="4"/>
                  </a:lnTo>
                  <a:lnTo>
                    <a:pt x="16" y="4"/>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25" name="Freeform 30"/>
            <p:cNvSpPr/>
            <p:nvPr/>
          </p:nvSpPr>
          <p:spPr bwMode="auto">
            <a:xfrm>
              <a:off x="4775201" y="74613"/>
              <a:ext cx="7938" cy="28575"/>
            </a:xfrm>
            <a:custGeom>
              <a:avLst/>
              <a:gdLst/>
              <a:ahLst/>
              <a:cxnLst>
                <a:cxn ang="0">
                  <a:pos x="4" y="0"/>
                </a:cxn>
                <a:cxn ang="0">
                  <a:pos x="4" y="0"/>
                </a:cxn>
                <a:cxn ang="0">
                  <a:pos x="12" y="0"/>
                </a:cxn>
                <a:cxn ang="0">
                  <a:pos x="12" y="0"/>
                </a:cxn>
                <a:cxn ang="0">
                  <a:pos x="14" y="8"/>
                </a:cxn>
                <a:cxn ang="0">
                  <a:pos x="14" y="15"/>
                </a:cxn>
                <a:cxn ang="0">
                  <a:pos x="14" y="28"/>
                </a:cxn>
                <a:cxn ang="0">
                  <a:pos x="10" y="56"/>
                </a:cxn>
                <a:cxn ang="0">
                  <a:pos x="10" y="56"/>
                </a:cxn>
                <a:cxn ang="0">
                  <a:pos x="6" y="55"/>
                </a:cxn>
                <a:cxn ang="0">
                  <a:pos x="4" y="54"/>
                </a:cxn>
                <a:cxn ang="0">
                  <a:pos x="2" y="52"/>
                </a:cxn>
                <a:cxn ang="0">
                  <a:pos x="1" y="48"/>
                </a:cxn>
                <a:cxn ang="0">
                  <a:pos x="0" y="42"/>
                </a:cxn>
                <a:cxn ang="0">
                  <a:pos x="0" y="33"/>
                </a:cxn>
                <a:cxn ang="0">
                  <a:pos x="2" y="15"/>
                </a:cxn>
                <a:cxn ang="0">
                  <a:pos x="3" y="7"/>
                </a:cxn>
                <a:cxn ang="0">
                  <a:pos x="4" y="0"/>
                </a:cxn>
                <a:cxn ang="0">
                  <a:pos x="4" y="0"/>
                </a:cxn>
              </a:cxnLst>
              <a:rect l="0" t="0" r="r" b="b"/>
              <a:pathLst>
                <a:path w="14" h="56">
                  <a:moveTo>
                    <a:pt x="4" y="0"/>
                  </a:moveTo>
                  <a:lnTo>
                    <a:pt x="4" y="0"/>
                  </a:lnTo>
                  <a:lnTo>
                    <a:pt x="12" y="0"/>
                  </a:lnTo>
                  <a:lnTo>
                    <a:pt x="12" y="0"/>
                  </a:lnTo>
                  <a:lnTo>
                    <a:pt x="14" y="8"/>
                  </a:lnTo>
                  <a:lnTo>
                    <a:pt x="14" y="15"/>
                  </a:lnTo>
                  <a:lnTo>
                    <a:pt x="14" y="28"/>
                  </a:lnTo>
                  <a:lnTo>
                    <a:pt x="10" y="56"/>
                  </a:lnTo>
                  <a:lnTo>
                    <a:pt x="10" y="56"/>
                  </a:lnTo>
                  <a:lnTo>
                    <a:pt x="6" y="55"/>
                  </a:lnTo>
                  <a:lnTo>
                    <a:pt x="4" y="54"/>
                  </a:lnTo>
                  <a:lnTo>
                    <a:pt x="2" y="52"/>
                  </a:lnTo>
                  <a:lnTo>
                    <a:pt x="1" y="48"/>
                  </a:lnTo>
                  <a:lnTo>
                    <a:pt x="0" y="42"/>
                  </a:lnTo>
                  <a:lnTo>
                    <a:pt x="0" y="33"/>
                  </a:lnTo>
                  <a:lnTo>
                    <a:pt x="2" y="15"/>
                  </a:lnTo>
                  <a:lnTo>
                    <a:pt x="3" y="7"/>
                  </a:lnTo>
                  <a:lnTo>
                    <a:pt x="4" y="0"/>
                  </a:lnTo>
                  <a:lnTo>
                    <a:pt x="4" y="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26" name="Freeform 31"/>
            <p:cNvSpPr/>
            <p:nvPr/>
          </p:nvSpPr>
          <p:spPr bwMode="auto">
            <a:xfrm>
              <a:off x="4672013" y="76200"/>
              <a:ext cx="14288" cy="30163"/>
            </a:xfrm>
            <a:custGeom>
              <a:avLst/>
              <a:gdLst/>
              <a:ahLst/>
              <a:cxnLst>
                <a:cxn ang="0">
                  <a:pos x="0" y="0"/>
                </a:cxn>
                <a:cxn ang="0">
                  <a:pos x="0" y="0"/>
                </a:cxn>
                <a:cxn ang="0">
                  <a:pos x="9" y="0"/>
                </a:cxn>
                <a:cxn ang="0">
                  <a:pos x="9" y="0"/>
                </a:cxn>
                <a:cxn ang="0">
                  <a:pos x="11" y="8"/>
                </a:cxn>
                <a:cxn ang="0">
                  <a:pos x="14" y="15"/>
                </a:cxn>
                <a:cxn ang="0">
                  <a:pos x="21" y="29"/>
                </a:cxn>
                <a:cxn ang="0">
                  <a:pos x="25" y="37"/>
                </a:cxn>
                <a:cxn ang="0">
                  <a:pos x="27" y="44"/>
                </a:cxn>
                <a:cxn ang="0">
                  <a:pos x="28" y="51"/>
                </a:cxn>
                <a:cxn ang="0">
                  <a:pos x="26" y="57"/>
                </a:cxn>
                <a:cxn ang="0">
                  <a:pos x="26" y="57"/>
                </a:cxn>
                <a:cxn ang="0">
                  <a:pos x="24" y="56"/>
                </a:cxn>
                <a:cxn ang="0">
                  <a:pos x="22" y="56"/>
                </a:cxn>
                <a:cxn ang="0">
                  <a:pos x="22" y="57"/>
                </a:cxn>
                <a:cxn ang="0">
                  <a:pos x="22" y="57"/>
                </a:cxn>
                <a:cxn ang="0">
                  <a:pos x="15" y="44"/>
                </a:cxn>
                <a:cxn ang="0">
                  <a:pos x="7" y="30"/>
                </a:cxn>
                <a:cxn ang="0">
                  <a:pos x="4" y="23"/>
                </a:cxn>
                <a:cxn ang="0">
                  <a:pos x="1" y="15"/>
                </a:cxn>
                <a:cxn ang="0">
                  <a:pos x="0" y="8"/>
                </a:cxn>
                <a:cxn ang="0">
                  <a:pos x="0" y="0"/>
                </a:cxn>
                <a:cxn ang="0">
                  <a:pos x="0" y="0"/>
                </a:cxn>
              </a:cxnLst>
              <a:rect l="0" t="0" r="r" b="b"/>
              <a:pathLst>
                <a:path w="28" h="57">
                  <a:moveTo>
                    <a:pt x="0" y="0"/>
                  </a:moveTo>
                  <a:lnTo>
                    <a:pt x="0" y="0"/>
                  </a:lnTo>
                  <a:lnTo>
                    <a:pt x="9" y="0"/>
                  </a:lnTo>
                  <a:lnTo>
                    <a:pt x="9" y="0"/>
                  </a:lnTo>
                  <a:lnTo>
                    <a:pt x="11" y="8"/>
                  </a:lnTo>
                  <a:lnTo>
                    <a:pt x="14" y="15"/>
                  </a:lnTo>
                  <a:lnTo>
                    <a:pt x="21" y="29"/>
                  </a:lnTo>
                  <a:lnTo>
                    <a:pt x="25" y="37"/>
                  </a:lnTo>
                  <a:lnTo>
                    <a:pt x="27" y="44"/>
                  </a:lnTo>
                  <a:lnTo>
                    <a:pt x="28" y="51"/>
                  </a:lnTo>
                  <a:lnTo>
                    <a:pt x="26" y="57"/>
                  </a:lnTo>
                  <a:lnTo>
                    <a:pt x="26" y="57"/>
                  </a:lnTo>
                  <a:lnTo>
                    <a:pt x="24" y="56"/>
                  </a:lnTo>
                  <a:lnTo>
                    <a:pt x="22" y="56"/>
                  </a:lnTo>
                  <a:lnTo>
                    <a:pt x="22" y="57"/>
                  </a:lnTo>
                  <a:lnTo>
                    <a:pt x="22" y="57"/>
                  </a:lnTo>
                  <a:lnTo>
                    <a:pt x="15" y="44"/>
                  </a:lnTo>
                  <a:lnTo>
                    <a:pt x="7" y="30"/>
                  </a:lnTo>
                  <a:lnTo>
                    <a:pt x="4" y="23"/>
                  </a:lnTo>
                  <a:lnTo>
                    <a:pt x="1" y="15"/>
                  </a:lnTo>
                  <a:lnTo>
                    <a:pt x="0" y="8"/>
                  </a:lnTo>
                  <a:lnTo>
                    <a:pt x="0" y="0"/>
                  </a:lnTo>
                  <a:lnTo>
                    <a:pt x="0" y="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27" name="Freeform 32"/>
            <p:cNvSpPr/>
            <p:nvPr/>
          </p:nvSpPr>
          <p:spPr bwMode="auto">
            <a:xfrm>
              <a:off x="4792663" y="77788"/>
              <a:ext cx="11113" cy="28575"/>
            </a:xfrm>
            <a:custGeom>
              <a:avLst/>
              <a:gdLst/>
              <a:ahLst/>
              <a:cxnLst>
                <a:cxn ang="0">
                  <a:pos x="10" y="0"/>
                </a:cxn>
                <a:cxn ang="0">
                  <a:pos x="10" y="0"/>
                </a:cxn>
                <a:cxn ang="0">
                  <a:pos x="20" y="0"/>
                </a:cxn>
                <a:cxn ang="0">
                  <a:pos x="20" y="0"/>
                </a:cxn>
                <a:cxn ang="0">
                  <a:pos x="20" y="16"/>
                </a:cxn>
                <a:cxn ang="0">
                  <a:pos x="19" y="24"/>
                </a:cxn>
                <a:cxn ang="0">
                  <a:pos x="18" y="33"/>
                </a:cxn>
                <a:cxn ang="0">
                  <a:pos x="15" y="40"/>
                </a:cxn>
                <a:cxn ang="0">
                  <a:pos x="12" y="47"/>
                </a:cxn>
                <a:cxn ang="0">
                  <a:pos x="6" y="51"/>
                </a:cxn>
                <a:cxn ang="0">
                  <a:pos x="0" y="54"/>
                </a:cxn>
                <a:cxn ang="0">
                  <a:pos x="0" y="54"/>
                </a:cxn>
                <a:cxn ang="0">
                  <a:pos x="0" y="48"/>
                </a:cxn>
                <a:cxn ang="0">
                  <a:pos x="1" y="42"/>
                </a:cxn>
                <a:cxn ang="0">
                  <a:pos x="5" y="30"/>
                </a:cxn>
                <a:cxn ang="0">
                  <a:pos x="9" y="16"/>
                </a:cxn>
                <a:cxn ang="0">
                  <a:pos x="10" y="8"/>
                </a:cxn>
                <a:cxn ang="0">
                  <a:pos x="10" y="0"/>
                </a:cxn>
                <a:cxn ang="0">
                  <a:pos x="10" y="0"/>
                </a:cxn>
              </a:cxnLst>
              <a:rect l="0" t="0" r="r" b="b"/>
              <a:pathLst>
                <a:path w="20" h="54">
                  <a:moveTo>
                    <a:pt x="10" y="0"/>
                  </a:moveTo>
                  <a:lnTo>
                    <a:pt x="10" y="0"/>
                  </a:lnTo>
                  <a:lnTo>
                    <a:pt x="20" y="0"/>
                  </a:lnTo>
                  <a:lnTo>
                    <a:pt x="20" y="0"/>
                  </a:lnTo>
                  <a:lnTo>
                    <a:pt x="20" y="16"/>
                  </a:lnTo>
                  <a:lnTo>
                    <a:pt x="19" y="24"/>
                  </a:lnTo>
                  <a:lnTo>
                    <a:pt x="18" y="33"/>
                  </a:lnTo>
                  <a:lnTo>
                    <a:pt x="15" y="40"/>
                  </a:lnTo>
                  <a:lnTo>
                    <a:pt x="12" y="47"/>
                  </a:lnTo>
                  <a:lnTo>
                    <a:pt x="6" y="51"/>
                  </a:lnTo>
                  <a:lnTo>
                    <a:pt x="0" y="54"/>
                  </a:lnTo>
                  <a:lnTo>
                    <a:pt x="0" y="54"/>
                  </a:lnTo>
                  <a:lnTo>
                    <a:pt x="0" y="48"/>
                  </a:lnTo>
                  <a:lnTo>
                    <a:pt x="1" y="42"/>
                  </a:lnTo>
                  <a:lnTo>
                    <a:pt x="5" y="30"/>
                  </a:lnTo>
                  <a:lnTo>
                    <a:pt x="9" y="16"/>
                  </a:lnTo>
                  <a:lnTo>
                    <a:pt x="10" y="8"/>
                  </a:lnTo>
                  <a:lnTo>
                    <a:pt x="10" y="0"/>
                  </a:lnTo>
                  <a:lnTo>
                    <a:pt x="10" y="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28" name="Freeform 33"/>
            <p:cNvSpPr/>
            <p:nvPr/>
          </p:nvSpPr>
          <p:spPr bwMode="auto">
            <a:xfrm>
              <a:off x="4656138" y="82550"/>
              <a:ext cx="14288" cy="23813"/>
            </a:xfrm>
            <a:custGeom>
              <a:avLst/>
              <a:gdLst/>
              <a:ahLst/>
              <a:cxnLst>
                <a:cxn ang="0">
                  <a:pos x="1" y="0"/>
                </a:cxn>
                <a:cxn ang="0">
                  <a:pos x="1" y="0"/>
                </a:cxn>
                <a:cxn ang="0">
                  <a:pos x="4" y="0"/>
                </a:cxn>
                <a:cxn ang="0">
                  <a:pos x="4" y="0"/>
                </a:cxn>
                <a:cxn ang="0">
                  <a:pos x="13" y="10"/>
                </a:cxn>
                <a:cxn ang="0">
                  <a:pos x="18" y="16"/>
                </a:cxn>
                <a:cxn ang="0">
                  <a:pos x="21" y="23"/>
                </a:cxn>
                <a:cxn ang="0">
                  <a:pos x="25" y="29"/>
                </a:cxn>
                <a:cxn ang="0">
                  <a:pos x="25" y="35"/>
                </a:cxn>
                <a:cxn ang="0">
                  <a:pos x="24" y="38"/>
                </a:cxn>
                <a:cxn ang="0">
                  <a:pos x="23" y="40"/>
                </a:cxn>
                <a:cxn ang="0">
                  <a:pos x="20" y="42"/>
                </a:cxn>
                <a:cxn ang="0">
                  <a:pos x="17" y="43"/>
                </a:cxn>
                <a:cxn ang="0">
                  <a:pos x="17" y="43"/>
                </a:cxn>
                <a:cxn ang="0">
                  <a:pos x="11" y="35"/>
                </a:cxn>
                <a:cxn ang="0">
                  <a:pos x="4" y="24"/>
                </a:cxn>
                <a:cxn ang="0">
                  <a:pos x="2" y="19"/>
                </a:cxn>
                <a:cxn ang="0">
                  <a:pos x="1" y="12"/>
                </a:cxn>
                <a:cxn ang="0">
                  <a:pos x="0" y="7"/>
                </a:cxn>
                <a:cxn ang="0">
                  <a:pos x="1" y="0"/>
                </a:cxn>
                <a:cxn ang="0">
                  <a:pos x="1" y="0"/>
                </a:cxn>
              </a:cxnLst>
              <a:rect l="0" t="0" r="r" b="b"/>
              <a:pathLst>
                <a:path w="25" h="43">
                  <a:moveTo>
                    <a:pt x="1" y="0"/>
                  </a:moveTo>
                  <a:lnTo>
                    <a:pt x="1" y="0"/>
                  </a:lnTo>
                  <a:lnTo>
                    <a:pt x="4" y="0"/>
                  </a:lnTo>
                  <a:lnTo>
                    <a:pt x="4" y="0"/>
                  </a:lnTo>
                  <a:lnTo>
                    <a:pt x="13" y="10"/>
                  </a:lnTo>
                  <a:lnTo>
                    <a:pt x="18" y="16"/>
                  </a:lnTo>
                  <a:lnTo>
                    <a:pt x="21" y="23"/>
                  </a:lnTo>
                  <a:lnTo>
                    <a:pt x="25" y="29"/>
                  </a:lnTo>
                  <a:lnTo>
                    <a:pt x="25" y="35"/>
                  </a:lnTo>
                  <a:lnTo>
                    <a:pt x="24" y="38"/>
                  </a:lnTo>
                  <a:lnTo>
                    <a:pt x="23" y="40"/>
                  </a:lnTo>
                  <a:lnTo>
                    <a:pt x="20" y="42"/>
                  </a:lnTo>
                  <a:lnTo>
                    <a:pt x="17" y="43"/>
                  </a:lnTo>
                  <a:lnTo>
                    <a:pt x="17" y="43"/>
                  </a:lnTo>
                  <a:lnTo>
                    <a:pt x="11" y="35"/>
                  </a:lnTo>
                  <a:lnTo>
                    <a:pt x="4" y="24"/>
                  </a:lnTo>
                  <a:lnTo>
                    <a:pt x="2" y="19"/>
                  </a:lnTo>
                  <a:lnTo>
                    <a:pt x="1" y="12"/>
                  </a:lnTo>
                  <a:lnTo>
                    <a:pt x="0" y="7"/>
                  </a:lnTo>
                  <a:lnTo>
                    <a:pt x="1" y="0"/>
                  </a:lnTo>
                  <a:lnTo>
                    <a:pt x="1" y="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29" name="Freeform 34"/>
            <p:cNvSpPr/>
            <p:nvPr/>
          </p:nvSpPr>
          <p:spPr bwMode="auto">
            <a:xfrm>
              <a:off x="4810126" y="84138"/>
              <a:ext cx="11113" cy="26988"/>
            </a:xfrm>
            <a:custGeom>
              <a:avLst/>
              <a:gdLst/>
              <a:ahLst/>
              <a:cxnLst>
                <a:cxn ang="0">
                  <a:pos x="21" y="0"/>
                </a:cxn>
                <a:cxn ang="0">
                  <a:pos x="21" y="0"/>
                </a:cxn>
                <a:cxn ang="0">
                  <a:pos x="23" y="6"/>
                </a:cxn>
                <a:cxn ang="0">
                  <a:pos x="23" y="13"/>
                </a:cxn>
                <a:cxn ang="0">
                  <a:pos x="23" y="22"/>
                </a:cxn>
                <a:cxn ang="0">
                  <a:pos x="21" y="31"/>
                </a:cxn>
                <a:cxn ang="0">
                  <a:pos x="17" y="38"/>
                </a:cxn>
                <a:cxn ang="0">
                  <a:pos x="13" y="45"/>
                </a:cxn>
                <a:cxn ang="0">
                  <a:pos x="10" y="47"/>
                </a:cxn>
                <a:cxn ang="0">
                  <a:pos x="8" y="49"/>
                </a:cxn>
                <a:cxn ang="0">
                  <a:pos x="3" y="50"/>
                </a:cxn>
                <a:cxn ang="0">
                  <a:pos x="0" y="50"/>
                </a:cxn>
                <a:cxn ang="0">
                  <a:pos x="0" y="50"/>
                </a:cxn>
                <a:cxn ang="0">
                  <a:pos x="3" y="45"/>
                </a:cxn>
                <a:cxn ang="0">
                  <a:pos x="6" y="38"/>
                </a:cxn>
                <a:cxn ang="0">
                  <a:pos x="9" y="24"/>
                </a:cxn>
                <a:cxn ang="0">
                  <a:pos x="13" y="10"/>
                </a:cxn>
                <a:cxn ang="0">
                  <a:pos x="16" y="5"/>
                </a:cxn>
                <a:cxn ang="0">
                  <a:pos x="21" y="0"/>
                </a:cxn>
                <a:cxn ang="0">
                  <a:pos x="21" y="0"/>
                </a:cxn>
              </a:cxnLst>
              <a:rect l="0" t="0" r="r" b="b"/>
              <a:pathLst>
                <a:path w="23" h="50">
                  <a:moveTo>
                    <a:pt x="21" y="0"/>
                  </a:moveTo>
                  <a:lnTo>
                    <a:pt x="21" y="0"/>
                  </a:lnTo>
                  <a:lnTo>
                    <a:pt x="23" y="6"/>
                  </a:lnTo>
                  <a:lnTo>
                    <a:pt x="23" y="13"/>
                  </a:lnTo>
                  <a:lnTo>
                    <a:pt x="23" y="22"/>
                  </a:lnTo>
                  <a:lnTo>
                    <a:pt x="21" y="31"/>
                  </a:lnTo>
                  <a:lnTo>
                    <a:pt x="17" y="38"/>
                  </a:lnTo>
                  <a:lnTo>
                    <a:pt x="13" y="45"/>
                  </a:lnTo>
                  <a:lnTo>
                    <a:pt x="10" y="47"/>
                  </a:lnTo>
                  <a:lnTo>
                    <a:pt x="8" y="49"/>
                  </a:lnTo>
                  <a:lnTo>
                    <a:pt x="3" y="50"/>
                  </a:lnTo>
                  <a:lnTo>
                    <a:pt x="0" y="50"/>
                  </a:lnTo>
                  <a:lnTo>
                    <a:pt x="0" y="50"/>
                  </a:lnTo>
                  <a:lnTo>
                    <a:pt x="3" y="45"/>
                  </a:lnTo>
                  <a:lnTo>
                    <a:pt x="6" y="38"/>
                  </a:lnTo>
                  <a:lnTo>
                    <a:pt x="9" y="24"/>
                  </a:lnTo>
                  <a:lnTo>
                    <a:pt x="13" y="10"/>
                  </a:lnTo>
                  <a:lnTo>
                    <a:pt x="16" y="5"/>
                  </a:lnTo>
                  <a:lnTo>
                    <a:pt x="21" y="0"/>
                  </a:lnTo>
                  <a:lnTo>
                    <a:pt x="21" y="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30" name="Freeform 35"/>
            <p:cNvSpPr/>
            <p:nvPr/>
          </p:nvSpPr>
          <p:spPr bwMode="auto">
            <a:xfrm>
              <a:off x="4827588" y="90488"/>
              <a:ext cx="17463" cy="26988"/>
            </a:xfrm>
            <a:custGeom>
              <a:avLst/>
              <a:gdLst/>
              <a:ahLst/>
              <a:cxnLst>
                <a:cxn ang="0">
                  <a:pos x="33" y="0"/>
                </a:cxn>
                <a:cxn ang="0">
                  <a:pos x="33" y="0"/>
                </a:cxn>
                <a:cxn ang="0">
                  <a:pos x="31" y="9"/>
                </a:cxn>
                <a:cxn ang="0">
                  <a:pos x="28" y="16"/>
                </a:cxn>
                <a:cxn ang="0">
                  <a:pos x="25" y="24"/>
                </a:cxn>
                <a:cxn ang="0">
                  <a:pos x="22" y="30"/>
                </a:cxn>
                <a:cxn ang="0">
                  <a:pos x="18" y="37"/>
                </a:cxn>
                <a:cxn ang="0">
                  <a:pos x="12" y="42"/>
                </a:cxn>
                <a:cxn ang="0">
                  <a:pos x="7" y="46"/>
                </a:cxn>
                <a:cxn ang="0">
                  <a:pos x="0" y="51"/>
                </a:cxn>
                <a:cxn ang="0">
                  <a:pos x="0" y="51"/>
                </a:cxn>
                <a:cxn ang="0">
                  <a:pos x="6" y="35"/>
                </a:cxn>
                <a:cxn ang="0">
                  <a:pos x="9" y="26"/>
                </a:cxn>
                <a:cxn ang="0">
                  <a:pos x="12" y="19"/>
                </a:cxn>
                <a:cxn ang="0">
                  <a:pos x="16" y="12"/>
                </a:cxn>
                <a:cxn ang="0">
                  <a:pos x="22" y="7"/>
                </a:cxn>
                <a:cxn ang="0">
                  <a:pos x="27" y="3"/>
                </a:cxn>
                <a:cxn ang="0">
                  <a:pos x="33" y="0"/>
                </a:cxn>
                <a:cxn ang="0">
                  <a:pos x="33" y="0"/>
                </a:cxn>
              </a:cxnLst>
              <a:rect l="0" t="0" r="r" b="b"/>
              <a:pathLst>
                <a:path w="33" h="51">
                  <a:moveTo>
                    <a:pt x="33" y="0"/>
                  </a:moveTo>
                  <a:lnTo>
                    <a:pt x="33" y="0"/>
                  </a:lnTo>
                  <a:lnTo>
                    <a:pt x="31" y="9"/>
                  </a:lnTo>
                  <a:lnTo>
                    <a:pt x="28" y="16"/>
                  </a:lnTo>
                  <a:lnTo>
                    <a:pt x="25" y="24"/>
                  </a:lnTo>
                  <a:lnTo>
                    <a:pt x="22" y="30"/>
                  </a:lnTo>
                  <a:lnTo>
                    <a:pt x="18" y="37"/>
                  </a:lnTo>
                  <a:lnTo>
                    <a:pt x="12" y="42"/>
                  </a:lnTo>
                  <a:lnTo>
                    <a:pt x="7" y="46"/>
                  </a:lnTo>
                  <a:lnTo>
                    <a:pt x="0" y="51"/>
                  </a:lnTo>
                  <a:lnTo>
                    <a:pt x="0" y="51"/>
                  </a:lnTo>
                  <a:lnTo>
                    <a:pt x="6" y="35"/>
                  </a:lnTo>
                  <a:lnTo>
                    <a:pt x="9" y="26"/>
                  </a:lnTo>
                  <a:lnTo>
                    <a:pt x="12" y="19"/>
                  </a:lnTo>
                  <a:lnTo>
                    <a:pt x="16" y="12"/>
                  </a:lnTo>
                  <a:lnTo>
                    <a:pt x="22" y="7"/>
                  </a:lnTo>
                  <a:lnTo>
                    <a:pt x="27" y="3"/>
                  </a:lnTo>
                  <a:lnTo>
                    <a:pt x="33" y="0"/>
                  </a:lnTo>
                  <a:lnTo>
                    <a:pt x="33" y="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31" name="Freeform 36"/>
            <p:cNvSpPr/>
            <p:nvPr/>
          </p:nvSpPr>
          <p:spPr bwMode="auto">
            <a:xfrm>
              <a:off x="4605338" y="92075"/>
              <a:ext cx="22225" cy="28575"/>
            </a:xfrm>
            <a:custGeom>
              <a:avLst/>
              <a:gdLst/>
              <a:ahLst/>
              <a:cxnLst>
                <a:cxn ang="0">
                  <a:pos x="14" y="0"/>
                </a:cxn>
                <a:cxn ang="0">
                  <a:pos x="14" y="0"/>
                </a:cxn>
                <a:cxn ang="0">
                  <a:pos x="21" y="12"/>
                </a:cxn>
                <a:cxn ang="0">
                  <a:pos x="30" y="25"/>
                </a:cxn>
                <a:cxn ang="0">
                  <a:pos x="37" y="38"/>
                </a:cxn>
                <a:cxn ang="0">
                  <a:pos x="39" y="44"/>
                </a:cxn>
                <a:cxn ang="0">
                  <a:pos x="40" y="52"/>
                </a:cxn>
                <a:cxn ang="0">
                  <a:pos x="40" y="52"/>
                </a:cxn>
                <a:cxn ang="0">
                  <a:pos x="34" y="48"/>
                </a:cxn>
                <a:cxn ang="0">
                  <a:pos x="28" y="42"/>
                </a:cxn>
                <a:cxn ang="0">
                  <a:pos x="22" y="37"/>
                </a:cxn>
                <a:cxn ang="0">
                  <a:pos x="18" y="31"/>
                </a:cxn>
                <a:cxn ang="0">
                  <a:pos x="9" y="18"/>
                </a:cxn>
                <a:cxn ang="0">
                  <a:pos x="0" y="5"/>
                </a:cxn>
                <a:cxn ang="0">
                  <a:pos x="0" y="5"/>
                </a:cxn>
                <a:cxn ang="0">
                  <a:pos x="0" y="3"/>
                </a:cxn>
                <a:cxn ang="0">
                  <a:pos x="1" y="2"/>
                </a:cxn>
                <a:cxn ang="0">
                  <a:pos x="4" y="0"/>
                </a:cxn>
                <a:cxn ang="0">
                  <a:pos x="9" y="0"/>
                </a:cxn>
                <a:cxn ang="0">
                  <a:pos x="14" y="0"/>
                </a:cxn>
                <a:cxn ang="0">
                  <a:pos x="14" y="0"/>
                </a:cxn>
              </a:cxnLst>
              <a:rect l="0" t="0" r="r" b="b"/>
              <a:pathLst>
                <a:path w="40" h="52">
                  <a:moveTo>
                    <a:pt x="14" y="0"/>
                  </a:moveTo>
                  <a:lnTo>
                    <a:pt x="14" y="0"/>
                  </a:lnTo>
                  <a:lnTo>
                    <a:pt x="21" y="12"/>
                  </a:lnTo>
                  <a:lnTo>
                    <a:pt x="30" y="25"/>
                  </a:lnTo>
                  <a:lnTo>
                    <a:pt x="37" y="38"/>
                  </a:lnTo>
                  <a:lnTo>
                    <a:pt x="39" y="44"/>
                  </a:lnTo>
                  <a:lnTo>
                    <a:pt x="40" y="52"/>
                  </a:lnTo>
                  <a:lnTo>
                    <a:pt x="40" y="52"/>
                  </a:lnTo>
                  <a:lnTo>
                    <a:pt x="34" y="48"/>
                  </a:lnTo>
                  <a:lnTo>
                    <a:pt x="28" y="42"/>
                  </a:lnTo>
                  <a:lnTo>
                    <a:pt x="22" y="37"/>
                  </a:lnTo>
                  <a:lnTo>
                    <a:pt x="18" y="31"/>
                  </a:lnTo>
                  <a:lnTo>
                    <a:pt x="9" y="18"/>
                  </a:lnTo>
                  <a:lnTo>
                    <a:pt x="0" y="5"/>
                  </a:lnTo>
                  <a:lnTo>
                    <a:pt x="0" y="5"/>
                  </a:lnTo>
                  <a:lnTo>
                    <a:pt x="0" y="3"/>
                  </a:lnTo>
                  <a:lnTo>
                    <a:pt x="1" y="2"/>
                  </a:lnTo>
                  <a:lnTo>
                    <a:pt x="4" y="0"/>
                  </a:lnTo>
                  <a:lnTo>
                    <a:pt x="9" y="0"/>
                  </a:lnTo>
                  <a:lnTo>
                    <a:pt x="14" y="0"/>
                  </a:lnTo>
                  <a:lnTo>
                    <a:pt x="14" y="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32" name="Freeform 37"/>
            <p:cNvSpPr/>
            <p:nvPr/>
          </p:nvSpPr>
          <p:spPr bwMode="auto">
            <a:xfrm>
              <a:off x="4591051" y="107950"/>
              <a:ext cx="17463" cy="19050"/>
            </a:xfrm>
            <a:custGeom>
              <a:avLst/>
              <a:gdLst/>
              <a:ahLst/>
              <a:cxnLst>
                <a:cxn ang="0">
                  <a:pos x="34" y="34"/>
                </a:cxn>
                <a:cxn ang="0">
                  <a:pos x="34" y="34"/>
                </a:cxn>
                <a:cxn ang="0">
                  <a:pos x="30" y="33"/>
                </a:cxn>
                <a:cxn ang="0">
                  <a:pos x="24" y="31"/>
                </a:cxn>
                <a:cxn ang="0">
                  <a:pos x="18" y="27"/>
                </a:cxn>
                <a:cxn ang="0">
                  <a:pos x="13" y="24"/>
                </a:cxn>
                <a:cxn ang="0">
                  <a:pos x="7" y="20"/>
                </a:cxn>
                <a:cxn ang="0">
                  <a:pos x="3" y="16"/>
                </a:cxn>
                <a:cxn ang="0">
                  <a:pos x="1" y="11"/>
                </a:cxn>
                <a:cxn ang="0">
                  <a:pos x="0" y="7"/>
                </a:cxn>
                <a:cxn ang="0">
                  <a:pos x="0" y="7"/>
                </a:cxn>
                <a:cxn ang="0">
                  <a:pos x="0" y="4"/>
                </a:cxn>
                <a:cxn ang="0">
                  <a:pos x="1" y="1"/>
                </a:cxn>
                <a:cxn ang="0">
                  <a:pos x="3" y="0"/>
                </a:cxn>
                <a:cxn ang="0">
                  <a:pos x="5" y="0"/>
                </a:cxn>
                <a:cxn ang="0">
                  <a:pos x="8" y="0"/>
                </a:cxn>
                <a:cxn ang="0">
                  <a:pos x="12" y="2"/>
                </a:cxn>
                <a:cxn ang="0">
                  <a:pos x="18" y="7"/>
                </a:cxn>
                <a:cxn ang="0">
                  <a:pos x="24" y="13"/>
                </a:cxn>
                <a:cxn ang="0">
                  <a:pos x="30" y="21"/>
                </a:cxn>
                <a:cxn ang="0">
                  <a:pos x="33" y="28"/>
                </a:cxn>
                <a:cxn ang="0">
                  <a:pos x="34" y="32"/>
                </a:cxn>
                <a:cxn ang="0">
                  <a:pos x="34" y="34"/>
                </a:cxn>
                <a:cxn ang="0">
                  <a:pos x="34" y="34"/>
                </a:cxn>
              </a:cxnLst>
              <a:rect l="0" t="0" r="r" b="b"/>
              <a:pathLst>
                <a:path w="34" h="34">
                  <a:moveTo>
                    <a:pt x="34" y="34"/>
                  </a:moveTo>
                  <a:lnTo>
                    <a:pt x="34" y="34"/>
                  </a:lnTo>
                  <a:lnTo>
                    <a:pt x="30" y="33"/>
                  </a:lnTo>
                  <a:lnTo>
                    <a:pt x="24" y="31"/>
                  </a:lnTo>
                  <a:lnTo>
                    <a:pt x="18" y="27"/>
                  </a:lnTo>
                  <a:lnTo>
                    <a:pt x="13" y="24"/>
                  </a:lnTo>
                  <a:lnTo>
                    <a:pt x="7" y="20"/>
                  </a:lnTo>
                  <a:lnTo>
                    <a:pt x="3" y="16"/>
                  </a:lnTo>
                  <a:lnTo>
                    <a:pt x="1" y="11"/>
                  </a:lnTo>
                  <a:lnTo>
                    <a:pt x="0" y="7"/>
                  </a:lnTo>
                  <a:lnTo>
                    <a:pt x="0" y="7"/>
                  </a:lnTo>
                  <a:lnTo>
                    <a:pt x="0" y="4"/>
                  </a:lnTo>
                  <a:lnTo>
                    <a:pt x="1" y="1"/>
                  </a:lnTo>
                  <a:lnTo>
                    <a:pt x="3" y="0"/>
                  </a:lnTo>
                  <a:lnTo>
                    <a:pt x="5" y="0"/>
                  </a:lnTo>
                  <a:lnTo>
                    <a:pt x="8" y="0"/>
                  </a:lnTo>
                  <a:lnTo>
                    <a:pt x="12" y="2"/>
                  </a:lnTo>
                  <a:lnTo>
                    <a:pt x="18" y="7"/>
                  </a:lnTo>
                  <a:lnTo>
                    <a:pt x="24" y="13"/>
                  </a:lnTo>
                  <a:lnTo>
                    <a:pt x="30" y="21"/>
                  </a:lnTo>
                  <a:lnTo>
                    <a:pt x="33" y="28"/>
                  </a:lnTo>
                  <a:lnTo>
                    <a:pt x="34" y="32"/>
                  </a:lnTo>
                  <a:lnTo>
                    <a:pt x="34" y="34"/>
                  </a:lnTo>
                  <a:lnTo>
                    <a:pt x="34" y="34"/>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33" name="Freeform 38"/>
            <p:cNvSpPr/>
            <p:nvPr/>
          </p:nvSpPr>
          <p:spPr bwMode="auto">
            <a:xfrm>
              <a:off x="4575176" y="119063"/>
              <a:ext cx="22225" cy="19050"/>
            </a:xfrm>
            <a:custGeom>
              <a:avLst/>
              <a:gdLst/>
              <a:ahLst/>
              <a:cxnLst>
                <a:cxn ang="0">
                  <a:pos x="42" y="37"/>
                </a:cxn>
                <a:cxn ang="0">
                  <a:pos x="42" y="37"/>
                </a:cxn>
                <a:cxn ang="0">
                  <a:pos x="35" y="36"/>
                </a:cxn>
                <a:cxn ang="0">
                  <a:pos x="29" y="34"/>
                </a:cxn>
                <a:cxn ang="0">
                  <a:pos x="23" y="30"/>
                </a:cxn>
                <a:cxn ang="0">
                  <a:pos x="18" y="25"/>
                </a:cxn>
                <a:cxn ang="0">
                  <a:pos x="8" y="15"/>
                </a:cxn>
                <a:cxn ang="0">
                  <a:pos x="0" y="4"/>
                </a:cxn>
                <a:cxn ang="0">
                  <a:pos x="0" y="4"/>
                </a:cxn>
                <a:cxn ang="0">
                  <a:pos x="3" y="2"/>
                </a:cxn>
                <a:cxn ang="0">
                  <a:pos x="6" y="1"/>
                </a:cxn>
                <a:cxn ang="0">
                  <a:pos x="10" y="0"/>
                </a:cxn>
                <a:cxn ang="0">
                  <a:pos x="13" y="1"/>
                </a:cxn>
                <a:cxn ang="0">
                  <a:pos x="16" y="2"/>
                </a:cxn>
                <a:cxn ang="0">
                  <a:pos x="19" y="4"/>
                </a:cxn>
                <a:cxn ang="0">
                  <a:pos x="25" y="9"/>
                </a:cxn>
                <a:cxn ang="0">
                  <a:pos x="30" y="16"/>
                </a:cxn>
                <a:cxn ang="0">
                  <a:pos x="34" y="23"/>
                </a:cxn>
                <a:cxn ang="0">
                  <a:pos x="42" y="37"/>
                </a:cxn>
                <a:cxn ang="0">
                  <a:pos x="42" y="37"/>
                </a:cxn>
              </a:cxnLst>
              <a:rect l="0" t="0" r="r" b="b"/>
              <a:pathLst>
                <a:path w="42" h="37">
                  <a:moveTo>
                    <a:pt x="42" y="37"/>
                  </a:moveTo>
                  <a:lnTo>
                    <a:pt x="42" y="37"/>
                  </a:lnTo>
                  <a:lnTo>
                    <a:pt x="35" y="36"/>
                  </a:lnTo>
                  <a:lnTo>
                    <a:pt x="29" y="34"/>
                  </a:lnTo>
                  <a:lnTo>
                    <a:pt x="23" y="30"/>
                  </a:lnTo>
                  <a:lnTo>
                    <a:pt x="18" y="25"/>
                  </a:lnTo>
                  <a:lnTo>
                    <a:pt x="8" y="15"/>
                  </a:lnTo>
                  <a:lnTo>
                    <a:pt x="0" y="4"/>
                  </a:lnTo>
                  <a:lnTo>
                    <a:pt x="0" y="4"/>
                  </a:lnTo>
                  <a:lnTo>
                    <a:pt x="3" y="2"/>
                  </a:lnTo>
                  <a:lnTo>
                    <a:pt x="6" y="1"/>
                  </a:lnTo>
                  <a:lnTo>
                    <a:pt x="10" y="0"/>
                  </a:lnTo>
                  <a:lnTo>
                    <a:pt x="13" y="1"/>
                  </a:lnTo>
                  <a:lnTo>
                    <a:pt x="16" y="2"/>
                  </a:lnTo>
                  <a:lnTo>
                    <a:pt x="19" y="4"/>
                  </a:lnTo>
                  <a:lnTo>
                    <a:pt x="25" y="9"/>
                  </a:lnTo>
                  <a:lnTo>
                    <a:pt x="30" y="16"/>
                  </a:lnTo>
                  <a:lnTo>
                    <a:pt x="34" y="23"/>
                  </a:lnTo>
                  <a:lnTo>
                    <a:pt x="42" y="37"/>
                  </a:lnTo>
                  <a:lnTo>
                    <a:pt x="42" y="37"/>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34" name="Freeform 39"/>
            <p:cNvSpPr/>
            <p:nvPr/>
          </p:nvSpPr>
          <p:spPr bwMode="auto">
            <a:xfrm>
              <a:off x="4864101" y="119063"/>
              <a:ext cx="20638" cy="26988"/>
            </a:xfrm>
            <a:custGeom>
              <a:avLst/>
              <a:gdLst/>
              <a:ahLst/>
              <a:cxnLst>
                <a:cxn ang="0">
                  <a:pos x="38" y="0"/>
                </a:cxn>
                <a:cxn ang="0">
                  <a:pos x="38" y="0"/>
                </a:cxn>
                <a:cxn ang="0">
                  <a:pos x="38" y="7"/>
                </a:cxn>
                <a:cxn ang="0">
                  <a:pos x="36" y="15"/>
                </a:cxn>
                <a:cxn ang="0">
                  <a:pos x="32" y="21"/>
                </a:cxn>
                <a:cxn ang="0">
                  <a:pos x="27" y="28"/>
                </a:cxn>
                <a:cxn ang="0">
                  <a:pos x="20" y="34"/>
                </a:cxn>
                <a:cxn ang="0">
                  <a:pos x="14" y="39"/>
                </a:cxn>
                <a:cxn ang="0">
                  <a:pos x="0" y="50"/>
                </a:cxn>
                <a:cxn ang="0">
                  <a:pos x="0" y="50"/>
                </a:cxn>
                <a:cxn ang="0">
                  <a:pos x="5" y="35"/>
                </a:cxn>
                <a:cxn ang="0">
                  <a:pos x="9" y="28"/>
                </a:cxn>
                <a:cxn ang="0">
                  <a:pos x="13" y="20"/>
                </a:cxn>
                <a:cxn ang="0">
                  <a:pos x="17" y="13"/>
                </a:cxn>
                <a:cxn ang="0">
                  <a:pos x="24" y="7"/>
                </a:cxn>
                <a:cxn ang="0">
                  <a:pos x="30" y="2"/>
                </a:cxn>
                <a:cxn ang="0">
                  <a:pos x="38" y="0"/>
                </a:cxn>
                <a:cxn ang="0">
                  <a:pos x="38" y="0"/>
                </a:cxn>
              </a:cxnLst>
              <a:rect l="0" t="0" r="r" b="b"/>
              <a:pathLst>
                <a:path w="38" h="50">
                  <a:moveTo>
                    <a:pt x="38" y="0"/>
                  </a:moveTo>
                  <a:lnTo>
                    <a:pt x="38" y="0"/>
                  </a:lnTo>
                  <a:lnTo>
                    <a:pt x="38" y="7"/>
                  </a:lnTo>
                  <a:lnTo>
                    <a:pt x="36" y="15"/>
                  </a:lnTo>
                  <a:lnTo>
                    <a:pt x="32" y="21"/>
                  </a:lnTo>
                  <a:lnTo>
                    <a:pt x="27" y="28"/>
                  </a:lnTo>
                  <a:lnTo>
                    <a:pt x="20" y="34"/>
                  </a:lnTo>
                  <a:lnTo>
                    <a:pt x="14" y="39"/>
                  </a:lnTo>
                  <a:lnTo>
                    <a:pt x="0" y="50"/>
                  </a:lnTo>
                  <a:lnTo>
                    <a:pt x="0" y="50"/>
                  </a:lnTo>
                  <a:lnTo>
                    <a:pt x="5" y="35"/>
                  </a:lnTo>
                  <a:lnTo>
                    <a:pt x="9" y="28"/>
                  </a:lnTo>
                  <a:lnTo>
                    <a:pt x="13" y="20"/>
                  </a:lnTo>
                  <a:lnTo>
                    <a:pt x="17" y="13"/>
                  </a:lnTo>
                  <a:lnTo>
                    <a:pt x="24" y="7"/>
                  </a:lnTo>
                  <a:lnTo>
                    <a:pt x="30" y="2"/>
                  </a:lnTo>
                  <a:lnTo>
                    <a:pt x="38" y="0"/>
                  </a:lnTo>
                  <a:lnTo>
                    <a:pt x="38" y="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35" name="Freeform 40"/>
            <p:cNvSpPr/>
            <p:nvPr/>
          </p:nvSpPr>
          <p:spPr bwMode="auto">
            <a:xfrm>
              <a:off x="4564063" y="127000"/>
              <a:ext cx="23813" cy="20638"/>
            </a:xfrm>
            <a:custGeom>
              <a:avLst/>
              <a:gdLst/>
              <a:ahLst/>
              <a:cxnLst>
                <a:cxn ang="0">
                  <a:pos x="43" y="40"/>
                </a:cxn>
                <a:cxn ang="0">
                  <a:pos x="43" y="40"/>
                </a:cxn>
                <a:cxn ang="0">
                  <a:pos x="37" y="38"/>
                </a:cxn>
                <a:cxn ang="0">
                  <a:pos x="31" y="35"/>
                </a:cxn>
                <a:cxn ang="0">
                  <a:pos x="25" y="32"/>
                </a:cxn>
                <a:cxn ang="0">
                  <a:pos x="19" y="27"/>
                </a:cxn>
                <a:cxn ang="0">
                  <a:pos x="13" y="21"/>
                </a:cxn>
                <a:cxn ang="0">
                  <a:pos x="8" y="16"/>
                </a:cxn>
                <a:cxn ang="0">
                  <a:pos x="3" y="9"/>
                </a:cxn>
                <a:cxn ang="0">
                  <a:pos x="0" y="4"/>
                </a:cxn>
                <a:cxn ang="0">
                  <a:pos x="0" y="4"/>
                </a:cxn>
                <a:cxn ang="0">
                  <a:pos x="1" y="3"/>
                </a:cxn>
                <a:cxn ang="0">
                  <a:pos x="3" y="2"/>
                </a:cxn>
                <a:cxn ang="0">
                  <a:pos x="4" y="1"/>
                </a:cxn>
                <a:cxn ang="0">
                  <a:pos x="5" y="0"/>
                </a:cxn>
                <a:cxn ang="0">
                  <a:pos x="5" y="0"/>
                </a:cxn>
                <a:cxn ang="0">
                  <a:pos x="12" y="2"/>
                </a:cxn>
                <a:cxn ang="0">
                  <a:pos x="19" y="6"/>
                </a:cxn>
                <a:cxn ang="0">
                  <a:pos x="25" y="12"/>
                </a:cxn>
                <a:cxn ang="0">
                  <a:pos x="31" y="17"/>
                </a:cxn>
                <a:cxn ang="0">
                  <a:pos x="35" y="22"/>
                </a:cxn>
                <a:cxn ang="0">
                  <a:pos x="38" y="29"/>
                </a:cxn>
                <a:cxn ang="0">
                  <a:pos x="41" y="34"/>
                </a:cxn>
                <a:cxn ang="0">
                  <a:pos x="43" y="40"/>
                </a:cxn>
                <a:cxn ang="0">
                  <a:pos x="43" y="40"/>
                </a:cxn>
              </a:cxnLst>
              <a:rect l="0" t="0" r="r" b="b"/>
              <a:pathLst>
                <a:path w="43" h="40">
                  <a:moveTo>
                    <a:pt x="43" y="40"/>
                  </a:moveTo>
                  <a:lnTo>
                    <a:pt x="43" y="40"/>
                  </a:lnTo>
                  <a:lnTo>
                    <a:pt x="37" y="38"/>
                  </a:lnTo>
                  <a:lnTo>
                    <a:pt x="31" y="35"/>
                  </a:lnTo>
                  <a:lnTo>
                    <a:pt x="25" y="32"/>
                  </a:lnTo>
                  <a:lnTo>
                    <a:pt x="19" y="27"/>
                  </a:lnTo>
                  <a:lnTo>
                    <a:pt x="13" y="21"/>
                  </a:lnTo>
                  <a:lnTo>
                    <a:pt x="8" y="16"/>
                  </a:lnTo>
                  <a:lnTo>
                    <a:pt x="3" y="9"/>
                  </a:lnTo>
                  <a:lnTo>
                    <a:pt x="0" y="4"/>
                  </a:lnTo>
                  <a:lnTo>
                    <a:pt x="0" y="4"/>
                  </a:lnTo>
                  <a:lnTo>
                    <a:pt x="1" y="3"/>
                  </a:lnTo>
                  <a:lnTo>
                    <a:pt x="3" y="2"/>
                  </a:lnTo>
                  <a:lnTo>
                    <a:pt x="4" y="1"/>
                  </a:lnTo>
                  <a:lnTo>
                    <a:pt x="5" y="0"/>
                  </a:lnTo>
                  <a:lnTo>
                    <a:pt x="5" y="0"/>
                  </a:lnTo>
                  <a:lnTo>
                    <a:pt x="12" y="2"/>
                  </a:lnTo>
                  <a:lnTo>
                    <a:pt x="19" y="6"/>
                  </a:lnTo>
                  <a:lnTo>
                    <a:pt x="25" y="12"/>
                  </a:lnTo>
                  <a:lnTo>
                    <a:pt x="31" y="17"/>
                  </a:lnTo>
                  <a:lnTo>
                    <a:pt x="35" y="22"/>
                  </a:lnTo>
                  <a:lnTo>
                    <a:pt x="38" y="29"/>
                  </a:lnTo>
                  <a:lnTo>
                    <a:pt x="41" y="34"/>
                  </a:lnTo>
                  <a:lnTo>
                    <a:pt x="43" y="40"/>
                  </a:lnTo>
                  <a:lnTo>
                    <a:pt x="43" y="4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36" name="Freeform 41"/>
            <p:cNvSpPr/>
            <p:nvPr/>
          </p:nvSpPr>
          <p:spPr bwMode="auto">
            <a:xfrm>
              <a:off x="4881563" y="136525"/>
              <a:ext cx="22225" cy="23813"/>
            </a:xfrm>
            <a:custGeom>
              <a:avLst/>
              <a:gdLst/>
              <a:ahLst/>
              <a:cxnLst>
                <a:cxn ang="0">
                  <a:pos x="43" y="7"/>
                </a:cxn>
                <a:cxn ang="0">
                  <a:pos x="43" y="7"/>
                </a:cxn>
                <a:cxn ang="0">
                  <a:pos x="35" y="21"/>
                </a:cxn>
                <a:cxn ang="0">
                  <a:pos x="31" y="28"/>
                </a:cxn>
                <a:cxn ang="0">
                  <a:pos x="26" y="33"/>
                </a:cxn>
                <a:cxn ang="0">
                  <a:pos x="19" y="39"/>
                </a:cxn>
                <a:cxn ang="0">
                  <a:pos x="14" y="43"/>
                </a:cxn>
                <a:cxn ang="0">
                  <a:pos x="8" y="45"/>
                </a:cxn>
                <a:cxn ang="0">
                  <a:pos x="0" y="46"/>
                </a:cxn>
                <a:cxn ang="0">
                  <a:pos x="0" y="46"/>
                </a:cxn>
                <a:cxn ang="0">
                  <a:pos x="2" y="41"/>
                </a:cxn>
                <a:cxn ang="0">
                  <a:pos x="6" y="35"/>
                </a:cxn>
                <a:cxn ang="0">
                  <a:pos x="15" y="24"/>
                </a:cxn>
                <a:cxn ang="0">
                  <a:pos x="24" y="12"/>
                </a:cxn>
                <a:cxn ang="0">
                  <a:pos x="32" y="0"/>
                </a:cxn>
                <a:cxn ang="0">
                  <a:pos x="32" y="0"/>
                </a:cxn>
                <a:cxn ang="0">
                  <a:pos x="36" y="1"/>
                </a:cxn>
                <a:cxn ang="0">
                  <a:pos x="39" y="2"/>
                </a:cxn>
                <a:cxn ang="0">
                  <a:pos x="43" y="7"/>
                </a:cxn>
                <a:cxn ang="0">
                  <a:pos x="43" y="7"/>
                </a:cxn>
              </a:cxnLst>
              <a:rect l="0" t="0" r="r" b="b"/>
              <a:pathLst>
                <a:path w="43" h="46">
                  <a:moveTo>
                    <a:pt x="43" y="7"/>
                  </a:moveTo>
                  <a:lnTo>
                    <a:pt x="43" y="7"/>
                  </a:lnTo>
                  <a:lnTo>
                    <a:pt x="35" y="21"/>
                  </a:lnTo>
                  <a:lnTo>
                    <a:pt x="31" y="28"/>
                  </a:lnTo>
                  <a:lnTo>
                    <a:pt x="26" y="33"/>
                  </a:lnTo>
                  <a:lnTo>
                    <a:pt x="19" y="39"/>
                  </a:lnTo>
                  <a:lnTo>
                    <a:pt x="14" y="43"/>
                  </a:lnTo>
                  <a:lnTo>
                    <a:pt x="8" y="45"/>
                  </a:lnTo>
                  <a:lnTo>
                    <a:pt x="0" y="46"/>
                  </a:lnTo>
                  <a:lnTo>
                    <a:pt x="0" y="46"/>
                  </a:lnTo>
                  <a:lnTo>
                    <a:pt x="2" y="41"/>
                  </a:lnTo>
                  <a:lnTo>
                    <a:pt x="6" y="35"/>
                  </a:lnTo>
                  <a:lnTo>
                    <a:pt x="15" y="24"/>
                  </a:lnTo>
                  <a:lnTo>
                    <a:pt x="24" y="12"/>
                  </a:lnTo>
                  <a:lnTo>
                    <a:pt x="32" y="0"/>
                  </a:lnTo>
                  <a:lnTo>
                    <a:pt x="32" y="0"/>
                  </a:lnTo>
                  <a:lnTo>
                    <a:pt x="36" y="1"/>
                  </a:lnTo>
                  <a:lnTo>
                    <a:pt x="39" y="2"/>
                  </a:lnTo>
                  <a:lnTo>
                    <a:pt x="43" y="7"/>
                  </a:lnTo>
                  <a:lnTo>
                    <a:pt x="43" y="7"/>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37" name="Freeform 42"/>
            <p:cNvSpPr>
              <a:spLocks noEditPoints="1"/>
            </p:cNvSpPr>
            <p:nvPr/>
          </p:nvSpPr>
          <p:spPr bwMode="auto">
            <a:xfrm>
              <a:off x="4592638" y="139700"/>
              <a:ext cx="298450" cy="228600"/>
            </a:xfrm>
            <a:custGeom>
              <a:avLst/>
              <a:gdLst/>
              <a:ahLst/>
              <a:cxnLst>
                <a:cxn ang="0">
                  <a:pos x="493" y="423"/>
                </a:cxn>
                <a:cxn ang="0">
                  <a:pos x="432" y="388"/>
                </a:cxn>
                <a:cxn ang="0">
                  <a:pos x="318" y="335"/>
                </a:cxn>
                <a:cxn ang="0">
                  <a:pos x="229" y="285"/>
                </a:cxn>
                <a:cxn ang="0">
                  <a:pos x="175" y="261"/>
                </a:cxn>
                <a:cxn ang="0">
                  <a:pos x="152" y="244"/>
                </a:cxn>
                <a:cxn ang="0">
                  <a:pos x="105" y="224"/>
                </a:cxn>
                <a:cxn ang="0">
                  <a:pos x="73" y="203"/>
                </a:cxn>
                <a:cxn ang="0">
                  <a:pos x="50" y="196"/>
                </a:cxn>
                <a:cxn ang="0">
                  <a:pos x="27" y="181"/>
                </a:cxn>
                <a:cxn ang="0">
                  <a:pos x="14" y="176"/>
                </a:cxn>
                <a:cxn ang="0">
                  <a:pos x="0" y="176"/>
                </a:cxn>
                <a:cxn ang="0">
                  <a:pos x="7" y="153"/>
                </a:cxn>
                <a:cxn ang="0">
                  <a:pos x="33" y="120"/>
                </a:cxn>
                <a:cxn ang="0">
                  <a:pos x="76" y="71"/>
                </a:cxn>
                <a:cxn ang="0">
                  <a:pos x="131" y="34"/>
                </a:cxn>
                <a:cxn ang="0">
                  <a:pos x="196" y="11"/>
                </a:cxn>
                <a:cxn ang="0">
                  <a:pos x="252" y="7"/>
                </a:cxn>
                <a:cxn ang="0">
                  <a:pos x="260" y="0"/>
                </a:cxn>
                <a:cxn ang="0">
                  <a:pos x="325" y="6"/>
                </a:cxn>
                <a:cxn ang="0">
                  <a:pos x="401" y="25"/>
                </a:cxn>
                <a:cxn ang="0">
                  <a:pos x="422" y="38"/>
                </a:cxn>
                <a:cxn ang="0">
                  <a:pos x="440" y="52"/>
                </a:cxn>
                <a:cxn ang="0">
                  <a:pos x="495" y="99"/>
                </a:cxn>
                <a:cxn ang="0">
                  <a:pos x="538" y="159"/>
                </a:cxn>
                <a:cxn ang="0">
                  <a:pos x="562" y="229"/>
                </a:cxn>
                <a:cxn ang="0">
                  <a:pos x="562" y="285"/>
                </a:cxn>
                <a:cxn ang="0">
                  <a:pos x="546" y="359"/>
                </a:cxn>
                <a:cxn ang="0">
                  <a:pos x="516" y="431"/>
                </a:cxn>
                <a:cxn ang="0">
                  <a:pos x="541" y="305"/>
                </a:cxn>
                <a:cxn ang="0">
                  <a:pos x="547" y="245"/>
                </a:cxn>
                <a:cxn ang="0">
                  <a:pos x="541" y="210"/>
                </a:cxn>
                <a:cxn ang="0">
                  <a:pos x="532" y="199"/>
                </a:cxn>
                <a:cxn ang="0">
                  <a:pos x="523" y="166"/>
                </a:cxn>
                <a:cxn ang="0">
                  <a:pos x="501" y="133"/>
                </a:cxn>
                <a:cxn ang="0">
                  <a:pos x="464" y="93"/>
                </a:cxn>
                <a:cxn ang="0">
                  <a:pos x="434" y="75"/>
                </a:cxn>
                <a:cxn ang="0">
                  <a:pos x="404" y="59"/>
                </a:cxn>
                <a:cxn ang="0">
                  <a:pos x="377" y="41"/>
                </a:cxn>
                <a:cxn ang="0">
                  <a:pos x="314" y="28"/>
                </a:cxn>
                <a:cxn ang="0">
                  <a:pos x="244" y="27"/>
                </a:cxn>
                <a:cxn ang="0">
                  <a:pos x="200" y="35"/>
                </a:cxn>
                <a:cxn ang="0">
                  <a:pos x="105" y="75"/>
                </a:cxn>
                <a:cxn ang="0">
                  <a:pos x="53" y="121"/>
                </a:cxn>
                <a:cxn ang="0">
                  <a:pos x="45" y="174"/>
                </a:cxn>
                <a:cxn ang="0">
                  <a:pos x="144" y="223"/>
                </a:cxn>
                <a:cxn ang="0">
                  <a:pos x="191" y="247"/>
                </a:cxn>
                <a:cxn ang="0">
                  <a:pos x="237" y="269"/>
                </a:cxn>
                <a:cxn ang="0">
                  <a:pos x="284" y="294"/>
                </a:cxn>
                <a:cxn ang="0">
                  <a:pos x="328" y="320"/>
                </a:cxn>
                <a:cxn ang="0">
                  <a:pos x="375" y="340"/>
                </a:cxn>
                <a:cxn ang="0">
                  <a:pos x="389" y="352"/>
                </a:cxn>
                <a:cxn ang="0">
                  <a:pos x="410" y="357"/>
                </a:cxn>
                <a:cxn ang="0">
                  <a:pos x="427" y="368"/>
                </a:cxn>
                <a:cxn ang="0">
                  <a:pos x="441" y="377"/>
                </a:cxn>
                <a:cxn ang="0">
                  <a:pos x="454" y="381"/>
                </a:cxn>
                <a:cxn ang="0">
                  <a:pos x="502" y="407"/>
                </a:cxn>
                <a:cxn ang="0">
                  <a:pos x="526" y="373"/>
                </a:cxn>
                <a:cxn ang="0">
                  <a:pos x="532" y="331"/>
                </a:cxn>
              </a:cxnLst>
              <a:rect l="0" t="0" r="r" b="b"/>
              <a:pathLst>
                <a:path w="564" h="431">
                  <a:moveTo>
                    <a:pt x="516" y="431"/>
                  </a:moveTo>
                  <a:lnTo>
                    <a:pt x="516" y="431"/>
                  </a:lnTo>
                  <a:lnTo>
                    <a:pt x="504" y="428"/>
                  </a:lnTo>
                  <a:lnTo>
                    <a:pt x="493" y="423"/>
                  </a:lnTo>
                  <a:lnTo>
                    <a:pt x="482" y="418"/>
                  </a:lnTo>
                  <a:lnTo>
                    <a:pt x="472" y="413"/>
                  </a:lnTo>
                  <a:lnTo>
                    <a:pt x="452" y="400"/>
                  </a:lnTo>
                  <a:lnTo>
                    <a:pt x="432" y="388"/>
                  </a:lnTo>
                  <a:lnTo>
                    <a:pt x="432" y="388"/>
                  </a:lnTo>
                  <a:lnTo>
                    <a:pt x="394" y="370"/>
                  </a:lnTo>
                  <a:lnTo>
                    <a:pt x="356" y="353"/>
                  </a:lnTo>
                  <a:lnTo>
                    <a:pt x="318" y="335"/>
                  </a:lnTo>
                  <a:lnTo>
                    <a:pt x="280" y="315"/>
                  </a:lnTo>
                  <a:lnTo>
                    <a:pt x="280" y="315"/>
                  </a:lnTo>
                  <a:lnTo>
                    <a:pt x="255" y="300"/>
                  </a:lnTo>
                  <a:lnTo>
                    <a:pt x="229" y="285"/>
                  </a:lnTo>
                  <a:lnTo>
                    <a:pt x="216" y="278"/>
                  </a:lnTo>
                  <a:lnTo>
                    <a:pt x="204" y="271"/>
                  </a:lnTo>
                  <a:lnTo>
                    <a:pt x="190" y="265"/>
                  </a:lnTo>
                  <a:lnTo>
                    <a:pt x="175" y="261"/>
                  </a:lnTo>
                  <a:lnTo>
                    <a:pt x="175" y="261"/>
                  </a:lnTo>
                  <a:lnTo>
                    <a:pt x="168" y="254"/>
                  </a:lnTo>
                  <a:lnTo>
                    <a:pt x="161" y="249"/>
                  </a:lnTo>
                  <a:lnTo>
                    <a:pt x="152" y="244"/>
                  </a:lnTo>
                  <a:lnTo>
                    <a:pt x="143" y="240"/>
                  </a:lnTo>
                  <a:lnTo>
                    <a:pt x="123" y="233"/>
                  </a:lnTo>
                  <a:lnTo>
                    <a:pt x="114" y="230"/>
                  </a:lnTo>
                  <a:lnTo>
                    <a:pt x="105" y="224"/>
                  </a:lnTo>
                  <a:lnTo>
                    <a:pt x="105" y="224"/>
                  </a:lnTo>
                  <a:lnTo>
                    <a:pt x="92" y="217"/>
                  </a:lnTo>
                  <a:lnTo>
                    <a:pt x="79" y="207"/>
                  </a:lnTo>
                  <a:lnTo>
                    <a:pt x="73" y="203"/>
                  </a:lnTo>
                  <a:lnTo>
                    <a:pt x="65" y="200"/>
                  </a:lnTo>
                  <a:lnTo>
                    <a:pt x="58" y="197"/>
                  </a:lnTo>
                  <a:lnTo>
                    <a:pt x="50" y="196"/>
                  </a:lnTo>
                  <a:lnTo>
                    <a:pt x="50" y="196"/>
                  </a:lnTo>
                  <a:lnTo>
                    <a:pt x="47" y="193"/>
                  </a:lnTo>
                  <a:lnTo>
                    <a:pt x="44" y="190"/>
                  </a:lnTo>
                  <a:lnTo>
                    <a:pt x="35" y="186"/>
                  </a:lnTo>
                  <a:lnTo>
                    <a:pt x="27" y="181"/>
                  </a:lnTo>
                  <a:lnTo>
                    <a:pt x="24" y="179"/>
                  </a:lnTo>
                  <a:lnTo>
                    <a:pt x="19" y="176"/>
                  </a:lnTo>
                  <a:lnTo>
                    <a:pt x="19" y="176"/>
                  </a:lnTo>
                  <a:lnTo>
                    <a:pt x="14" y="176"/>
                  </a:lnTo>
                  <a:lnTo>
                    <a:pt x="9" y="177"/>
                  </a:lnTo>
                  <a:lnTo>
                    <a:pt x="4" y="178"/>
                  </a:lnTo>
                  <a:lnTo>
                    <a:pt x="0" y="176"/>
                  </a:lnTo>
                  <a:lnTo>
                    <a:pt x="0" y="176"/>
                  </a:lnTo>
                  <a:lnTo>
                    <a:pt x="0" y="170"/>
                  </a:lnTo>
                  <a:lnTo>
                    <a:pt x="1" y="163"/>
                  </a:lnTo>
                  <a:lnTo>
                    <a:pt x="3" y="158"/>
                  </a:lnTo>
                  <a:lnTo>
                    <a:pt x="7" y="153"/>
                  </a:lnTo>
                  <a:lnTo>
                    <a:pt x="15" y="143"/>
                  </a:lnTo>
                  <a:lnTo>
                    <a:pt x="24" y="134"/>
                  </a:lnTo>
                  <a:lnTo>
                    <a:pt x="24" y="134"/>
                  </a:lnTo>
                  <a:lnTo>
                    <a:pt x="33" y="120"/>
                  </a:lnTo>
                  <a:lnTo>
                    <a:pt x="43" y="108"/>
                  </a:lnTo>
                  <a:lnTo>
                    <a:pt x="53" y="95"/>
                  </a:lnTo>
                  <a:lnTo>
                    <a:pt x="64" y="83"/>
                  </a:lnTo>
                  <a:lnTo>
                    <a:pt x="76" y="71"/>
                  </a:lnTo>
                  <a:lnTo>
                    <a:pt x="89" y="61"/>
                  </a:lnTo>
                  <a:lnTo>
                    <a:pt x="102" y="51"/>
                  </a:lnTo>
                  <a:lnTo>
                    <a:pt x="116" y="42"/>
                  </a:lnTo>
                  <a:lnTo>
                    <a:pt x="131" y="34"/>
                  </a:lnTo>
                  <a:lnTo>
                    <a:pt x="146" y="27"/>
                  </a:lnTo>
                  <a:lnTo>
                    <a:pt x="162" y="21"/>
                  </a:lnTo>
                  <a:lnTo>
                    <a:pt x="179" y="15"/>
                  </a:lnTo>
                  <a:lnTo>
                    <a:pt x="196" y="11"/>
                  </a:lnTo>
                  <a:lnTo>
                    <a:pt x="214" y="9"/>
                  </a:lnTo>
                  <a:lnTo>
                    <a:pt x="232" y="7"/>
                  </a:lnTo>
                  <a:lnTo>
                    <a:pt x="252" y="7"/>
                  </a:lnTo>
                  <a:lnTo>
                    <a:pt x="252" y="7"/>
                  </a:lnTo>
                  <a:lnTo>
                    <a:pt x="254" y="6"/>
                  </a:lnTo>
                  <a:lnTo>
                    <a:pt x="256" y="4"/>
                  </a:lnTo>
                  <a:lnTo>
                    <a:pt x="257" y="2"/>
                  </a:lnTo>
                  <a:lnTo>
                    <a:pt x="260" y="0"/>
                  </a:lnTo>
                  <a:lnTo>
                    <a:pt x="260" y="0"/>
                  </a:lnTo>
                  <a:lnTo>
                    <a:pt x="283" y="2"/>
                  </a:lnTo>
                  <a:lnTo>
                    <a:pt x="304" y="4"/>
                  </a:lnTo>
                  <a:lnTo>
                    <a:pt x="325" y="6"/>
                  </a:lnTo>
                  <a:lnTo>
                    <a:pt x="344" y="9"/>
                  </a:lnTo>
                  <a:lnTo>
                    <a:pt x="363" y="13"/>
                  </a:lnTo>
                  <a:lnTo>
                    <a:pt x="381" y="19"/>
                  </a:lnTo>
                  <a:lnTo>
                    <a:pt x="401" y="25"/>
                  </a:lnTo>
                  <a:lnTo>
                    <a:pt x="419" y="33"/>
                  </a:lnTo>
                  <a:lnTo>
                    <a:pt x="419" y="33"/>
                  </a:lnTo>
                  <a:lnTo>
                    <a:pt x="421" y="36"/>
                  </a:lnTo>
                  <a:lnTo>
                    <a:pt x="422" y="38"/>
                  </a:lnTo>
                  <a:lnTo>
                    <a:pt x="423" y="41"/>
                  </a:lnTo>
                  <a:lnTo>
                    <a:pt x="425" y="43"/>
                  </a:lnTo>
                  <a:lnTo>
                    <a:pt x="425" y="43"/>
                  </a:lnTo>
                  <a:lnTo>
                    <a:pt x="440" y="52"/>
                  </a:lnTo>
                  <a:lnTo>
                    <a:pt x="454" y="63"/>
                  </a:lnTo>
                  <a:lnTo>
                    <a:pt x="468" y="73"/>
                  </a:lnTo>
                  <a:lnTo>
                    <a:pt x="482" y="86"/>
                  </a:lnTo>
                  <a:lnTo>
                    <a:pt x="495" y="99"/>
                  </a:lnTo>
                  <a:lnTo>
                    <a:pt x="508" y="113"/>
                  </a:lnTo>
                  <a:lnTo>
                    <a:pt x="518" y="128"/>
                  </a:lnTo>
                  <a:lnTo>
                    <a:pt x="529" y="143"/>
                  </a:lnTo>
                  <a:lnTo>
                    <a:pt x="538" y="159"/>
                  </a:lnTo>
                  <a:lnTo>
                    <a:pt x="546" y="176"/>
                  </a:lnTo>
                  <a:lnTo>
                    <a:pt x="553" y="193"/>
                  </a:lnTo>
                  <a:lnTo>
                    <a:pt x="558" y="210"/>
                  </a:lnTo>
                  <a:lnTo>
                    <a:pt x="562" y="229"/>
                  </a:lnTo>
                  <a:lnTo>
                    <a:pt x="564" y="248"/>
                  </a:lnTo>
                  <a:lnTo>
                    <a:pt x="564" y="266"/>
                  </a:lnTo>
                  <a:lnTo>
                    <a:pt x="562" y="285"/>
                  </a:lnTo>
                  <a:lnTo>
                    <a:pt x="562" y="285"/>
                  </a:lnTo>
                  <a:lnTo>
                    <a:pt x="560" y="303"/>
                  </a:lnTo>
                  <a:lnTo>
                    <a:pt x="556" y="322"/>
                  </a:lnTo>
                  <a:lnTo>
                    <a:pt x="552" y="341"/>
                  </a:lnTo>
                  <a:lnTo>
                    <a:pt x="546" y="359"/>
                  </a:lnTo>
                  <a:lnTo>
                    <a:pt x="540" y="377"/>
                  </a:lnTo>
                  <a:lnTo>
                    <a:pt x="533" y="396"/>
                  </a:lnTo>
                  <a:lnTo>
                    <a:pt x="525" y="414"/>
                  </a:lnTo>
                  <a:lnTo>
                    <a:pt x="516" y="431"/>
                  </a:lnTo>
                  <a:lnTo>
                    <a:pt x="516" y="431"/>
                  </a:lnTo>
                  <a:close/>
                  <a:moveTo>
                    <a:pt x="532" y="331"/>
                  </a:moveTo>
                  <a:lnTo>
                    <a:pt x="532" y="331"/>
                  </a:lnTo>
                  <a:lnTo>
                    <a:pt x="541" y="305"/>
                  </a:lnTo>
                  <a:lnTo>
                    <a:pt x="544" y="290"/>
                  </a:lnTo>
                  <a:lnTo>
                    <a:pt x="546" y="275"/>
                  </a:lnTo>
                  <a:lnTo>
                    <a:pt x="547" y="260"/>
                  </a:lnTo>
                  <a:lnTo>
                    <a:pt x="547" y="245"/>
                  </a:lnTo>
                  <a:lnTo>
                    <a:pt x="546" y="230"/>
                  </a:lnTo>
                  <a:lnTo>
                    <a:pt x="542" y="215"/>
                  </a:lnTo>
                  <a:lnTo>
                    <a:pt x="542" y="215"/>
                  </a:lnTo>
                  <a:lnTo>
                    <a:pt x="541" y="210"/>
                  </a:lnTo>
                  <a:lnTo>
                    <a:pt x="538" y="206"/>
                  </a:lnTo>
                  <a:lnTo>
                    <a:pt x="534" y="203"/>
                  </a:lnTo>
                  <a:lnTo>
                    <a:pt x="532" y="199"/>
                  </a:lnTo>
                  <a:lnTo>
                    <a:pt x="532" y="199"/>
                  </a:lnTo>
                  <a:lnTo>
                    <a:pt x="529" y="191"/>
                  </a:lnTo>
                  <a:lnTo>
                    <a:pt x="528" y="182"/>
                  </a:lnTo>
                  <a:lnTo>
                    <a:pt x="526" y="174"/>
                  </a:lnTo>
                  <a:lnTo>
                    <a:pt x="523" y="166"/>
                  </a:lnTo>
                  <a:lnTo>
                    <a:pt x="523" y="166"/>
                  </a:lnTo>
                  <a:lnTo>
                    <a:pt x="516" y="156"/>
                  </a:lnTo>
                  <a:lnTo>
                    <a:pt x="509" y="144"/>
                  </a:lnTo>
                  <a:lnTo>
                    <a:pt x="501" y="133"/>
                  </a:lnTo>
                  <a:lnTo>
                    <a:pt x="492" y="121"/>
                  </a:lnTo>
                  <a:lnTo>
                    <a:pt x="483" y="111"/>
                  </a:lnTo>
                  <a:lnTo>
                    <a:pt x="473" y="101"/>
                  </a:lnTo>
                  <a:lnTo>
                    <a:pt x="464" y="93"/>
                  </a:lnTo>
                  <a:lnTo>
                    <a:pt x="454" y="85"/>
                  </a:lnTo>
                  <a:lnTo>
                    <a:pt x="454" y="85"/>
                  </a:lnTo>
                  <a:lnTo>
                    <a:pt x="444" y="81"/>
                  </a:lnTo>
                  <a:lnTo>
                    <a:pt x="434" y="75"/>
                  </a:lnTo>
                  <a:lnTo>
                    <a:pt x="423" y="71"/>
                  </a:lnTo>
                  <a:lnTo>
                    <a:pt x="413" y="66"/>
                  </a:lnTo>
                  <a:lnTo>
                    <a:pt x="413" y="66"/>
                  </a:lnTo>
                  <a:lnTo>
                    <a:pt x="404" y="59"/>
                  </a:lnTo>
                  <a:lnTo>
                    <a:pt x="395" y="52"/>
                  </a:lnTo>
                  <a:lnTo>
                    <a:pt x="386" y="45"/>
                  </a:lnTo>
                  <a:lnTo>
                    <a:pt x="377" y="41"/>
                  </a:lnTo>
                  <a:lnTo>
                    <a:pt x="377" y="41"/>
                  </a:lnTo>
                  <a:lnTo>
                    <a:pt x="364" y="37"/>
                  </a:lnTo>
                  <a:lnTo>
                    <a:pt x="349" y="34"/>
                  </a:lnTo>
                  <a:lnTo>
                    <a:pt x="332" y="30"/>
                  </a:lnTo>
                  <a:lnTo>
                    <a:pt x="314" y="28"/>
                  </a:lnTo>
                  <a:lnTo>
                    <a:pt x="296" y="27"/>
                  </a:lnTo>
                  <a:lnTo>
                    <a:pt x="277" y="26"/>
                  </a:lnTo>
                  <a:lnTo>
                    <a:pt x="260" y="26"/>
                  </a:lnTo>
                  <a:lnTo>
                    <a:pt x="244" y="27"/>
                  </a:lnTo>
                  <a:lnTo>
                    <a:pt x="244" y="27"/>
                  </a:lnTo>
                  <a:lnTo>
                    <a:pt x="232" y="28"/>
                  </a:lnTo>
                  <a:lnTo>
                    <a:pt x="222" y="29"/>
                  </a:lnTo>
                  <a:lnTo>
                    <a:pt x="200" y="35"/>
                  </a:lnTo>
                  <a:lnTo>
                    <a:pt x="180" y="41"/>
                  </a:lnTo>
                  <a:lnTo>
                    <a:pt x="161" y="50"/>
                  </a:lnTo>
                  <a:lnTo>
                    <a:pt x="123" y="67"/>
                  </a:lnTo>
                  <a:lnTo>
                    <a:pt x="105" y="75"/>
                  </a:lnTo>
                  <a:lnTo>
                    <a:pt x="87" y="84"/>
                  </a:lnTo>
                  <a:lnTo>
                    <a:pt x="87" y="84"/>
                  </a:lnTo>
                  <a:lnTo>
                    <a:pt x="69" y="102"/>
                  </a:lnTo>
                  <a:lnTo>
                    <a:pt x="53" y="121"/>
                  </a:lnTo>
                  <a:lnTo>
                    <a:pt x="38" y="143"/>
                  </a:lnTo>
                  <a:lnTo>
                    <a:pt x="24" y="166"/>
                  </a:lnTo>
                  <a:lnTo>
                    <a:pt x="24" y="166"/>
                  </a:lnTo>
                  <a:lnTo>
                    <a:pt x="45" y="174"/>
                  </a:lnTo>
                  <a:lnTo>
                    <a:pt x="65" y="184"/>
                  </a:lnTo>
                  <a:lnTo>
                    <a:pt x="104" y="204"/>
                  </a:lnTo>
                  <a:lnTo>
                    <a:pt x="124" y="215"/>
                  </a:lnTo>
                  <a:lnTo>
                    <a:pt x="144" y="223"/>
                  </a:lnTo>
                  <a:lnTo>
                    <a:pt x="163" y="232"/>
                  </a:lnTo>
                  <a:lnTo>
                    <a:pt x="183" y="239"/>
                  </a:lnTo>
                  <a:lnTo>
                    <a:pt x="183" y="239"/>
                  </a:lnTo>
                  <a:lnTo>
                    <a:pt x="191" y="247"/>
                  </a:lnTo>
                  <a:lnTo>
                    <a:pt x="199" y="252"/>
                  </a:lnTo>
                  <a:lnTo>
                    <a:pt x="208" y="257"/>
                  </a:lnTo>
                  <a:lnTo>
                    <a:pt x="218" y="262"/>
                  </a:lnTo>
                  <a:lnTo>
                    <a:pt x="237" y="269"/>
                  </a:lnTo>
                  <a:lnTo>
                    <a:pt x="256" y="277"/>
                  </a:lnTo>
                  <a:lnTo>
                    <a:pt x="256" y="277"/>
                  </a:lnTo>
                  <a:lnTo>
                    <a:pt x="270" y="285"/>
                  </a:lnTo>
                  <a:lnTo>
                    <a:pt x="284" y="294"/>
                  </a:lnTo>
                  <a:lnTo>
                    <a:pt x="298" y="302"/>
                  </a:lnTo>
                  <a:lnTo>
                    <a:pt x="313" y="311"/>
                  </a:lnTo>
                  <a:lnTo>
                    <a:pt x="313" y="311"/>
                  </a:lnTo>
                  <a:lnTo>
                    <a:pt x="328" y="320"/>
                  </a:lnTo>
                  <a:lnTo>
                    <a:pt x="344" y="326"/>
                  </a:lnTo>
                  <a:lnTo>
                    <a:pt x="360" y="332"/>
                  </a:lnTo>
                  <a:lnTo>
                    <a:pt x="375" y="340"/>
                  </a:lnTo>
                  <a:lnTo>
                    <a:pt x="375" y="340"/>
                  </a:lnTo>
                  <a:lnTo>
                    <a:pt x="378" y="342"/>
                  </a:lnTo>
                  <a:lnTo>
                    <a:pt x="381" y="346"/>
                  </a:lnTo>
                  <a:lnTo>
                    <a:pt x="386" y="350"/>
                  </a:lnTo>
                  <a:lnTo>
                    <a:pt x="389" y="352"/>
                  </a:lnTo>
                  <a:lnTo>
                    <a:pt x="389" y="352"/>
                  </a:lnTo>
                  <a:lnTo>
                    <a:pt x="396" y="354"/>
                  </a:lnTo>
                  <a:lnTo>
                    <a:pt x="403" y="356"/>
                  </a:lnTo>
                  <a:lnTo>
                    <a:pt x="410" y="357"/>
                  </a:lnTo>
                  <a:lnTo>
                    <a:pt x="418" y="360"/>
                  </a:lnTo>
                  <a:lnTo>
                    <a:pt x="418" y="360"/>
                  </a:lnTo>
                  <a:lnTo>
                    <a:pt x="422" y="363"/>
                  </a:lnTo>
                  <a:lnTo>
                    <a:pt x="427" y="368"/>
                  </a:lnTo>
                  <a:lnTo>
                    <a:pt x="432" y="372"/>
                  </a:lnTo>
                  <a:lnTo>
                    <a:pt x="437" y="376"/>
                  </a:lnTo>
                  <a:lnTo>
                    <a:pt x="437" y="376"/>
                  </a:lnTo>
                  <a:lnTo>
                    <a:pt x="441" y="377"/>
                  </a:lnTo>
                  <a:lnTo>
                    <a:pt x="446" y="378"/>
                  </a:lnTo>
                  <a:lnTo>
                    <a:pt x="450" y="378"/>
                  </a:lnTo>
                  <a:lnTo>
                    <a:pt x="454" y="381"/>
                  </a:lnTo>
                  <a:lnTo>
                    <a:pt x="454" y="381"/>
                  </a:lnTo>
                  <a:lnTo>
                    <a:pt x="468" y="388"/>
                  </a:lnTo>
                  <a:lnTo>
                    <a:pt x="482" y="397"/>
                  </a:lnTo>
                  <a:lnTo>
                    <a:pt x="496" y="404"/>
                  </a:lnTo>
                  <a:lnTo>
                    <a:pt x="502" y="407"/>
                  </a:lnTo>
                  <a:lnTo>
                    <a:pt x="510" y="411"/>
                  </a:lnTo>
                  <a:lnTo>
                    <a:pt x="510" y="411"/>
                  </a:lnTo>
                  <a:lnTo>
                    <a:pt x="517" y="392"/>
                  </a:lnTo>
                  <a:lnTo>
                    <a:pt x="526" y="373"/>
                  </a:lnTo>
                  <a:lnTo>
                    <a:pt x="529" y="363"/>
                  </a:lnTo>
                  <a:lnTo>
                    <a:pt x="531" y="354"/>
                  </a:lnTo>
                  <a:lnTo>
                    <a:pt x="532" y="343"/>
                  </a:lnTo>
                  <a:lnTo>
                    <a:pt x="532" y="331"/>
                  </a:lnTo>
                  <a:lnTo>
                    <a:pt x="532" y="331"/>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38" name="Freeform 43"/>
            <p:cNvSpPr/>
            <p:nvPr/>
          </p:nvSpPr>
          <p:spPr bwMode="auto">
            <a:xfrm>
              <a:off x="4532313" y="152400"/>
              <a:ext cx="20638" cy="12700"/>
            </a:xfrm>
            <a:custGeom>
              <a:avLst/>
              <a:gdLst/>
              <a:ahLst/>
              <a:cxnLst>
                <a:cxn ang="0">
                  <a:pos x="0" y="0"/>
                </a:cxn>
                <a:cxn ang="0">
                  <a:pos x="0" y="0"/>
                </a:cxn>
                <a:cxn ang="0">
                  <a:pos x="6" y="1"/>
                </a:cxn>
                <a:cxn ang="0">
                  <a:pos x="12" y="3"/>
                </a:cxn>
                <a:cxn ang="0">
                  <a:pos x="18" y="6"/>
                </a:cxn>
                <a:cxn ang="0">
                  <a:pos x="23" y="10"/>
                </a:cxn>
                <a:cxn ang="0">
                  <a:pos x="32" y="16"/>
                </a:cxn>
                <a:cxn ang="0">
                  <a:pos x="40" y="25"/>
                </a:cxn>
                <a:cxn ang="0">
                  <a:pos x="40" y="25"/>
                </a:cxn>
                <a:cxn ang="0">
                  <a:pos x="35" y="26"/>
                </a:cxn>
                <a:cxn ang="0">
                  <a:pos x="29" y="26"/>
                </a:cxn>
                <a:cxn ang="0">
                  <a:pos x="23" y="22"/>
                </a:cxn>
                <a:cxn ang="0">
                  <a:pos x="18" y="19"/>
                </a:cxn>
                <a:cxn ang="0">
                  <a:pos x="12" y="15"/>
                </a:cxn>
                <a:cxn ang="0">
                  <a:pos x="8" y="10"/>
                </a:cxn>
                <a:cxn ang="0">
                  <a:pos x="0" y="0"/>
                </a:cxn>
                <a:cxn ang="0">
                  <a:pos x="0" y="0"/>
                </a:cxn>
              </a:cxnLst>
              <a:rect l="0" t="0" r="r" b="b"/>
              <a:pathLst>
                <a:path w="40" h="26">
                  <a:moveTo>
                    <a:pt x="0" y="0"/>
                  </a:moveTo>
                  <a:lnTo>
                    <a:pt x="0" y="0"/>
                  </a:lnTo>
                  <a:lnTo>
                    <a:pt x="6" y="1"/>
                  </a:lnTo>
                  <a:lnTo>
                    <a:pt x="12" y="3"/>
                  </a:lnTo>
                  <a:lnTo>
                    <a:pt x="18" y="6"/>
                  </a:lnTo>
                  <a:lnTo>
                    <a:pt x="23" y="10"/>
                  </a:lnTo>
                  <a:lnTo>
                    <a:pt x="32" y="16"/>
                  </a:lnTo>
                  <a:lnTo>
                    <a:pt x="40" y="25"/>
                  </a:lnTo>
                  <a:lnTo>
                    <a:pt x="40" y="25"/>
                  </a:lnTo>
                  <a:lnTo>
                    <a:pt x="35" y="26"/>
                  </a:lnTo>
                  <a:lnTo>
                    <a:pt x="29" y="26"/>
                  </a:lnTo>
                  <a:lnTo>
                    <a:pt x="23" y="22"/>
                  </a:lnTo>
                  <a:lnTo>
                    <a:pt x="18" y="19"/>
                  </a:lnTo>
                  <a:lnTo>
                    <a:pt x="12" y="15"/>
                  </a:lnTo>
                  <a:lnTo>
                    <a:pt x="8" y="10"/>
                  </a:lnTo>
                  <a:lnTo>
                    <a:pt x="0" y="0"/>
                  </a:lnTo>
                  <a:lnTo>
                    <a:pt x="0" y="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39" name="Freeform 44"/>
            <p:cNvSpPr/>
            <p:nvPr/>
          </p:nvSpPr>
          <p:spPr bwMode="auto">
            <a:xfrm>
              <a:off x="4897438" y="152400"/>
              <a:ext cx="20638" cy="20638"/>
            </a:xfrm>
            <a:custGeom>
              <a:avLst/>
              <a:gdLst/>
              <a:ahLst/>
              <a:cxnLst>
                <a:cxn ang="0">
                  <a:pos x="38" y="4"/>
                </a:cxn>
                <a:cxn ang="0">
                  <a:pos x="38" y="4"/>
                </a:cxn>
                <a:cxn ang="0">
                  <a:pos x="37" y="11"/>
                </a:cxn>
                <a:cxn ang="0">
                  <a:pos x="33" y="18"/>
                </a:cxn>
                <a:cxn ang="0">
                  <a:pos x="29" y="24"/>
                </a:cxn>
                <a:cxn ang="0">
                  <a:pos x="24" y="29"/>
                </a:cxn>
                <a:cxn ang="0">
                  <a:pos x="18" y="33"/>
                </a:cxn>
                <a:cxn ang="0">
                  <a:pos x="13" y="36"/>
                </a:cxn>
                <a:cxn ang="0">
                  <a:pos x="7" y="38"/>
                </a:cxn>
                <a:cxn ang="0">
                  <a:pos x="0" y="39"/>
                </a:cxn>
                <a:cxn ang="0">
                  <a:pos x="0" y="39"/>
                </a:cxn>
                <a:cxn ang="0">
                  <a:pos x="2" y="32"/>
                </a:cxn>
                <a:cxn ang="0">
                  <a:pos x="5" y="27"/>
                </a:cxn>
                <a:cxn ang="0">
                  <a:pos x="13" y="18"/>
                </a:cxn>
                <a:cxn ang="0">
                  <a:pos x="20" y="10"/>
                </a:cxn>
                <a:cxn ang="0">
                  <a:pos x="28" y="0"/>
                </a:cxn>
                <a:cxn ang="0">
                  <a:pos x="28" y="0"/>
                </a:cxn>
                <a:cxn ang="0">
                  <a:pos x="31" y="0"/>
                </a:cxn>
                <a:cxn ang="0">
                  <a:pos x="34" y="1"/>
                </a:cxn>
                <a:cxn ang="0">
                  <a:pos x="35" y="3"/>
                </a:cxn>
                <a:cxn ang="0">
                  <a:pos x="38" y="4"/>
                </a:cxn>
                <a:cxn ang="0">
                  <a:pos x="38" y="4"/>
                </a:cxn>
              </a:cxnLst>
              <a:rect l="0" t="0" r="r" b="b"/>
              <a:pathLst>
                <a:path w="38" h="39">
                  <a:moveTo>
                    <a:pt x="38" y="4"/>
                  </a:moveTo>
                  <a:lnTo>
                    <a:pt x="38" y="4"/>
                  </a:lnTo>
                  <a:lnTo>
                    <a:pt x="37" y="11"/>
                  </a:lnTo>
                  <a:lnTo>
                    <a:pt x="33" y="18"/>
                  </a:lnTo>
                  <a:lnTo>
                    <a:pt x="29" y="24"/>
                  </a:lnTo>
                  <a:lnTo>
                    <a:pt x="24" y="29"/>
                  </a:lnTo>
                  <a:lnTo>
                    <a:pt x="18" y="33"/>
                  </a:lnTo>
                  <a:lnTo>
                    <a:pt x="13" y="36"/>
                  </a:lnTo>
                  <a:lnTo>
                    <a:pt x="7" y="38"/>
                  </a:lnTo>
                  <a:lnTo>
                    <a:pt x="0" y="39"/>
                  </a:lnTo>
                  <a:lnTo>
                    <a:pt x="0" y="39"/>
                  </a:lnTo>
                  <a:lnTo>
                    <a:pt x="2" y="32"/>
                  </a:lnTo>
                  <a:lnTo>
                    <a:pt x="5" y="27"/>
                  </a:lnTo>
                  <a:lnTo>
                    <a:pt x="13" y="18"/>
                  </a:lnTo>
                  <a:lnTo>
                    <a:pt x="20" y="10"/>
                  </a:lnTo>
                  <a:lnTo>
                    <a:pt x="28" y="0"/>
                  </a:lnTo>
                  <a:lnTo>
                    <a:pt x="28" y="0"/>
                  </a:lnTo>
                  <a:lnTo>
                    <a:pt x="31" y="0"/>
                  </a:lnTo>
                  <a:lnTo>
                    <a:pt x="34" y="1"/>
                  </a:lnTo>
                  <a:lnTo>
                    <a:pt x="35" y="3"/>
                  </a:lnTo>
                  <a:lnTo>
                    <a:pt x="38" y="4"/>
                  </a:lnTo>
                  <a:lnTo>
                    <a:pt x="38" y="4"/>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40" name="Freeform 45"/>
            <p:cNvSpPr/>
            <p:nvPr/>
          </p:nvSpPr>
          <p:spPr bwMode="auto">
            <a:xfrm>
              <a:off x="4527551" y="165100"/>
              <a:ext cx="20638" cy="11113"/>
            </a:xfrm>
            <a:custGeom>
              <a:avLst/>
              <a:gdLst/>
              <a:ahLst/>
              <a:cxnLst>
                <a:cxn ang="0">
                  <a:pos x="0" y="0"/>
                </a:cxn>
                <a:cxn ang="0">
                  <a:pos x="0" y="0"/>
                </a:cxn>
                <a:cxn ang="0">
                  <a:pos x="12" y="2"/>
                </a:cxn>
                <a:cxn ang="0">
                  <a:pos x="23" y="6"/>
                </a:cxn>
                <a:cxn ang="0">
                  <a:pos x="28" y="9"/>
                </a:cxn>
                <a:cxn ang="0">
                  <a:pos x="32" y="12"/>
                </a:cxn>
                <a:cxn ang="0">
                  <a:pos x="35" y="17"/>
                </a:cxn>
                <a:cxn ang="0">
                  <a:pos x="37" y="21"/>
                </a:cxn>
                <a:cxn ang="0">
                  <a:pos x="37" y="21"/>
                </a:cxn>
                <a:cxn ang="0">
                  <a:pos x="32" y="22"/>
                </a:cxn>
                <a:cxn ang="0">
                  <a:pos x="27" y="21"/>
                </a:cxn>
                <a:cxn ang="0">
                  <a:pos x="21" y="19"/>
                </a:cxn>
                <a:cxn ang="0">
                  <a:pos x="16" y="16"/>
                </a:cxn>
                <a:cxn ang="0">
                  <a:pos x="11" y="12"/>
                </a:cxn>
                <a:cxn ang="0">
                  <a:pos x="6" y="8"/>
                </a:cxn>
                <a:cxn ang="0">
                  <a:pos x="2" y="4"/>
                </a:cxn>
                <a:cxn ang="0">
                  <a:pos x="0" y="0"/>
                </a:cxn>
                <a:cxn ang="0">
                  <a:pos x="0" y="0"/>
                </a:cxn>
              </a:cxnLst>
              <a:rect l="0" t="0" r="r" b="b"/>
              <a:pathLst>
                <a:path w="37" h="22">
                  <a:moveTo>
                    <a:pt x="0" y="0"/>
                  </a:moveTo>
                  <a:lnTo>
                    <a:pt x="0" y="0"/>
                  </a:lnTo>
                  <a:lnTo>
                    <a:pt x="12" y="2"/>
                  </a:lnTo>
                  <a:lnTo>
                    <a:pt x="23" y="6"/>
                  </a:lnTo>
                  <a:lnTo>
                    <a:pt x="28" y="9"/>
                  </a:lnTo>
                  <a:lnTo>
                    <a:pt x="32" y="12"/>
                  </a:lnTo>
                  <a:lnTo>
                    <a:pt x="35" y="17"/>
                  </a:lnTo>
                  <a:lnTo>
                    <a:pt x="37" y="21"/>
                  </a:lnTo>
                  <a:lnTo>
                    <a:pt x="37" y="21"/>
                  </a:lnTo>
                  <a:lnTo>
                    <a:pt x="32" y="22"/>
                  </a:lnTo>
                  <a:lnTo>
                    <a:pt x="27" y="21"/>
                  </a:lnTo>
                  <a:lnTo>
                    <a:pt x="21" y="19"/>
                  </a:lnTo>
                  <a:lnTo>
                    <a:pt x="16" y="16"/>
                  </a:lnTo>
                  <a:lnTo>
                    <a:pt x="11" y="12"/>
                  </a:lnTo>
                  <a:lnTo>
                    <a:pt x="6" y="8"/>
                  </a:lnTo>
                  <a:lnTo>
                    <a:pt x="2" y="4"/>
                  </a:lnTo>
                  <a:lnTo>
                    <a:pt x="0" y="0"/>
                  </a:lnTo>
                  <a:lnTo>
                    <a:pt x="0" y="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41" name="Freeform 46"/>
            <p:cNvSpPr/>
            <p:nvPr/>
          </p:nvSpPr>
          <p:spPr bwMode="auto">
            <a:xfrm>
              <a:off x="4525963" y="174625"/>
              <a:ext cx="17463" cy="11113"/>
            </a:xfrm>
            <a:custGeom>
              <a:avLst/>
              <a:gdLst/>
              <a:ahLst/>
              <a:cxnLst>
                <a:cxn ang="0">
                  <a:pos x="34" y="21"/>
                </a:cxn>
                <a:cxn ang="0">
                  <a:pos x="34" y="21"/>
                </a:cxn>
                <a:cxn ang="0">
                  <a:pos x="28" y="21"/>
                </a:cxn>
                <a:cxn ang="0">
                  <a:pos x="23" y="19"/>
                </a:cxn>
                <a:cxn ang="0">
                  <a:pos x="19" y="17"/>
                </a:cxn>
                <a:cxn ang="0">
                  <a:pos x="15" y="14"/>
                </a:cxn>
                <a:cxn ang="0">
                  <a:pos x="8" y="8"/>
                </a:cxn>
                <a:cxn ang="0">
                  <a:pos x="4" y="5"/>
                </a:cxn>
                <a:cxn ang="0">
                  <a:pos x="0" y="3"/>
                </a:cxn>
                <a:cxn ang="0">
                  <a:pos x="0" y="3"/>
                </a:cxn>
                <a:cxn ang="0">
                  <a:pos x="1" y="2"/>
                </a:cxn>
                <a:cxn ang="0">
                  <a:pos x="3" y="1"/>
                </a:cxn>
                <a:cxn ang="0">
                  <a:pos x="8" y="0"/>
                </a:cxn>
                <a:cxn ang="0">
                  <a:pos x="14" y="0"/>
                </a:cxn>
                <a:cxn ang="0">
                  <a:pos x="20" y="2"/>
                </a:cxn>
                <a:cxn ang="0">
                  <a:pos x="25" y="5"/>
                </a:cxn>
                <a:cxn ang="0">
                  <a:pos x="30" y="10"/>
                </a:cxn>
                <a:cxn ang="0">
                  <a:pos x="33" y="16"/>
                </a:cxn>
                <a:cxn ang="0">
                  <a:pos x="34" y="18"/>
                </a:cxn>
                <a:cxn ang="0">
                  <a:pos x="34" y="21"/>
                </a:cxn>
                <a:cxn ang="0">
                  <a:pos x="34" y="21"/>
                </a:cxn>
              </a:cxnLst>
              <a:rect l="0" t="0" r="r" b="b"/>
              <a:pathLst>
                <a:path w="34" h="21">
                  <a:moveTo>
                    <a:pt x="34" y="21"/>
                  </a:moveTo>
                  <a:lnTo>
                    <a:pt x="34" y="21"/>
                  </a:lnTo>
                  <a:lnTo>
                    <a:pt x="28" y="21"/>
                  </a:lnTo>
                  <a:lnTo>
                    <a:pt x="23" y="19"/>
                  </a:lnTo>
                  <a:lnTo>
                    <a:pt x="19" y="17"/>
                  </a:lnTo>
                  <a:lnTo>
                    <a:pt x="15" y="14"/>
                  </a:lnTo>
                  <a:lnTo>
                    <a:pt x="8" y="8"/>
                  </a:lnTo>
                  <a:lnTo>
                    <a:pt x="4" y="5"/>
                  </a:lnTo>
                  <a:lnTo>
                    <a:pt x="0" y="3"/>
                  </a:lnTo>
                  <a:lnTo>
                    <a:pt x="0" y="3"/>
                  </a:lnTo>
                  <a:lnTo>
                    <a:pt x="1" y="2"/>
                  </a:lnTo>
                  <a:lnTo>
                    <a:pt x="3" y="1"/>
                  </a:lnTo>
                  <a:lnTo>
                    <a:pt x="8" y="0"/>
                  </a:lnTo>
                  <a:lnTo>
                    <a:pt x="14" y="0"/>
                  </a:lnTo>
                  <a:lnTo>
                    <a:pt x="20" y="2"/>
                  </a:lnTo>
                  <a:lnTo>
                    <a:pt x="25" y="5"/>
                  </a:lnTo>
                  <a:lnTo>
                    <a:pt x="30" y="10"/>
                  </a:lnTo>
                  <a:lnTo>
                    <a:pt x="33" y="16"/>
                  </a:lnTo>
                  <a:lnTo>
                    <a:pt x="34" y="18"/>
                  </a:lnTo>
                  <a:lnTo>
                    <a:pt x="34" y="21"/>
                  </a:lnTo>
                  <a:lnTo>
                    <a:pt x="34" y="21"/>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42" name="Freeform 47"/>
            <p:cNvSpPr/>
            <p:nvPr/>
          </p:nvSpPr>
          <p:spPr bwMode="auto">
            <a:xfrm>
              <a:off x="4927601" y="206375"/>
              <a:ext cx="22225" cy="14288"/>
            </a:xfrm>
            <a:custGeom>
              <a:avLst/>
              <a:gdLst/>
              <a:ahLst/>
              <a:cxnLst>
                <a:cxn ang="0">
                  <a:pos x="43" y="5"/>
                </a:cxn>
                <a:cxn ang="0">
                  <a:pos x="43" y="5"/>
                </a:cxn>
                <a:cxn ang="0">
                  <a:pos x="39" y="9"/>
                </a:cxn>
                <a:cxn ang="0">
                  <a:pos x="36" y="14"/>
                </a:cxn>
                <a:cxn ang="0">
                  <a:pos x="31" y="17"/>
                </a:cxn>
                <a:cxn ang="0">
                  <a:pos x="25" y="19"/>
                </a:cxn>
                <a:cxn ang="0">
                  <a:pos x="14" y="22"/>
                </a:cxn>
                <a:cxn ang="0">
                  <a:pos x="0" y="26"/>
                </a:cxn>
                <a:cxn ang="0">
                  <a:pos x="0" y="26"/>
                </a:cxn>
                <a:cxn ang="0">
                  <a:pos x="8" y="15"/>
                </a:cxn>
                <a:cxn ang="0">
                  <a:pos x="14" y="9"/>
                </a:cxn>
                <a:cxn ang="0">
                  <a:pos x="20" y="4"/>
                </a:cxn>
                <a:cxn ang="0">
                  <a:pos x="27" y="1"/>
                </a:cxn>
                <a:cxn ang="0">
                  <a:pos x="33" y="0"/>
                </a:cxn>
                <a:cxn ang="0">
                  <a:pos x="35" y="0"/>
                </a:cxn>
                <a:cxn ang="0">
                  <a:pos x="38" y="1"/>
                </a:cxn>
                <a:cxn ang="0">
                  <a:pos x="40" y="2"/>
                </a:cxn>
                <a:cxn ang="0">
                  <a:pos x="43" y="5"/>
                </a:cxn>
                <a:cxn ang="0">
                  <a:pos x="43" y="5"/>
                </a:cxn>
              </a:cxnLst>
              <a:rect l="0" t="0" r="r" b="b"/>
              <a:pathLst>
                <a:path w="43" h="26">
                  <a:moveTo>
                    <a:pt x="43" y="5"/>
                  </a:moveTo>
                  <a:lnTo>
                    <a:pt x="43" y="5"/>
                  </a:lnTo>
                  <a:lnTo>
                    <a:pt x="39" y="9"/>
                  </a:lnTo>
                  <a:lnTo>
                    <a:pt x="36" y="14"/>
                  </a:lnTo>
                  <a:lnTo>
                    <a:pt x="31" y="17"/>
                  </a:lnTo>
                  <a:lnTo>
                    <a:pt x="25" y="19"/>
                  </a:lnTo>
                  <a:lnTo>
                    <a:pt x="14" y="22"/>
                  </a:lnTo>
                  <a:lnTo>
                    <a:pt x="0" y="26"/>
                  </a:lnTo>
                  <a:lnTo>
                    <a:pt x="0" y="26"/>
                  </a:lnTo>
                  <a:lnTo>
                    <a:pt x="8" y="15"/>
                  </a:lnTo>
                  <a:lnTo>
                    <a:pt x="14" y="9"/>
                  </a:lnTo>
                  <a:lnTo>
                    <a:pt x="20" y="4"/>
                  </a:lnTo>
                  <a:lnTo>
                    <a:pt x="27" y="1"/>
                  </a:lnTo>
                  <a:lnTo>
                    <a:pt x="33" y="0"/>
                  </a:lnTo>
                  <a:lnTo>
                    <a:pt x="35" y="0"/>
                  </a:lnTo>
                  <a:lnTo>
                    <a:pt x="38" y="1"/>
                  </a:lnTo>
                  <a:lnTo>
                    <a:pt x="40" y="2"/>
                  </a:lnTo>
                  <a:lnTo>
                    <a:pt x="43" y="5"/>
                  </a:lnTo>
                  <a:lnTo>
                    <a:pt x="43" y="5"/>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43" name="Freeform 48"/>
            <p:cNvSpPr/>
            <p:nvPr/>
          </p:nvSpPr>
          <p:spPr bwMode="auto">
            <a:xfrm>
              <a:off x="4932363" y="222250"/>
              <a:ext cx="22225" cy="11113"/>
            </a:xfrm>
            <a:custGeom>
              <a:avLst/>
              <a:gdLst/>
              <a:ahLst/>
              <a:cxnLst>
                <a:cxn ang="0">
                  <a:pos x="41" y="11"/>
                </a:cxn>
                <a:cxn ang="0">
                  <a:pos x="41" y="11"/>
                </a:cxn>
                <a:cxn ang="0">
                  <a:pos x="32" y="16"/>
                </a:cxn>
                <a:cxn ang="0">
                  <a:pos x="20" y="20"/>
                </a:cxn>
                <a:cxn ang="0">
                  <a:pos x="14" y="22"/>
                </a:cxn>
                <a:cxn ang="0">
                  <a:pos x="9" y="22"/>
                </a:cxn>
                <a:cxn ang="0">
                  <a:pos x="4" y="22"/>
                </a:cxn>
                <a:cxn ang="0">
                  <a:pos x="0" y="19"/>
                </a:cxn>
                <a:cxn ang="0">
                  <a:pos x="0" y="19"/>
                </a:cxn>
                <a:cxn ang="0">
                  <a:pos x="9" y="11"/>
                </a:cxn>
                <a:cxn ang="0">
                  <a:pos x="16" y="7"/>
                </a:cxn>
                <a:cxn ang="0">
                  <a:pos x="22" y="3"/>
                </a:cxn>
                <a:cxn ang="0">
                  <a:pos x="28" y="1"/>
                </a:cxn>
                <a:cxn ang="0">
                  <a:pos x="31" y="0"/>
                </a:cxn>
                <a:cxn ang="0">
                  <a:pos x="34" y="1"/>
                </a:cxn>
                <a:cxn ang="0">
                  <a:pos x="36" y="2"/>
                </a:cxn>
                <a:cxn ang="0">
                  <a:pos x="38" y="4"/>
                </a:cxn>
                <a:cxn ang="0">
                  <a:pos x="40" y="7"/>
                </a:cxn>
                <a:cxn ang="0">
                  <a:pos x="41" y="11"/>
                </a:cxn>
                <a:cxn ang="0">
                  <a:pos x="41" y="11"/>
                </a:cxn>
              </a:cxnLst>
              <a:rect l="0" t="0" r="r" b="b"/>
              <a:pathLst>
                <a:path w="41" h="22">
                  <a:moveTo>
                    <a:pt x="41" y="11"/>
                  </a:moveTo>
                  <a:lnTo>
                    <a:pt x="41" y="11"/>
                  </a:lnTo>
                  <a:lnTo>
                    <a:pt x="32" y="16"/>
                  </a:lnTo>
                  <a:lnTo>
                    <a:pt x="20" y="20"/>
                  </a:lnTo>
                  <a:lnTo>
                    <a:pt x="14" y="22"/>
                  </a:lnTo>
                  <a:lnTo>
                    <a:pt x="9" y="22"/>
                  </a:lnTo>
                  <a:lnTo>
                    <a:pt x="4" y="22"/>
                  </a:lnTo>
                  <a:lnTo>
                    <a:pt x="0" y="19"/>
                  </a:lnTo>
                  <a:lnTo>
                    <a:pt x="0" y="19"/>
                  </a:lnTo>
                  <a:lnTo>
                    <a:pt x="9" y="11"/>
                  </a:lnTo>
                  <a:lnTo>
                    <a:pt x="16" y="7"/>
                  </a:lnTo>
                  <a:lnTo>
                    <a:pt x="22" y="3"/>
                  </a:lnTo>
                  <a:lnTo>
                    <a:pt x="28" y="1"/>
                  </a:lnTo>
                  <a:lnTo>
                    <a:pt x="31" y="0"/>
                  </a:lnTo>
                  <a:lnTo>
                    <a:pt x="34" y="1"/>
                  </a:lnTo>
                  <a:lnTo>
                    <a:pt x="36" y="2"/>
                  </a:lnTo>
                  <a:lnTo>
                    <a:pt x="38" y="4"/>
                  </a:lnTo>
                  <a:lnTo>
                    <a:pt x="40" y="7"/>
                  </a:lnTo>
                  <a:lnTo>
                    <a:pt x="41" y="11"/>
                  </a:lnTo>
                  <a:lnTo>
                    <a:pt x="41" y="11"/>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44" name="Freeform 49"/>
            <p:cNvSpPr/>
            <p:nvPr/>
          </p:nvSpPr>
          <p:spPr bwMode="auto">
            <a:xfrm>
              <a:off x="4935538" y="238125"/>
              <a:ext cx="23813" cy="14288"/>
            </a:xfrm>
            <a:custGeom>
              <a:avLst/>
              <a:gdLst/>
              <a:ahLst/>
              <a:cxnLst>
                <a:cxn ang="0">
                  <a:pos x="45" y="1"/>
                </a:cxn>
                <a:cxn ang="0">
                  <a:pos x="45" y="1"/>
                </a:cxn>
                <a:cxn ang="0">
                  <a:pos x="44" y="4"/>
                </a:cxn>
                <a:cxn ang="0">
                  <a:pos x="43" y="7"/>
                </a:cxn>
                <a:cxn ang="0">
                  <a:pos x="42" y="10"/>
                </a:cxn>
                <a:cxn ang="0">
                  <a:pos x="39" y="13"/>
                </a:cxn>
                <a:cxn ang="0">
                  <a:pos x="34" y="17"/>
                </a:cxn>
                <a:cxn ang="0">
                  <a:pos x="28" y="19"/>
                </a:cxn>
                <a:cxn ang="0">
                  <a:pos x="14" y="22"/>
                </a:cxn>
                <a:cxn ang="0">
                  <a:pos x="6" y="24"/>
                </a:cxn>
                <a:cxn ang="0">
                  <a:pos x="0" y="26"/>
                </a:cxn>
                <a:cxn ang="0">
                  <a:pos x="0" y="26"/>
                </a:cxn>
                <a:cxn ang="0">
                  <a:pos x="4" y="21"/>
                </a:cxn>
                <a:cxn ang="0">
                  <a:pos x="8" y="16"/>
                </a:cxn>
                <a:cxn ang="0">
                  <a:pos x="13" y="11"/>
                </a:cxn>
                <a:cxn ang="0">
                  <a:pos x="18" y="7"/>
                </a:cxn>
                <a:cxn ang="0">
                  <a:pos x="24" y="3"/>
                </a:cxn>
                <a:cxn ang="0">
                  <a:pos x="31" y="1"/>
                </a:cxn>
                <a:cxn ang="0">
                  <a:pos x="37" y="0"/>
                </a:cxn>
                <a:cxn ang="0">
                  <a:pos x="45" y="1"/>
                </a:cxn>
                <a:cxn ang="0">
                  <a:pos x="45" y="1"/>
                </a:cxn>
              </a:cxnLst>
              <a:rect l="0" t="0" r="r" b="b"/>
              <a:pathLst>
                <a:path w="45" h="26">
                  <a:moveTo>
                    <a:pt x="45" y="1"/>
                  </a:moveTo>
                  <a:lnTo>
                    <a:pt x="45" y="1"/>
                  </a:lnTo>
                  <a:lnTo>
                    <a:pt x="44" y="4"/>
                  </a:lnTo>
                  <a:lnTo>
                    <a:pt x="43" y="7"/>
                  </a:lnTo>
                  <a:lnTo>
                    <a:pt x="42" y="10"/>
                  </a:lnTo>
                  <a:lnTo>
                    <a:pt x="39" y="13"/>
                  </a:lnTo>
                  <a:lnTo>
                    <a:pt x="34" y="17"/>
                  </a:lnTo>
                  <a:lnTo>
                    <a:pt x="28" y="19"/>
                  </a:lnTo>
                  <a:lnTo>
                    <a:pt x="14" y="22"/>
                  </a:lnTo>
                  <a:lnTo>
                    <a:pt x="6" y="24"/>
                  </a:lnTo>
                  <a:lnTo>
                    <a:pt x="0" y="26"/>
                  </a:lnTo>
                  <a:lnTo>
                    <a:pt x="0" y="26"/>
                  </a:lnTo>
                  <a:lnTo>
                    <a:pt x="4" y="21"/>
                  </a:lnTo>
                  <a:lnTo>
                    <a:pt x="8" y="16"/>
                  </a:lnTo>
                  <a:lnTo>
                    <a:pt x="13" y="11"/>
                  </a:lnTo>
                  <a:lnTo>
                    <a:pt x="18" y="7"/>
                  </a:lnTo>
                  <a:lnTo>
                    <a:pt x="24" y="3"/>
                  </a:lnTo>
                  <a:lnTo>
                    <a:pt x="31" y="1"/>
                  </a:lnTo>
                  <a:lnTo>
                    <a:pt x="37" y="0"/>
                  </a:lnTo>
                  <a:lnTo>
                    <a:pt x="45" y="1"/>
                  </a:lnTo>
                  <a:lnTo>
                    <a:pt x="45" y="1"/>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45" name="Freeform 50"/>
            <p:cNvSpPr/>
            <p:nvPr/>
          </p:nvSpPr>
          <p:spPr bwMode="auto">
            <a:xfrm>
              <a:off x="4464051" y="241300"/>
              <a:ext cx="30163" cy="61913"/>
            </a:xfrm>
            <a:custGeom>
              <a:avLst/>
              <a:gdLst/>
              <a:ahLst/>
              <a:cxnLst>
                <a:cxn ang="0">
                  <a:pos x="54" y="0"/>
                </a:cxn>
                <a:cxn ang="0">
                  <a:pos x="54" y="0"/>
                </a:cxn>
                <a:cxn ang="0">
                  <a:pos x="56" y="5"/>
                </a:cxn>
                <a:cxn ang="0">
                  <a:pos x="55" y="11"/>
                </a:cxn>
                <a:cxn ang="0">
                  <a:pos x="54" y="16"/>
                </a:cxn>
                <a:cxn ang="0">
                  <a:pos x="50" y="22"/>
                </a:cxn>
                <a:cxn ang="0">
                  <a:pos x="48" y="27"/>
                </a:cxn>
                <a:cxn ang="0">
                  <a:pos x="47" y="32"/>
                </a:cxn>
                <a:cxn ang="0">
                  <a:pos x="46" y="38"/>
                </a:cxn>
                <a:cxn ang="0">
                  <a:pos x="48" y="43"/>
                </a:cxn>
                <a:cxn ang="0">
                  <a:pos x="48" y="43"/>
                </a:cxn>
                <a:cxn ang="0">
                  <a:pos x="42" y="53"/>
                </a:cxn>
                <a:cxn ang="0">
                  <a:pos x="38" y="64"/>
                </a:cxn>
                <a:cxn ang="0">
                  <a:pos x="30" y="87"/>
                </a:cxn>
                <a:cxn ang="0">
                  <a:pos x="26" y="98"/>
                </a:cxn>
                <a:cxn ang="0">
                  <a:pos x="24" y="103"/>
                </a:cxn>
                <a:cxn ang="0">
                  <a:pos x="20" y="106"/>
                </a:cxn>
                <a:cxn ang="0">
                  <a:pos x="17" y="110"/>
                </a:cxn>
                <a:cxn ang="0">
                  <a:pos x="13" y="114"/>
                </a:cxn>
                <a:cxn ang="0">
                  <a:pos x="8" y="116"/>
                </a:cxn>
                <a:cxn ang="0">
                  <a:pos x="2" y="118"/>
                </a:cxn>
                <a:cxn ang="0">
                  <a:pos x="2" y="118"/>
                </a:cxn>
                <a:cxn ang="0">
                  <a:pos x="0" y="113"/>
                </a:cxn>
                <a:cxn ang="0">
                  <a:pos x="1" y="108"/>
                </a:cxn>
                <a:cxn ang="0">
                  <a:pos x="2" y="103"/>
                </a:cxn>
                <a:cxn ang="0">
                  <a:pos x="4" y="99"/>
                </a:cxn>
                <a:cxn ang="0">
                  <a:pos x="10" y="91"/>
                </a:cxn>
                <a:cxn ang="0">
                  <a:pos x="16" y="85"/>
                </a:cxn>
                <a:cxn ang="0">
                  <a:pos x="16" y="85"/>
                </a:cxn>
                <a:cxn ang="0">
                  <a:pos x="32" y="44"/>
                </a:cxn>
                <a:cxn ang="0">
                  <a:pos x="40" y="23"/>
                </a:cxn>
                <a:cxn ang="0">
                  <a:pos x="46" y="0"/>
                </a:cxn>
                <a:cxn ang="0">
                  <a:pos x="46" y="0"/>
                </a:cxn>
                <a:cxn ang="0">
                  <a:pos x="54" y="0"/>
                </a:cxn>
                <a:cxn ang="0">
                  <a:pos x="54" y="0"/>
                </a:cxn>
              </a:cxnLst>
              <a:rect l="0" t="0" r="r" b="b"/>
              <a:pathLst>
                <a:path w="56" h="118">
                  <a:moveTo>
                    <a:pt x="54" y="0"/>
                  </a:moveTo>
                  <a:lnTo>
                    <a:pt x="54" y="0"/>
                  </a:lnTo>
                  <a:lnTo>
                    <a:pt x="56" y="5"/>
                  </a:lnTo>
                  <a:lnTo>
                    <a:pt x="55" y="11"/>
                  </a:lnTo>
                  <a:lnTo>
                    <a:pt x="54" y="16"/>
                  </a:lnTo>
                  <a:lnTo>
                    <a:pt x="50" y="22"/>
                  </a:lnTo>
                  <a:lnTo>
                    <a:pt x="48" y="27"/>
                  </a:lnTo>
                  <a:lnTo>
                    <a:pt x="47" y="32"/>
                  </a:lnTo>
                  <a:lnTo>
                    <a:pt x="46" y="38"/>
                  </a:lnTo>
                  <a:lnTo>
                    <a:pt x="48" y="43"/>
                  </a:lnTo>
                  <a:lnTo>
                    <a:pt x="48" y="43"/>
                  </a:lnTo>
                  <a:lnTo>
                    <a:pt x="42" y="53"/>
                  </a:lnTo>
                  <a:lnTo>
                    <a:pt x="38" y="64"/>
                  </a:lnTo>
                  <a:lnTo>
                    <a:pt x="30" y="87"/>
                  </a:lnTo>
                  <a:lnTo>
                    <a:pt x="26" y="98"/>
                  </a:lnTo>
                  <a:lnTo>
                    <a:pt x="24" y="103"/>
                  </a:lnTo>
                  <a:lnTo>
                    <a:pt x="20" y="106"/>
                  </a:lnTo>
                  <a:lnTo>
                    <a:pt x="17" y="110"/>
                  </a:lnTo>
                  <a:lnTo>
                    <a:pt x="13" y="114"/>
                  </a:lnTo>
                  <a:lnTo>
                    <a:pt x="8" y="116"/>
                  </a:lnTo>
                  <a:lnTo>
                    <a:pt x="2" y="118"/>
                  </a:lnTo>
                  <a:lnTo>
                    <a:pt x="2" y="118"/>
                  </a:lnTo>
                  <a:lnTo>
                    <a:pt x="0" y="113"/>
                  </a:lnTo>
                  <a:lnTo>
                    <a:pt x="1" y="108"/>
                  </a:lnTo>
                  <a:lnTo>
                    <a:pt x="2" y="103"/>
                  </a:lnTo>
                  <a:lnTo>
                    <a:pt x="4" y="99"/>
                  </a:lnTo>
                  <a:lnTo>
                    <a:pt x="10" y="91"/>
                  </a:lnTo>
                  <a:lnTo>
                    <a:pt x="16" y="85"/>
                  </a:lnTo>
                  <a:lnTo>
                    <a:pt x="16" y="85"/>
                  </a:lnTo>
                  <a:lnTo>
                    <a:pt x="32" y="44"/>
                  </a:lnTo>
                  <a:lnTo>
                    <a:pt x="40" y="23"/>
                  </a:lnTo>
                  <a:lnTo>
                    <a:pt x="46" y="0"/>
                  </a:lnTo>
                  <a:lnTo>
                    <a:pt x="46" y="0"/>
                  </a:lnTo>
                  <a:lnTo>
                    <a:pt x="54" y="0"/>
                  </a:lnTo>
                  <a:lnTo>
                    <a:pt x="54" y="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46" name="Freeform 51"/>
            <p:cNvSpPr/>
            <p:nvPr/>
          </p:nvSpPr>
          <p:spPr bwMode="auto">
            <a:xfrm>
              <a:off x="4941888" y="254000"/>
              <a:ext cx="23813" cy="11113"/>
            </a:xfrm>
            <a:custGeom>
              <a:avLst/>
              <a:gdLst/>
              <a:ahLst/>
              <a:cxnLst>
                <a:cxn ang="0">
                  <a:pos x="46" y="9"/>
                </a:cxn>
                <a:cxn ang="0">
                  <a:pos x="46" y="9"/>
                </a:cxn>
                <a:cxn ang="0">
                  <a:pos x="42" y="13"/>
                </a:cxn>
                <a:cxn ang="0">
                  <a:pos x="37" y="15"/>
                </a:cxn>
                <a:cxn ang="0">
                  <a:pos x="32" y="17"/>
                </a:cxn>
                <a:cxn ang="0">
                  <a:pos x="25" y="18"/>
                </a:cxn>
                <a:cxn ang="0">
                  <a:pos x="12" y="19"/>
                </a:cxn>
                <a:cxn ang="0">
                  <a:pos x="0" y="18"/>
                </a:cxn>
                <a:cxn ang="0">
                  <a:pos x="0" y="18"/>
                </a:cxn>
                <a:cxn ang="0">
                  <a:pos x="4" y="14"/>
                </a:cxn>
                <a:cxn ang="0">
                  <a:pos x="9" y="9"/>
                </a:cxn>
                <a:cxn ang="0">
                  <a:pos x="17" y="5"/>
                </a:cxn>
                <a:cxn ang="0">
                  <a:pos x="23" y="2"/>
                </a:cxn>
                <a:cxn ang="0">
                  <a:pos x="31" y="0"/>
                </a:cxn>
                <a:cxn ang="0">
                  <a:pos x="34" y="0"/>
                </a:cxn>
                <a:cxn ang="0">
                  <a:pos x="37" y="0"/>
                </a:cxn>
                <a:cxn ang="0">
                  <a:pos x="39" y="2"/>
                </a:cxn>
                <a:cxn ang="0">
                  <a:pos x="42" y="3"/>
                </a:cxn>
                <a:cxn ang="0">
                  <a:pos x="45" y="6"/>
                </a:cxn>
                <a:cxn ang="0">
                  <a:pos x="46" y="9"/>
                </a:cxn>
                <a:cxn ang="0">
                  <a:pos x="46" y="9"/>
                </a:cxn>
              </a:cxnLst>
              <a:rect l="0" t="0" r="r" b="b"/>
              <a:pathLst>
                <a:path w="46" h="19">
                  <a:moveTo>
                    <a:pt x="46" y="9"/>
                  </a:moveTo>
                  <a:lnTo>
                    <a:pt x="46" y="9"/>
                  </a:lnTo>
                  <a:lnTo>
                    <a:pt x="42" y="13"/>
                  </a:lnTo>
                  <a:lnTo>
                    <a:pt x="37" y="15"/>
                  </a:lnTo>
                  <a:lnTo>
                    <a:pt x="32" y="17"/>
                  </a:lnTo>
                  <a:lnTo>
                    <a:pt x="25" y="18"/>
                  </a:lnTo>
                  <a:lnTo>
                    <a:pt x="12" y="19"/>
                  </a:lnTo>
                  <a:lnTo>
                    <a:pt x="0" y="18"/>
                  </a:lnTo>
                  <a:lnTo>
                    <a:pt x="0" y="18"/>
                  </a:lnTo>
                  <a:lnTo>
                    <a:pt x="4" y="14"/>
                  </a:lnTo>
                  <a:lnTo>
                    <a:pt x="9" y="9"/>
                  </a:lnTo>
                  <a:lnTo>
                    <a:pt x="17" y="5"/>
                  </a:lnTo>
                  <a:lnTo>
                    <a:pt x="23" y="2"/>
                  </a:lnTo>
                  <a:lnTo>
                    <a:pt x="31" y="0"/>
                  </a:lnTo>
                  <a:lnTo>
                    <a:pt x="34" y="0"/>
                  </a:lnTo>
                  <a:lnTo>
                    <a:pt x="37" y="0"/>
                  </a:lnTo>
                  <a:lnTo>
                    <a:pt x="39" y="2"/>
                  </a:lnTo>
                  <a:lnTo>
                    <a:pt x="42" y="3"/>
                  </a:lnTo>
                  <a:lnTo>
                    <a:pt x="45" y="6"/>
                  </a:lnTo>
                  <a:lnTo>
                    <a:pt x="46" y="9"/>
                  </a:lnTo>
                  <a:lnTo>
                    <a:pt x="46" y="9"/>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47" name="Freeform 52"/>
            <p:cNvSpPr/>
            <p:nvPr/>
          </p:nvSpPr>
          <p:spPr bwMode="auto">
            <a:xfrm>
              <a:off x="4446588" y="269875"/>
              <a:ext cx="14288" cy="17463"/>
            </a:xfrm>
            <a:custGeom>
              <a:avLst/>
              <a:gdLst/>
              <a:ahLst/>
              <a:cxnLst>
                <a:cxn ang="0">
                  <a:pos x="16" y="0"/>
                </a:cxn>
                <a:cxn ang="0">
                  <a:pos x="16" y="0"/>
                </a:cxn>
                <a:cxn ang="0">
                  <a:pos x="25" y="0"/>
                </a:cxn>
                <a:cxn ang="0">
                  <a:pos x="25" y="0"/>
                </a:cxn>
                <a:cxn ang="0">
                  <a:pos x="27" y="2"/>
                </a:cxn>
                <a:cxn ang="0">
                  <a:pos x="28" y="4"/>
                </a:cxn>
                <a:cxn ang="0">
                  <a:pos x="28" y="9"/>
                </a:cxn>
                <a:cxn ang="0">
                  <a:pos x="25" y="17"/>
                </a:cxn>
                <a:cxn ang="0">
                  <a:pos x="22" y="23"/>
                </a:cxn>
                <a:cxn ang="0">
                  <a:pos x="18" y="29"/>
                </a:cxn>
                <a:cxn ang="0">
                  <a:pos x="12" y="32"/>
                </a:cxn>
                <a:cxn ang="0">
                  <a:pos x="9" y="33"/>
                </a:cxn>
                <a:cxn ang="0">
                  <a:pos x="6" y="33"/>
                </a:cxn>
                <a:cxn ang="0">
                  <a:pos x="3" y="32"/>
                </a:cxn>
                <a:cxn ang="0">
                  <a:pos x="0" y="30"/>
                </a:cxn>
                <a:cxn ang="0">
                  <a:pos x="0" y="30"/>
                </a:cxn>
                <a:cxn ang="0">
                  <a:pos x="8" y="16"/>
                </a:cxn>
                <a:cxn ang="0">
                  <a:pos x="13" y="8"/>
                </a:cxn>
                <a:cxn ang="0">
                  <a:pos x="16" y="0"/>
                </a:cxn>
                <a:cxn ang="0">
                  <a:pos x="16" y="0"/>
                </a:cxn>
              </a:cxnLst>
              <a:rect l="0" t="0" r="r" b="b"/>
              <a:pathLst>
                <a:path w="28" h="33">
                  <a:moveTo>
                    <a:pt x="16" y="0"/>
                  </a:moveTo>
                  <a:lnTo>
                    <a:pt x="16" y="0"/>
                  </a:lnTo>
                  <a:lnTo>
                    <a:pt x="25" y="0"/>
                  </a:lnTo>
                  <a:lnTo>
                    <a:pt x="25" y="0"/>
                  </a:lnTo>
                  <a:lnTo>
                    <a:pt x="27" y="2"/>
                  </a:lnTo>
                  <a:lnTo>
                    <a:pt x="28" y="4"/>
                  </a:lnTo>
                  <a:lnTo>
                    <a:pt x="28" y="9"/>
                  </a:lnTo>
                  <a:lnTo>
                    <a:pt x="25" y="17"/>
                  </a:lnTo>
                  <a:lnTo>
                    <a:pt x="22" y="23"/>
                  </a:lnTo>
                  <a:lnTo>
                    <a:pt x="18" y="29"/>
                  </a:lnTo>
                  <a:lnTo>
                    <a:pt x="12" y="32"/>
                  </a:lnTo>
                  <a:lnTo>
                    <a:pt x="9" y="33"/>
                  </a:lnTo>
                  <a:lnTo>
                    <a:pt x="6" y="33"/>
                  </a:lnTo>
                  <a:lnTo>
                    <a:pt x="3" y="32"/>
                  </a:lnTo>
                  <a:lnTo>
                    <a:pt x="0" y="30"/>
                  </a:lnTo>
                  <a:lnTo>
                    <a:pt x="0" y="30"/>
                  </a:lnTo>
                  <a:lnTo>
                    <a:pt x="8" y="16"/>
                  </a:lnTo>
                  <a:lnTo>
                    <a:pt x="13" y="8"/>
                  </a:lnTo>
                  <a:lnTo>
                    <a:pt x="16" y="0"/>
                  </a:lnTo>
                  <a:lnTo>
                    <a:pt x="16" y="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48" name="Freeform 53"/>
            <p:cNvSpPr/>
            <p:nvPr/>
          </p:nvSpPr>
          <p:spPr bwMode="auto">
            <a:xfrm>
              <a:off x="4551363" y="292100"/>
              <a:ext cx="30163" cy="58738"/>
            </a:xfrm>
            <a:custGeom>
              <a:avLst/>
              <a:gdLst/>
              <a:ahLst/>
              <a:cxnLst>
                <a:cxn ang="0">
                  <a:pos x="57" y="0"/>
                </a:cxn>
                <a:cxn ang="0">
                  <a:pos x="57" y="0"/>
                </a:cxn>
                <a:cxn ang="0">
                  <a:pos x="38" y="55"/>
                </a:cxn>
                <a:cxn ang="0">
                  <a:pos x="29" y="83"/>
                </a:cxn>
                <a:cxn ang="0">
                  <a:pos x="18" y="110"/>
                </a:cxn>
                <a:cxn ang="0">
                  <a:pos x="18" y="110"/>
                </a:cxn>
                <a:cxn ang="0">
                  <a:pos x="13" y="111"/>
                </a:cxn>
                <a:cxn ang="0">
                  <a:pos x="7" y="111"/>
                </a:cxn>
                <a:cxn ang="0">
                  <a:pos x="3" y="110"/>
                </a:cxn>
                <a:cxn ang="0">
                  <a:pos x="1" y="107"/>
                </a:cxn>
                <a:cxn ang="0">
                  <a:pos x="0" y="105"/>
                </a:cxn>
                <a:cxn ang="0">
                  <a:pos x="0" y="105"/>
                </a:cxn>
                <a:cxn ang="0">
                  <a:pos x="5" y="100"/>
                </a:cxn>
                <a:cxn ang="0">
                  <a:pos x="10" y="94"/>
                </a:cxn>
                <a:cxn ang="0">
                  <a:pos x="13" y="86"/>
                </a:cxn>
                <a:cxn ang="0">
                  <a:pos x="16" y="79"/>
                </a:cxn>
                <a:cxn ang="0">
                  <a:pos x="20" y="63"/>
                </a:cxn>
                <a:cxn ang="0">
                  <a:pos x="25" y="45"/>
                </a:cxn>
                <a:cxn ang="0">
                  <a:pos x="30" y="28"/>
                </a:cxn>
                <a:cxn ang="0">
                  <a:pos x="33" y="22"/>
                </a:cxn>
                <a:cxn ang="0">
                  <a:pos x="36" y="15"/>
                </a:cxn>
                <a:cxn ang="0">
                  <a:pos x="40" y="9"/>
                </a:cxn>
                <a:cxn ang="0">
                  <a:pos x="45" y="5"/>
                </a:cxn>
                <a:cxn ang="0">
                  <a:pos x="50" y="1"/>
                </a:cxn>
                <a:cxn ang="0">
                  <a:pos x="57" y="0"/>
                </a:cxn>
                <a:cxn ang="0">
                  <a:pos x="57" y="0"/>
                </a:cxn>
              </a:cxnLst>
              <a:rect l="0" t="0" r="r" b="b"/>
              <a:pathLst>
                <a:path w="57" h="111">
                  <a:moveTo>
                    <a:pt x="57" y="0"/>
                  </a:moveTo>
                  <a:lnTo>
                    <a:pt x="57" y="0"/>
                  </a:lnTo>
                  <a:lnTo>
                    <a:pt x="38" y="55"/>
                  </a:lnTo>
                  <a:lnTo>
                    <a:pt x="29" y="83"/>
                  </a:lnTo>
                  <a:lnTo>
                    <a:pt x="18" y="110"/>
                  </a:lnTo>
                  <a:lnTo>
                    <a:pt x="18" y="110"/>
                  </a:lnTo>
                  <a:lnTo>
                    <a:pt x="13" y="111"/>
                  </a:lnTo>
                  <a:lnTo>
                    <a:pt x="7" y="111"/>
                  </a:lnTo>
                  <a:lnTo>
                    <a:pt x="3" y="110"/>
                  </a:lnTo>
                  <a:lnTo>
                    <a:pt x="1" y="107"/>
                  </a:lnTo>
                  <a:lnTo>
                    <a:pt x="0" y="105"/>
                  </a:lnTo>
                  <a:lnTo>
                    <a:pt x="0" y="105"/>
                  </a:lnTo>
                  <a:lnTo>
                    <a:pt x="5" y="100"/>
                  </a:lnTo>
                  <a:lnTo>
                    <a:pt x="10" y="94"/>
                  </a:lnTo>
                  <a:lnTo>
                    <a:pt x="13" y="86"/>
                  </a:lnTo>
                  <a:lnTo>
                    <a:pt x="16" y="79"/>
                  </a:lnTo>
                  <a:lnTo>
                    <a:pt x="20" y="63"/>
                  </a:lnTo>
                  <a:lnTo>
                    <a:pt x="25" y="45"/>
                  </a:lnTo>
                  <a:lnTo>
                    <a:pt x="30" y="28"/>
                  </a:lnTo>
                  <a:lnTo>
                    <a:pt x="33" y="22"/>
                  </a:lnTo>
                  <a:lnTo>
                    <a:pt x="36" y="15"/>
                  </a:lnTo>
                  <a:lnTo>
                    <a:pt x="40" y="9"/>
                  </a:lnTo>
                  <a:lnTo>
                    <a:pt x="45" y="5"/>
                  </a:lnTo>
                  <a:lnTo>
                    <a:pt x="50" y="1"/>
                  </a:lnTo>
                  <a:lnTo>
                    <a:pt x="57" y="0"/>
                  </a:lnTo>
                  <a:lnTo>
                    <a:pt x="57" y="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49" name="Freeform 54"/>
            <p:cNvSpPr/>
            <p:nvPr/>
          </p:nvSpPr>
          <p:spPr bwMode="auto">
            <a:xfrm>
              <a:off x="4486276" y="295275"/>
              <a:ext cx="14288" cy="20638"/>
            </a:xfrm>
            <a:custGeom>
              <a:avLst/>
              <a:gdLst/>
              <a:ahLst/>
              <a:cxnLst>
                <a:cxn ang="0">
                  <a:pos x="27" y="0"/>
                </a:cxn>
                <a:cxn ang="0">
                  <a:pos x="27" y="0"/>
                </a:cxn>
                <a:cxn ang="0">
                  <a:pos x="27" y="6"/>
                </a:cxn>
                <a:cxn ang="0">
                  <a:pos x="25" y="12"/>
                </a:cxn>
                <a:cxn ang="0">
                  <a:pos x="22" y="20"/>
                </a:cxn>
                <a:cxn ang="0">
                  <a:pos x="14" y="36"/>
                </a:cxn>
                <a:cxn ang="0">
                  <a:pos x="14" y="36"/>
                </a:cxn>
                <a:cxn ang="0">
                  <a:pos x="9" y="36"/>
                </a:cxn>
                <a:cxn ang="0">
                  <a:pos x="6" y="37"/>
                </a:cxn>
                <a:cxn ang="0">
                  <a:pos x="0" y="38"/>
                </a:cxn>
                <a:cxn ang="0">
                  <a:pos x="0" y="38"/>
                </a:cxn>
                <a:cxn ang="0">
                  <a:pos x="3" y="28"/>
                </a:cxn>
                <a:cxn ang="0">
                  <a:pos x="8" y="17"/>
                </a:cxn>
                <a:cxn ang="0">
                  <a:pos x="12" y="12"/>
                </a:cxn>
                <a:cxn ang="0">
                  <a:pos x="16" y="6"/>
                </a:cxn>
                <a:cxn ang="0">
                  <a:pos x="20" y="3"/>
                </a:cxn>
                <a:cxn ang="0">
                  <a:pos x="27" y="0"/>
                </a:cxn>
                <a:cxn ang="0">
                  <a:pos x="27" y="0"/>
                </a:cxn>
              </a:cxnLst>
              <a:rect l="0" t="0" r="r" b="b"/>
              <a:pathLst>
                <a:path w="27" h="38">
                  <a:moveTo>
                    <a:pt x="27" y="0"/>
                  </a:moveTo>
                  <a:lnTo>
                    <a:pt x="27" y="0"/>
                  </a:lnTo>
                  <a:lnTo>
                    <a:pt x="27" y="6"/>
                  </a:lnTo>
                  <a:lnTo>
                    <a:pt x="25" y="12"/>
                  </a:lnTo>
                  <a:lnTo>
                    <a:pt x="22" y="20"/>
                  </a:lnTo>
                  <a:lnTo>
                    <a:pt x="14" y="36"/>
                  </a:lnTo>
                  <a:lnTo>
                    <a:pt x="14" y="36"/>
                  </a:lnTo>
                  <a:lnTo>
                    <a:pt x="9" y="36"/>
                  </a:lnTo>
                  <a:lnTo>
                    <a:pt x="6" y="37"/>
                  </a:lnTo>
                  <a:lnTo>
                    <a:pt x="0" y="38"/>
                  </a:lnTo>
                  <a:lnTo>
                    <a:pt x="0" y="38"/>
                  </a:lnTo>
                  <a:lnTo>
                    <a:pt x="3" y="28"/>
                  </a:lnTo>
                  <a:lnTo>
                    <a:pt x="8" y="17"/>
                  </a:lnTo>
                  <a:lnTo>
                    <a:pt x="12" y="12"/>
                  </a:lnTo>
                  <a:lnTo>
                    <a:pt x="16" y="6"/>
                  </a:lnTo>
                  <a:lnTo>
                    <a:pt x="20" y="3"/>
                  </a:lnTo>
                  <a:lnTo>
                    <a:pt x="27" y="0"/>
                  </a:lnTo>
                  <a:lnTo>
                    <a:pt x="27" y="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50" name="Freeform 55"/>
            <p:cNvSpPr/>
            <p:nvPr/>
          </p:nvSpPr>
          <p:spPr bwMode="auto">
            <a:xfrm>
              <a:off x="4933951" y="303213"/>
              <a:ext cx="33338" cy="6350"/>
            </a:xfrm>
            <a:custGeom>
              <a:avLst/>
              <a:gdLst/>
              <a:ahLst/>
              <a:cxnLst>
                <a:cxn ang="0">
                  <a:pos x="61" y="6"/>
                </a:cxn>
                <a:cxn ang="0">
                  <a:pos x="61" y="6"/>
                </a:cxn>
                <a:cxn ang="0">
                  <a:pos x="59" y="8"/>
                </a:cxn>
                <a:cxn ang="0">
                  <a:pos x="55" y="11"/>
                </a:cxn>
                <a:cxn ang="0">
                  <a:pos x="49" y="12"/>
                </a:cxn>
                <a:cxn ang="0">
                  <a:pos x="41" y="13"/>
                </a:cxn>
                <a:cxn ang="0">
                  <a:pos x="33" y="12"/>
                </a:cxn>
                <a:cxn ang="0">
                  <a:pos x="15" y="11"/>
                </a:cxn>
                <a:cxn ang="0">
                  <a:pos x="7" y="9"/>
                </a:cxn>
                <a:cxn ang="0">
                  <a:pos x="0" y="11"/>
                </a:cxn>
                <a:cxn ang="0">
                  <a:pos x="0" y="11"/>
                </a:cxn>
                <a:cxn ang="0">
                  <a:pos x="6" y="6"/>
                </a:cxn>
                <a:cxn ang="0">
                  <a:pos x="14" y="4"/>
                </a:cxn>
                <a:cxn ang="0">
                  <a:pos x="21" y="1"/>
                </a:cxn>
                <a:cxn ang="0">
                  <a:pos x="30" y="0"/>
                </a:cxn>
                <a:cxn ang="0">
                  <a:pos x="38" y="0"/>
                </a:cxn>
                <a:cxn ang="0">
                  <a:pos x="47" y="1"/>
                </a:cxn>
                <a:cxn ang="0">
                  <a:pos x="54" y="3"/>
                </a:cxn>
                <a:cxn ang="0">
                  <a:pos x="61" y="6"/>
                </a:cxn>
                <a:cxn ang="0">
                  <a:pos x="61" y="6"/>
                </a:cxn>
              </a:cxnLst>
              <a:rect l="0" t="0" r="r" b="b"/>
              <a:pathLst>
                <a:path w="61" h="13">
                  <a:moveTo>
                    <a:pt x="61" y="6"/>
                  </a:moveTo>
                  <a:lnTo>
                    <a:pt x="61" y="6"/>
                  </a:lnTo>
                  <a:lnTo>
                    <a:pt x="59" y="8"/>
                  </a:lnTo>
                  <a:lnTo>
                    <a:pt x="55" y="11"/>
                  </a:lnTo>
                  <a:lnTo>
                    <a:pt x="49" y="12"/>
                  </a:lnTo>
                  <a:lnTo>
                    <a:pt x="41" y="13"/>
                  </a:lnTo>
                  <a:lnTo>
                    <a:pt x="33" y="12"/>
                  </a:lnTo>
                  <a:lnTo>
                    <a:pt x="15" y="11"/>
                  </a:lnTo>
                  <a:lnTo>
                    <a:pt x="7" y="9"/>
                  </a:lnTo>
                  <a:lnTo>
                    <a:pt x="0" y="11"/>
                  </a:lnTo>
                  <a:lnTo>
                    <a:pt x="0" y="11"/>
                  </a:lnTo>
                  <a:lnTo>
                    <a:pt x="6" y="6"/>
                  </a:lnTo>
                  <a:lnTo>
                    <a:pt x="14" y="4"/>
                  </a:lnTo>
                  <a:lnTo>
                    <a:pt x="21" y="1"/>
                  </a:lnTo>
                  <a:lnTo>
                    <a:pt x="30" y="0"/>
                  </a:lnTo>
                  <a:lnTo>
                    <a:pt x="38" y="0"/>
                  </a:lnTo>
                  <a:lnTo>
                    <a:pt x="47" y="1"/>
                  </a:lnTo>
                  <a:lnTo>
                    <a:pt x="54" y="3"/>
                  </a:lnTo>
                  <a:lnTo>
                    <a:pt x="61" y="6"/>
                  </a:lnTo>
                  <a:lnTo>
                    <a:pt x="61" y="6"/>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51" name="Freeform 56"/>
            <p:cNvSpPr/>
            <p:nvPr/>
          </p:nvSpPr>
          <p:spPr bwMode="auto">
            <a:xfrm>
              <a:off x="4502151" y="304800"/>
              <a:ext cx="17463" cy="20638"/>
            </a:xfrm>
            <a:custGeom>
              <a:avLst/>
              <a:gdLst/>
              <a:ahLst/>
              <a:cxnLst>
                <a:cxn ang="0">
                  <a:pos x="33" y="4"/>
                </a:cxn>
                <a:cxn ang="0">
                  <a:pos x="33" y="4"/>
                </a:cxn>
                <a:cxn ang="0">
                  <a:pos x="28" y="15"/>
                </a:cxn>
                <a:cxn ang="0">
                  <a:pos x="21" y="26"/>
                </a:cxn>
                <a:cxn ang="0">
                  <a:pos x="18" y="30"/>
                </a:cxn>
                <a:cxn ang="0">
                  <a:pos x="13" y="33"/>
                </a:cxn>
                <a:cxn ang="0">
                  <a:pos x="7" y="35"/>
                </a:cxn>
                <a:cxn ang="0">
                  <a:pos x="0" y="37"/>
                </a:cxn>
                <a:cxn ang="0">
                  <a:pos x="0" y="37"/>
                </a:cxn>
                <a:cxn ang="0">
                  <a:pos x="5" y="24"/>
                </a:cxn>
                <a:cxn ang="0">
                  <a:pos x="8" y="15"/>
                </a:cxn>
                <a:cxn ang="0">
                  <a:pos x="12" y="9"/>
                </a:cxn>
                <a:cxn ang="0">
                  <a:pos x="16" y="3"/>
                </a:cxn>
                <a:cxn ang="0">
                  <a:pos x="18" y="1"/>
                </a:cxn>
                <a:cxn ang="0">
                  <a:pos x="20" y="0"/>
                </a:cxn>
                <a:cxn ang="0">
                  <a:pos x="23" y="0"/>
                </a:cxn>
                <a:cxn ang="0">
                  <a:pos x="25" y="0"/>
                </a:cxn>
                <a:cxn ang="0">
                  <a:pos x="29" y="2"/>
                </a:cxn>
                <a:cxn ang="0">
                  <a:pos x="33" y="4"/>
                </a:cxn>
                <a:cxn ang="0">
                  <a:pos x="33" y="4"/>
                </a:cxn>
              </a:cxnLst>
              <a:rect l="0" t="0" r="r" b="b"/>
              <a:pathLst>
                <a:path w="33" h="37">
                  <a:moveTo>
                    <a:pt x="33" y="4"/>
                  </a:moveTo>
                  <a:lnTo>
                    <a:pt x="33" y="4"/>
                  </a:lnTo>
                  <a:lnTo>
                    <a:pt x="28" y="15"/>
                  </a:lnTo>
                  <a:lnTo>
                    <a:pt x="21" y="26"/>
                  </a:lnTo>
                  <a:lnTo>
                    <a:pt x="18" y="30"/>
                  </a:lnTo>
                  <a:lnTo>
                    <a:pt x="13" y="33"/>
                  </a:lnTo>
                  <a:lnTo>
                    <a:pt x="7" y="35"/>
                  </a:lnTo>
                  <a:lnTo>
                    <a:pt x="0" y="37"/>
                  </a:lnTo>
                  <a:lnTo>
                    <a:pt x="0" y="37"/>
                  </a:lnTo>
                  <a:lnTo>
                    <a:pt x="5" y="24"/>
                  </a:lnTo>
                  <a:lnTo>
                    <a:pt x="8" y="15"/>
                  </a:lnTo>
                  <a:lnTo>
                    <a:pt x="12" y="9"/>
                  </a:lnTo>
                  <a:lnTo>
                    <a:pt x="16" y="3"/>
                  </a:lnTo>
                  <a:lnTo>
                    <a:pt x="18" y="1"/>
                  </a:lnTo>
                  <a:lnTo>
                    <a:pt x="20" y="0"/>
                  </a:lnTo>
                  <a:lnTo>
                    <a:pt x="23" y="0"/>
                  </a:lnTo>
                  <a:lnTo>
                    <a:pt x="25" y="0"/>
                  </a:lnTo>
                  <a:lnTo>
                    <a:pt x="29" y="2"/>
                  </a:lnTo>
                  <a:lnTo>
                    <a:pt x="33" y="4"/>
                  </a:lnTo>
                  <a:lnTo>
                    <a:pt x="33" y="4"/>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52" name="Freeform 57"/>
            <p:cNvSpPr/>
            <p:nvPr/>
          </p:nvSpPr>
          <p:spPr bwMode="auto">
            <a:xfrm>
              <a:off x="4518026" y="311150"/>
              <a:ext cx="12700" cy="20638"/>
            </a:xfrm>
            <a:custGeom>
              <a:avLst/>
              <a:gdLst/>
              <a:ahLst/>
              <a:cxnLst>
                <a:cxn ang="0">
                  <a:pos x="21" y="1"/>
                </a:cxn>
                <a:cxn ang="0">
                  <a:pos x="21" y="1"/>
                </a:cxn>
                <a:cxn ang="0">
                  <a:pos x="22" y="7"/>
                </a:cxn>
                <a:cxn ang="0">
                  <a:pos x="21" y="13"/>
                </a:cxn>
                <a:cxn ang="0">
                  <a:pos x="20" y="19"/>
                </a:cxn>
                <a:cxn ang="0">
                  <a:pos x="18" y="25"/>
                </a:cxn>
                <a:cxn ang="0">
                  <a:pos x="15" y="29"/>
                </a:cxn>
                <a:cxn ang="0">
                  <a:pos x="12" y="33"/>
                </a:cxn>
                <a:cxn ang="0">
                  <a:pos x="6" y="36"/>
                </a:cxn>
                <a:cxn ang="0">
                  <a:pos x="2" y="38"/>
                </a:cxn>
                <a:cxn ang="0">
                  <a:pos x="2" y="38"/>
                </a:cxn>
                <a:cxn ang="0">
                  <a:pos x="0" y="34"/>
                </a:cxn>
                <a:cxn ang="0">
                  <a:pos x="0" y="28"/>
                </a:cxn>
                <a:cxn ang="0">
                  <a:pos x="1" y="21"/>
                </a:cxn>
                <a:cxn ang="0">
                  <a:pos x="3" y="14"/>
                </a:cxn>
                <a:cxn ang="0">
                  <a:pos x="6" y="7"/>
                </a:cxn>
                <a:cxn ang="0">
                  <a:pos x="11" y="3"/>
                </a:cxn>
                <a:cxn ang="0">
                  <a:pos x="13" y="1"/>
                </a:cxn>
                <a:cxn ang="0">
                  <a:pos x="16" y="0"/>
                </a:cxn>
                <a:cxn ang="0">
                  <a:pos x="19" y="0"/>
                </a:cxn>
                <a:cxn ang="0">
                  <a:pos x="21" y="1"/>
                </a:cxn>
                <a:cxn ang="0">
                  <a:pos x="21" y="1"/>
                </a:cxn>
              </a:cxnLst>
              <a:rect l="0" t="0" r="r" b="b"/>
              <a:pathLst>
                <a:path w="22" h="38">
                  <a:moveTo>
                    <a:pt x="21" y="1"/>
                  </a:moveTo>
                  <a:lnTo>
                    <a:pt x="21" y="1"/>
                  </a:lnTo>
                  <a:lnTo>
                    <a:pt x="22" y="7"/>
                  </a:lnTo>
                  <a:lnTo>
                    <a:pt x="21" y="13"/>
                  </a:lnTo>
                  <a:lnTo>
                    <a:pt x="20" y="19"/>
                  </a:lnTo>
                  <a:lnTo>
                    <a:pt x="18" y="25"/>
                  </a:lnTo>
                  <a:lnTo>
                    <a:pt x="15" y="29"/>
                  </a:lnTo>
                  <a:lnTo>
                    <a:pt x="12" y="33"/>
                  </a:lnTo>
                  <a:lnTo>
                    <a:pt x="6" y="36"/>
                  </a:lnTo>
                  <a:lnTo>
                    <a:pt x="2" y="38"/>
                  </a:lnTo>
                  <a:lnTo>
                    <a:pt x="2" y="38"/>
                  </a:lnTo>
                  <a:lnTo>
                    <a:pt x="0" y="34"/>
                  </a:lnTo>
                  <a:lnTo>
                    <a:pt x="0" y="28"/>
                  </a:lnTo>
                  <a:lnTo>
                    <a:pt x="1" y="21"/>
                  </a:lnTo>
                  <a:lnTo>
                    <a:pt x="3" y="14"/>
                  </a:lnTo>
                  <a:lnTo>
                    <a:pt x="6" y="7"/>
                  </a:lnTo>
                  <a:lnTo>
                    <a:pt x="11" y="3"/>
                  </a:lnTo>
                  <a:lnTo>
                    <a:pt x="13" y="1"/>
                  </a:lnTo>
                  <a:lnTo>
                    <a:pt x="16" y="0"/>
                  </a:lnTo>
                  <a:lnTo>
                    <a:pt x="19" y="0"/>
                  </a:lnTo>
                  <a:lnTo>
                    <a:pt x="21" y="1"/>
                  </a:lnTo>
                  <a:lnTo>
                    <a:pt x="21" y="1"/>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53" name="Freeform 58"/>
            <p:cNvSpPr/>
            <p:nvPr/>
          </p:nvSpPr>
          <p:spPr bwMode="auto">
            <a:xfrm>
              <a:off x="4932363" y="319088"/>
              <a:ext cx="28575" cy="7938"/>
            </a:xfrm>
            <a:custGeom>
              <a:avLst/>
              <a:gdLst/>
              <a:ahLst/>
              <a:cxnLst>
                <a:cxn ang="0">
                  <a:pos x="52" y="8"/>
                </a:cxn>
                <a:cxn ang="0">
                  <a:pos x="52" y="8"/>
                </a:cxn>
                <a:cxn ang="0">
                  <a:pos x="50" y="10"/>
                </a:cxn>
                <a:cxn ang="0">
                  <a:pos x="48" y="12"/>
                </a:cxn>
                <a:cxn ang="0">
                  <a:pos x="42" y="14"/>
                </a:cxn>
                <a:cxn ang="0">
                  <a:pos x="36" y="15"/>
                </a:cxn>
                <a:cxn ang="0">
                  <a:pos x="28" y="15"/>
                </a:cxn>
                <a:cxn ang="0">
                  <a:pos x="13" y="12"/>
                </a:cxn>
                <a:cxn ang="0">
                  <a:pos x="6" y="10"/>
                </a:cxn>
                <a:cxn ang="0">
                  <a:pos x="0" y="9"/>
                </a:cxn>
                <a:cxn ang="0">
                  <a:pos x="0" y="9"/>
                </a:cxn>
                <a:cxn ang="0">
                  <a:pos x="5" y="6"/>
                </a:cxn>
                <a:cxn ang="0">
                  <a:pos x="11" y="3"/>
                </a:cxn>
                <a:cxn ang="0">
                  <a:pos x="19" y="1"/>
                </a:cxn>
                <a:cxn ang="0">
                  <a:pos x="26" y="0"/>
                </a:cxn>
                <a:cxn ang="0">
                  <a:pos x="34" y="0"/>
                </a:cxn>
                <a:cxn ang="0">
                  <a:pos x="41" y="1"/>
                </a:cxn>
                <a:cxn ang="0">
                  <a:pos x="47" y="3"/>
                </a:cxn>
                <a:cxn ang="0">
                  <a:pos x="52" y="8"/>
                </a:cxn>
                <a:cxn ang="0">
                  <a:pos x="52" y="8"/>
                </a:cxn>
              </a:cxnLst>
              <a:rect l="0" t="0" r="r" b="b"/>
              <a:pathLst>
                <a:path w="52" h="15">
                  <a:moveTo>
                    <a:pt x="52" y="8"/>
                  </a:moveTo>
                  <a:lnTo>
                    <a:pt x="52" y="8"/>
                  </a:lnTo>
                  <a:lnTo>
                    <a:pt x="50" y="10"/>
                  </a:lnTo>
                  <a:lnTo>
                    <a:pt x="48" y="12"/>
                  </a:lnTo>
                  <a:lnTo>
                    <a:pt x="42" y="14"/>
                  </a:lnTo>
                  <a:lnTo>
                    <a:pt x="36" y="15"/>
                  </a:lnTo>
                  <a:lnTo>
                    <a:pt x="28" y="15"/>
                  </a:lnTo>
                  <a:lnTo>
                    <a:pt x="13" y="12"/>
                  </a:lnTo>
                  <a:lnTo>
                    <a:pt x="6" y="10"/>
                  </a:lnTo>
                  <a:lnTo>
                    <a:pt x="0" y="9"/>
                  </a:lnTo>
                  <a:lnTo>
                    <a:pt x="0" y="9"/>
                  </a:lnTo>
                  <a:lnTo>
                    <a:pt x="5" y="6"/>
                  </a:lnTo>
                  <a:lnTo>
                    <a:pt x="11" y="3"/>
                  </a:lnTo>
                  <a:lnTo>
                    <a:pt x="19" y="1"/>
                  </a:lnTo>
                  <a:lnTo>
                    <a:pt x="26" y="0"/>
                  </a:lnTo>
                  <a:lnTo>
                    <a:pt x="34" y="0"/>
                  </a:lnTo>
                  <a:lnTo>
                    <a:pt x="41" y="1"/>
                  </a:lnTo>
                  <a:lnTo>
                    <a:pt x="47" y="3"/>
                  </a:lnTo>
                  <a:lnTo>
                    <a:pt x="52" y="8"/>
                  </a:lnTo>
                  <a:lnTo>
                    <a:pt x="52" y="8"/>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54" name="Freeform 59"/>
            <p:cNvSpPr/>
            <p:nvPr/>
          </p:nvSpPr>
          <p:spPr bwMode="auto">
            <a:xfrm>
              <a:off x="4533901" y="319088"/>
              <a:ext cx="12700" cy="19050"/>
            </a:xfrm>
            <a:custGeom>
              <a:avLst/>
              <a:gdLst/>
              <a:ahLst/>
              <a:cxnLst>
                <a:cxn ang="0">
                  <a:pos x="26" y="1"/>
                </a:cxn>
                <a:cxn ang="0">
                  <a:pos x="26" y="1"/>
                </a:cxn>
                <a:cxn ang="0">
                  <a:pos x="24" y="14"/>
                </a:cxn>
                <a:cxn ang="0">
                  <a:pos x="22" y="20"/>
                </a:cxn>
                <a:cxn ang="0">
                  <a:pos x="21" y="27"/>
                </a:cxn>
                <a:cxn ang="0">
                  <a:pos x="18" y="32"/>
                </a:cxn>
                <a:cxn ang="0">
                  <a:pos x="14" y="35"/>
                </a:cxn>
                <a:cxn ang="0">
                  <a:pos x="10" y="37"/>
                </a:cxn>
                <a:cxn ang="0">
                  <a:pos x="7" y="37"/>
                </a:cxn>
                <a:cxn ang="0">
                  <a:pos x="0" y="37"/>
                </a:cxn>
                <a:cxn ang="0">
                  <a:pos x="0" y="37"/>
                </a:cxn>
                <a:cxn ang="0">
                  <a:pos x="3" y="32"/>
                </a:cxn>
                <a:cxn ang="0">
                  <a:pos x="5" y="26"/>
                </a:cxn>
                <a:cxn ang="0">
                  <a:pos x="9" y="13"/>
                </a:cxn>
                <a:cxn ang="0">
                  <a:pos x="11" y="6"/>
                </a:cxn>
                <a:cxn ang="0">
                  <a:pos x="15" y="2"/>
                </a:cxn>
                <a:cxn ang="0">
                  <a:pos x="17" y="1"/>
                </a:cxn>
                <a:cxn ang="0">
                  <a:pos x="20" y="0"/>
                </a:cxn>
                <a:cxn ang="0">
                  <a:pos x="22" y="0"/>
                </a:cxn>
                <a:cxn ang="0">
                  <a:pos x="26" y="1"/>
                </a:cxn>
                <a:cxn ang="0">
                  <a:pos x="26" y="1"/>
                </a:cxn>
              </a:cxnLst>
              <a:rect l="0" t="0" r="r" b="b"/>
              <a:pathLst>
                <a:path w="26" h="37">
                  <a:moveTo>
                    <a:pt x="26" y="1"/>
                  </a:moveTo>
                  <a:lnTo>
                    <a:pt x="26" y="1"/>
                  </a:lnTo>
                  <a:lnTo>
                    <a:pt x="24" y="14"/>
                  </a:lnTo>
                  <a:lnTo>
                    <a:pt x="22" y="20"/>
                  </a:lnTo>
                  <a:lnTo>
                    <a:pt x="21" y="27"/>
                  </a:lnTo>
                  <a:lnTo>
                    <a:pt x="18" y="32"/>
                  </a:lnTo>
                  <a:lnTo>
                    <a:pt x="14" y="35"/>
                  </a:lnTo>
                  <a:lnTo>
                    <a:pt x="10" y="37"/>
                  </a:lnTo>
                  <a:lnTo>
                    <a:pt x="7" y="37"/>
                  </a:lnTo>
                  <a:lnTo>
                    <a:pt x="0" y="37"/>
                  </a:lnTo>
                  <a:lnTo>
                    <a:pt x="0" y="37"/>
                  </a:lnTo>
                  <a:lnTo>
                    <a:pt x="3" y="32"/>
                  </a:lnTo>
                  <a:lnTo>
                    <a:pt x="5" y="26"/>
                  </a:lnTo>
                  <a:lnTo>
                    <a:pt x="9" y="13"/>
                  </a:lnTo>
                  <a:lnTo>
                    <a:pt x="11" y="6"/>
                  </a:lnTo>
                  <a:lnTo>
                    <a:pt x="15" y="2"/>
                  </a:lnTo>
                  <a:lnTo>
                    <a:pt x="17" y="1"/>
                  </a:lnTo>
                  <a:lnTo>
                    <a:pt x="20" y="0"/>
                  </a:lnTo>
                  <a:lnTo>
                    <a:pt x="22" y="0"/>
                  </a:lnTo>
                  <a:lnTo>
                    <a:pt x="26" y="1"/>
                  </a:lnTo>
                  <a:lnTo>
                    <a:pt x="26" y="1"/>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55" name="Freeform 60"/>
            <p:cNvSpPr/>
            <p:nvPr/>
          </p:nvSpPr>
          <p:spPr bwMode="auto">
            <a:xfrm>
              <a:off x="4640263" y="333375"/>
              <a:ext cx="26988" cy="55563"/>
            </a:xfrm>
            <a:custGeom>
              <a:avLst/>
              <a:gdLst/>
              <a:ahLst/>
              <a:cxnLst>
                <a:cxn ang="0">
                  <a:pos x="51" y="3"/>
                </a:cxn>
                <a:cxn ang="0">
                  <a:pos x="51" y="3"/>
                </a:cxn>
                <a:cxn ang="0">
                  <a:pos x="46" y="16"/>
                </a:cxn>
                <a:cxn ang="0">
                  <a:pos x="42" y="30"/>
                </a:cxn>
                <a:cxn ang="0">
                  <a:pos x="34" y="55"/>
                </a:cxn>
                <a:cxn ang="0">
                  <a:pos x="31" y="68"/>
                </a:cxn>
                <a:cxn ang="0">
                  <a:pos x="27" y="81"/>
                </a:cxn>
                <a:cxn ang="0">
                  <a:pos x="20" y="93"/>
                </a:cxn>
                <a:cxn ang="0">
                  <a:pos x="14" y="104"/>
                </a:cxn>
                <a:cxn ang="0">
                  <a:pos x="14" y="104"/>
                </a:cxn>
                <a:cxn ang="0">
                  <a:pos x="9" y="104"/>
                </a:cxn>
                <a:cxn ang="0">
                  <a:pos x="5" y="102"/>
                </a:cxn>
                <a:cxn ang="0">
                  <a:pos x="2" y="99"/>
                </a:cxn>
                <a:cxn ang="0">
                  <a:pos x="0" y="98"/>
                </a:cxn>
                <a:cxn ang="0">
                  <a:pos x="0" y="98"/>
                </a:cxn>
                <a:cxn ang="0">
                  <a:pos x="5" y="87"/>
                </a:cxn>
                <a:cxn ang="0">
                  <a:pos x="11" y="77"/>
                </a:cxn>
                <a:cxn ang="0">
                  <a:pos x="16" y="65"/>
                </a:cxn>
                <a:cxn ang="0">
                  <a:pos x="20" y="52"/>
                </a:cxn>
                <a:cxn ang="0">
                  <a:pos x="28" y="26"/>
                </a:cxn>
                <a:cxn ang="0">
                  <a:pos x="34" y="3"/>
                </a:cxn>
                <a:cxn ang="0">
                  <a:pos x="34" y="3"/>
                </a:cxn>
                <a:cxn ang="0">
                  <a:pos x="39" y="1"/>
                </a:cxn>
                <a:cxn ang="0">
                  <a:pos x="43" y="0"/>
                </a:cxn>
                <a:cxn ang="0">
                  <a:pos x="48" y="0"/>
                </a:cxn>
                <a:cxn ang="0">
                  <a:pos x="50" y="1"/>
                </a:cxn>
                <a:cxn ang="0">
                  <a:pos x="51" y="3"/>
                </a:cxn>
                <a:cxn ang="0">
                  <a:pos x="51" y="3"/>
                </a:cxn>
              </a:cxnLst>
              <a:rect l="0" t="0" r="r" b="b"/>
              <a:pathLst>
                <a:path w="51" h="104">
                  <a:moveTo>
                    <a:pt x="51" y="3"/>
                  </a:moveTo>
                  <a:lnTo>
                    <a:pt x="51" y="3"/>
                  </a:lnTo>
                  <a:lnTo>
                    <a:pt x="46" y="16"/>
                  </a:lnTo>
                  <a:lnTo>
                    <a:pt x="42" y="30"/>
                  </a:lnTo>
                  <a:lnTo>
                    <a:pt x="34" y="55"/>
                  </a:lnTo>
                  <a:lnTo>
                    <a:pt x="31" y="68"/>
                  </a:lnTo>
                  <a:lnTo>
                    <a:pt x="27" y="81"/>
                  </a:lnTo>
                  <a:lnTo>
                    <a:pt x="20" y="93"/>
                  </a:lnTo>
                  <a:lnTo>
                    <a:pt x="14" y="104"/>
                  </a:lnTo>
                  <a:lnTo>
                    <a:pt x="14" y="104"/>
                  </a:lnTo>
                  <a:lnTo>
                    <a:pt x="9" y="104"/>
                  </a:lnTo>
                  <a:lnTo>
                    <a:pt x="5" y="102"/>
                  </a:lnTo>
                  <a:lnTo>
                    <a:pt x="2" y="99"/>
                  </a:lnTo>
                  <a:lnTo>
                    <a:pt x="0" y="98"/>
                  </a:lnTo>
                  <a:lnTo>
                    <a:pt x="0" y="98"/>
                  </a:lnTo>
                  <a:lnTo>
                    <a:pt x="5" y="87"/>
                  </a:lnTo>
                  <a:lnTo>
                    <a:pt x="11" y="77"/>
                  </a:lnTo>
                  <a:lnTo>
                    <a:pt x="16" y="65"/>
                  </a:lnTo>
                  <a:lnTo>
                    <a:pt x="20" y="52"/>
                  </a:lnTo>
                  <a:lnTo>
                    <a:pt x="28" y="26"/>
                  </a:lnTo>
                  <a:lnTo>
                    <a:pt x="34" y="3"/>
                  </a:lnTo>
                  <a:lnTo>
                    <a:pt x="34" y="3"/>
                  </a:lnTo>
                  <a:lnTo>
                    <a:pt x="39" y="1"/>
                  </a:lnTo>
                  <a:lnTo>
                    <a:pt x="43" y="0"/>
                  </a:lnTo>
                  <a:lnTo>
                    <a:pt x="48" y="0"/>
                  </a:lnTo>
                  <a:lnTo>
                    <a:pt x="50" y="1"/>
                  </a:lnTo>
                  <a:lnTo>
                    <a:pt x="51" y="3"/>
                  </a:lnTo>
                  <a:lnTo>
                    <a:pt x="51" y="3"/>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56" name="Freeform 61"/>
            <p:cNvSpPr/>
            <p:nvPr/>
          </p:nvSpPr>
          <p:spPr bwMode="auto">
            <a:xfrm>
              <a:off x="4575176" y="334963"/>
              <a:ext cx="14288" cy="23813"/>
            </a:xfrm>
            <a:custGeom>
              <a:avLst/>
              <a:gdLst/>
              <a:ahLst/>
              <a:cxnLst>
                <a:cxn ang="0">
                  <a:pos x="26" y="0"/>
                </a:cxn>
                <a:cxn ang="0">
                  <a:pos x="26" y="0"/>
                </a:cxn>
                <a:cxn ang="0">
                  <a:pos x="27" y="7"/>
                </a:cxn>
                <a:cxn ang="0">
                  <a:pos x="27" y="14"/>
                </a:cxn>
                <a:cxn ang="0">
                  <a:pos x="25" y="20"/>
                </a:cxn>
                <a:cxn ang="0">
                  <a:pos x="22" y="26"/>
                </a:cxn>
                <a:cxn ang="0">
                  <a:pos x="18" y="32"/>
                </a:cxn>
                <a:cxn ang="0">
                  <a:pos x="14" y="37"/>
                </a:cxn>
                <a:cxn ang="0">
                  <a:pos x="7" y="41"/>
                </a:cxn>
                <a:cxn ang="0">
                  <a:pos x="0" y="45"/>
                </a:cxn>
                <a:cxn ang="0">
                  <a:pos x="0" y="45"/>
                </a:cxn>
                <a:cxn ang="0">
                  <a:pos x="1" y="32"/>
                </a:cxn>
                <a:cxn ang="0">
                  <a:pos x="3" y="24"/>
                </a:cxn>
                <a:cxn ang="0">
                  <a:pos x="6" y="18"/>
                </a:cxn>
                <a:cxn ang="0">
                  <a:pos x="10" y="13"/>
                </a:cxn>
                <a:cxn ang="0">
                  <a:pos x="14" y="7"/>
                </a:cxn>
                <a:cxn ang="0">
                  <a:pos x="19" y="3"/>
                </a:cxn>
                <a:cxn ang="0">
                  <a:pos x="26" y="0"/>
                </a:cxn>
                <a:cxn ang="0">
                  <a:pos x="26" y="0"/>
                </a:cxn>
              </a:cxnLst>
              <a:rect l="0" t="0" r="r" b="b"/>
              <a:pathLst>
                <a:path w="27" h="45">
                  <a:moveTo>
                    <a:pt x="26" y="0"/>
                  </a:moveTo>
                  <a:lnTo>
                    <a:pt x="26" y="0"/>
                  </a:lnTo>
                  <a:lnTo>
                    <a:pt x="27" y="7"/>
                  </a:lnTo>
                  <a:lnTo>
                    <a:pt x="27" y="14"/>
                  </a:lnTo>
                  <a:lnTo>
                    <a:pt x="25" y="20"/>
                  </a:lnTo>
                  <a:lnTo>
                    <a:pt x="22" y="26"/>
                  </a:lnTo>
                  <a:lnTo>
                    <a:pt x="18" y="32"/>
                  </a:lnTo>
                  <a:lnTo>
                    <a:pt x="14" y="37"/>
                  </a:lnTo>
                  <a:lnTo>
                    <a:pt x="7" y="41"/>
                  </a:lnTo>
                  <a:lnTo>
                    <a:pt x="0" y="45"/>
                  </a:lnTo>
                  <a:lnTo>
                    <a:pt x="0" y="45"/>
                  </a:lnTo>
                  <a:lnTo>
                    <a:pt x="1" y="32"/>
                  </a:lnTo>
                  <a:lnTo>
                    <a:pt x="3" y="24"/>
                  </a:lnTo>
                  <a:lnTo>
                    <a:pt x="6" y="18"/>
                  </a:lnTo>
                  <a:lnTo>
                    <a:pt x="10" y="13"/>
                  </a:lnTo>
                  <a:lnTo>
                    <a:pt x="14" y="7"/>
                  </a:lnTo>
                  <a:lnTo>
                    <a:pt x="19" y="3"/>
                  </a:lnTo>
                  <a:lnTo>
                    <a:pt x="26" y="0"/>
                  </a:lnTo>
                  <a:lnTo>
                    <a:pt x="26" y="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57" name="Freeform 62"/>
            <p:cNvSpPr/>
            <p:nvPr/>
          </p:nvSpPr>
          <p:spPr bwMode="auto">
            <a:xfrm>
              <a:off x="4926013" y="334963"/>
              <a:ext cx="30163" cy="9525"/>
            </a:xfrm>
            <a:custGeom>
              <a:avLst/>
              <a:gdLst/>
              <a:ahLst/>
              <a:cxnLst>
                <a:cxn ang="0">
                  <a:pos x="52" y="1"/>
                </a:cxn>
                <a:cxn ang="0">
                  <a:pos x="52" y="1"/>
                </a:cxn>
                <a:cxn ang="0">
                  <a:pos x="54" y="4"/>
                </a:cxn>
                <a:cxn ang="0">
                  <a:pos x="56" y="7"/>
                </a:cxn>
                <a:cxn ang="0">
                  <a:pos x="56" y="12"/>
                </a:cxn>
                <a:cxn ang="0">
                  <a:pos x="56" y="17"/>
                </a:cxn>
                <a:cxn ang="0">
                  <a:pos x="56" y="17"/>
                </a:cxn>
                <a:cxn ang="0">
                  <a:pos x="49" y="18"/>
                </a:cxn>
                <a:cxn ang="0">
                  <a:pos x="42" y="18"/>
                </a:cxn>
                <a:cxn ang="0">
                  <a:pos x="35" y="16"/>
                </a:cxn>
                <a:cxn ang="0">
                  <a:pos x="29" y="14"/>
                </a:cxn>
                <a:cxn ang="0">
                  <a:pos x="15" y="8"/>
                </a:cxn>
                <a:cxn ang="0">
                  <a:pos x="7" y="6"/>
                </a:cxn>
                <a:cxn ang="0">
                  <a:pos x="0" y="5"/>
                </a:cxn>
                <a:cxn ang="0">
                  <a:pos x="0" y="5"/>
                </a:cxn>
                <a:cxn ang="0">
                  <a:pos x="5" y="2"/>
                </a:cxn>
                <a:cxn ang="0">
                  <a:pos x="10" y="0"/>
                </a:cxn>
                <a:cxn ang="0">
                  <a:pos x="17" y="0"/>
                </a:cxn>
                <a:cxn ang="0">
                  <a:pos x="23" y="1"/>
                </a:cxn>
                <a:cxn ang="0">
                  <a:pos x="38" y="2"/>
                </a:cxn>
                <a:cxn ang="0">
                  <a:pos x="45" y="2"/>
                </a:cxn>
                <a:cxn ang="0">
                  <a:pos x="52" y="1"/>
                </a:cxn>
                <a:cxn ang="0">
                  <a:pos x="52" y="1"/>
                </a:cxn>
              </a:cxnLst>
              <a:rect l="0" t="0" r="r" b="b"/>
              <a:pathLst>
                <a:path w="56" h="18">
                  <a:moveTo>
                    <a:pt x="52" y="1"/>
                  </a:moveTo>
                  <a:lnTo>
                    <a:pt x="52" y="1"/>
                  </a:lnTo>
                  <a:lnTo>
                    <a:pt x="54" y="4"/>
                  </a:lnTo>
                  <a:lnTo>
                    <a:pt x="56" y="7"/>
                  </a:lnTo>
                  <a:lnTo>
                    <a:pt x="56" y="12"/>
                  </a:lnTo>
                  <a:lnTo>
                    <a:pt x="56" y="17"/>
                  </a:lnTo>
                  <a:lnTo>
                    <a:pt x="56" y="17"/>
                  </a:lnTo>
                  <a:lnTo>
                    <a:pt x="49" y="18"/>
                  </a:lnTo>
                  <a:lnTo>
                    <a:pt x="42" y="18"/>
                  </a:lnTo>
                  <a:lnTo>
                    <a:pt x="35" y="16"/>
                  </a:lnTo>
                  <a:lnTo>
                    <a:pt x="29" y="14"/>
                  </a:lnTo>
                  <a:lnTo>
                    <a:pt x="15" y="8"/>
                  </a:lnTo>
                  <a:lnTo>
                    <a:pt x="7" y="6"/>
                  </a:lnTo>
                  <a:lnTo>
                    <a:pt x="0" y="5"/>
                  </a:lnTo>
                  <a:lnTo>
                    <a:pt x="0" y="5"/>
                  </a:lnTo>
                  <a:lnTo>
                    <a:pt x="5" y="2"/>
                  </a:lnTo>
                  <a:lnTo>
                    <a:pt x="10" y="0"/>
                  </a:lnTo>
                  <a:lnTo>
                    <a:pt x="17" y="0"/>
                  </a:lnTo>
                  <a:lnTo>
                    <a:pt x="23" y="1"/>
                  </a:lnTo>
                  <a:lnTo>
                    <a:pt x="38" y="2"/>
                  </a:lnTo>
                  <a:lnTo>
                    <a:pt x="45" y="2"/>
                  </a:lnTo>
                  <a:lnTo>
                    <a:pt x="52" y="1"/>
                  </a:lnTo>
                  <a:lnTo>
                    <a:pt x="52" y="1"/>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58" name="Freeform 63"/>
            <p:cNvSpPr/>
            <p:nvPr/>
          </p:nvSpPr>
          <p:spPr bwMode="auto">
            <a:xfrm>
              <a:off x="4589463" y="346075"/>
              <a:ext cx="15875" cy="23813"/>
            </a:xfrm>
            <a:custGeom>
              <a:avLst/>
              <a:gdLst/>
              <a:ahLst/>
              <a:cxnLst>
                <a:cxn ang="0">
                  <a:pos x="18" y="0"/>
                </a:cxn>
                <a:cxn ang="0">
                  <a:pos x="18" y="0"/>
                </a:cxn>
                <a:cxn ang="0">
                  <a:pos x="22" y="2"/>
                </a:cxn>
                <a:cxn ang="0">
                  <a:pos x="25" y="4"/>
                </a:cxn>
                <a:cxn ang="0">
                  <a:pos x="26" y="8"/>
                </a:cxn>
                <a:cxn ang="0">
                  <a:pos x="28" y="11"/>
                </a:cxn>
                <a:cxn ang="0">
                  <a:pos x="29" y="14"/>
                </a:cxn>
                <a:cxn ang="0">
                  <a:pos x="28" y="17"/>
                </a:cxn>
                <a:cxn ang="0">
                  <a:pos x="25" y="25"/>
                </a:cxn>
                <a:cxn ang="0">
                  <a:pos x="20" y="32"/>
                </a:cxn>
                <a:cxn ang="0">
                  <a:pos x="14" y="38"/>
                </a:cxn>
                <a:cxn ang="0">
                  <a:pos x="7" y="42"/>
                </a:cxn>
                <a:cxn ang="0">
                  <a:pos x="0" y="44"/>
                </a:cxn>
                <a:cxn ang="0">
                  <a:pos x="0" y="44"/>
                </a:cxn>
                <a:cxn ang="0">
                  <a:pos x="0" y="40"/>
                </a:cxn>
                <a:cxn ang="0">
                  <a:pos x="2" y="34"/>
                </a:cxn>
                <a:cxn ang="0">
                  <a:pos x="8" y="24"/>
                </a:cxn>
                <a:cxn ang="0">
                  <a:pos x="14" y="13"/>
                </a:cxn>
                <a:cxn ang="0">
                  <a:pos x="17" y="7"/>
                </a:cxn>
                <a:cxn ang="0">
                  <a:pos x="18" y="0"/>
                </a:cxn>
                <a:cxn ang="0">
                  <a:pos x="18" y="0"/>
                </a:cxn>
              </a:cxnLst>
              <a:rect l="0" t="0" r="r" b="b"/>
              <a:pathLst>
                <a:path w="29" h="44">
                  <a:moveTo>
                    <a:pt x="18" y="0"/>
                  </a:moveTo>
                  <a:lnTo>
                    <a:pt x="18" y="0"/>
                  </a:lnTo>
                  <a:lnTo>
                    <a:pt x="22" y="2"/>
                  </a:lnTo>
                  <a:lnTo>
                    <a:pt x="25" y="4"/>
                  </a:lnTo>
                  <a:lnTo>
                    <a:pt x="26" y="8"/>
                  </a:lnTo>
                  <a:lnTo>
                    <a:pt x="28" y="11"/>
                  </a:lnTo>
                  <a:lnTo>
                    <a:pt x="29" y="14"/>
                  </a:lnTo>
                  <a:lnTo>
                    <a:pt x="28" y="17"/>
                  </a:lnTo>
                  <a:lnTo>
                    <a:pt x="25" y="25"/>
                  </a:lnTo>
                  <a:lnTo>
                    <a:pt x="20" y="32"/>
                  </a:lnTo>
                  <a:lnTo>
                    <a:pt x="14" y="38"/>
                  </a:lnTo>
                  <a:lnTo>
                    <a:pt x="7" y="42"/>
                  </a:lnTo>
                  <a:lnTo>
                    <a:pt x="0" y="44"/>
                  </a:lnTo>
                  <a:lnTo>
                    <a:pt x="0" y="44"/>
                  </a:lnTo>
                  <a:lnTo>
                    <a:pt x="0" y="40"/>
                  </a:lnTo>
                  <a:lnTo>
                    <a:pt x="2" y="34"/>
                  </a:lnTo>
                  <a:lnTo>
                    <a:pt x="8" y="24"/>
                  </a:lnTo>
                  <a:lnTo>
                    <a:pt x="14" y="13"/>
                  </a:lnTo>
                  <a:lnTo>
                    <a:pt x="17" y="7"/>
                  </a:lnTo>
                  <a:lnTo>
                    <a:pt x="18" y="0"/>
                  </a:lnTo>
                  <a:lnTo>
                    <a:pt x="18" y="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59" name="Freeform 64"/>
            <p:cNvSpPr/>
            <p:nvPr/>
          </p:nvSpPr>
          <p:spPr bwMode="auto">
            <a:xfrm>
              <a:off x="4605338" y="350838"/>
              <a:ext cx="12700" cy="22225"/>
            </a:xfrm>
            <a:custGeom>
              <a:avLst/>
              <a:gdLst/>
              <a:ahLst/>
              <a:cxnLst>
                <a:cxn ang="0">
                  <a:pos x="18" y="0"/>
                </a:cxn>
                <a:cxn ang="0">
                  <a:pos x="18" y="0"/>
                </a:cxn>
                <a:cxn ang="0">
                  <a:pos x="22" y="5"/>
                </a:cxn>
                <a:cxn ang="0">
                  <a:pos x="24" y="10"/>
                </a:cxn>
                <a:cxn ang="0">
                  <a:pos x="25" y="16"/>
                </a:cxn>
                <a:cxn ang="0">
                  <a:pos x="25" y="22"/>
                </a:cxn>
                <a:cxn ang="0">
                  <a:pos x="24" y="28"/>
                </a:cxn>
                <a:cxn ang="0">
                  <a:pos x="21" y="33"/>
                </a:cxn>
                <a:cxn ang="0">
                  <a:pos x="18" y="38"/>
                </a:cxn>
                <a:cxn ang="0">
                  <a:pos x="15" y="43"/>
                </a:cxn>
                <a:cxn ang="0">
                  <a:pos x="15" y="43"/>
                </a:cxn>
                <a:cxn ang="0">
                  <a:pos x="9" y="43"/>
                </a:cxn>
                <a:cxn ang="0">
                  <a:pos x="5" y="40"/>
                </a:cxn>
                <a:cxn ang="0">
                  <a:pos x="0" y="35"/>
                </a:cxn>
                <a:cxn ang="0">
                  <a:pos x="0" y="35"/>
                </a:cxn>
                <a:cxn ang="0">
                  <a:pos x="5" y="33"/>
                </a:cxn>
                <a:cxn ang="0">
                  <a:pos x="7" y="29"/>
                </a:cxn>
                <a:cxn ang="0">
                  <a:pos x="9" y="24"/>
                </a:cxn>
                <a:cxn ang="0">
                  <a:pos x="10" y="19"/>
                </a:cxn>
                <a:cxn ang="0">
                  <a:pos x="12" y="8"/>
                </a:cxn>
                <a:cxn ang="0">
                  <a:pos x="15" y="4"/>
                </a:cxn>
                <a:cxn ang="0">
                  <a:pos x="18" y="0"/>
                </a:cxn>
                <a:cxn ang="0">
                  <a:pos x="18" y="0"/>
                </a:cxn>
              </a:cxnLst>
              <a:rect l="0" t="0" r="r" b="b"/>
              <a:pathLst>
                <a:path w="25" h="43">
                  <a:moveTo>
                    <a:pt x="18" y="0"/>
                  </a:moveTo>
                  <a:lnTo>
                    <a:pt x="18" y="0"/>
                  </a:lnTo>
                  <a:lnTo>
                    <a:pt x="22" y="5"/>
                  </a:lnTo>
                  <a:lnTo>
                    <a:pt x="24" y="10"/>
                  </a:lnTo>
                  <a:lnTo>
                    <a:pt x="25" y="16"/>
                  </a:lnTo>
                  <a:lnTo>
                    <a:pt x="25" y="22"/>
                  </a:lnTo>
                  <a:lnTo>
                    <a:pt x="24" y="28"/>
                  </a:lnTo>
                  <a:lnTo>
                    <a:pt x="21" y="33"/>
                  </a:lnTo>
                  <a:lnTo>
                    <a:pt x="18" y="38"/>
                  </a:lnTo>
                  <a:lnTo>
                    <a:pt x="15" y="43"/>
                  </a:lnTo>
                  <a:lnTo>
                    <a:pt x="15" y="43"/>
                  </a:lnTo>
                  <a:lnTo>
                    <a:pt x="9" y="43"/>
                  </a:lnTo>
                  <a:lnTo>
                    <a:pt x="5" y="40"/>
                  </a:lnTo>
                  <a:lnTo>
                    <a:pt x="0" y="35"/>
                  </a:lnTo>
                  <a:lnTo>
                    <a:pt x="0" y="35"/>
                  </a:lnTo>
                  <a:lnTo>
                    <a:pt x="5" y="33"/>
                  </a:lnTo>
                  <a:lnTo>
                    <a:pt x="7" y="29"/>
                  </a:lnTo>
                  <a:lnTo>
                    <a:pt x="9" y="24"/>
                  </a:lnTo>
                  <a:lnTo>
                    <a:pt x="10" y="19"/>
                  </a:lnTo>
                  <a:lnTo>
                    <a:pt x="12" y="8"/>
                  </a:lnTo>
                  <a:lnTo>
                    <a:pt x="15" y="4"/>
                  </a:lnTo>
                  <a:lnTo>
                    <a:pt x="18" y="0"/>
                  </a:lnTo>
                  <a:lnTo>
                    <a:pt x="18" y="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60" name="Freeform 65"/>
            <p:cNvSpPr/>
            <p:nvPr/>
          </p:nvSpPr>
          <p:spPr bwMode="auto">
            <a:xfrm>
              <a:off x="4924426" y="350838"/>
              <a:ext cx="26988" cy="11113"/>
            </a:xfrm>
            <a:custGeom>
              <a:avLst/>
              <a:gdLst/>
              <a:ahLst/>
              <a:cxnLst>
                <a:cxn ang="0">
                  <a:pos x="53" y="11"/>
                </a:cxn>
                <a:cxn ang="0">
                  <a:pos x="53" y="11"/>
                </a:cxn>
                <a:cxn ang="0">
                  <a:pos x="51" y="15"/>
                </a:cxn>
                <a:cxn ang="0">
                  <a:pos x="49" y="17"/>
                </a:cxn>
                <a:cxn ang="0">
                  <a:pos x="45" y="19"/>
                </a:cxn>
                <a:cxn ang="0">
                  <a:pos x="42" y="20"/>
                </a:cxn>
                <a:cxn ang="0">
                  <a:pos x="39" y="20"/>
                </a:cxn>
                <a:cxn ang="0">
                  <a:pos x="36" y="20"/>
                </a:cxn>
                <a:cxn ang="0">
                  <a:pos x="28" y="17"/>
                </a:cxn>
                <a:cxn ang="0">
                  <a:pos x="20" y="14"/>
                </a:cxn>
                <a:cxn ang="0">
                  <a:pos x="12" y="8"/>
                </a:cxn>
                <a:cxn ang="0">
                  <a:pos x="0" y="0"/>
                </a:cxn>
                <a:cxn ang="0">
                  <a:pos x="0" y="0"/>
                </a:cxn>
                <a:cxn ang="0">
                  <a:pos x="7" y="0"/>
                </a:cxn>
                <a:cxn ang="0">
                  <a:pos x="13" y="0"/>
                </a:cxn>
                <a:cxn ang="0">
                  <a:pos x="27" y="2"/>
                </a:cxn>
                <a:cxn ang="0">
                  <a:pos x="41" y="5"/>
                </a:cxn>
                <a:cxn ang="0">
                  <a:pos x="53" y="11"/>
                </a:cxn>
                <a:cxn ang="0">
                  <a:pos x="53" y="11"/>
                </a:cxn>
              </a:cxnLst>
              <a:rect l="0" t="0" r="r" b="b"/>
              <a:pathLst>
                <a:path w="53" h="20">
                  <a:moveTo>
                    <a:pt x="53" y="11"/>
                  </a:moveTo>
                  <a:lnTo>
                    <a:pt x="53" y="11"/>
                  </a:lnTo>
                  <a:lnTo>
                    <a:pt x="51" y="15"/>
                  </a:lnTo>
                  <a:lnTo>
                    <a:pt x="49" y="17"/>
                  </a:lnTo>
                  <a:lnTo>
                    <a:pt x="45" y="19"/>
                  </a:lnTo>
                  <a:lnTo>
                    <a:pt x="42" y="20"/>
                  </a:lnTo>
                  <a:lnTo>
                    <a:pt x="39" y="20"/>
                  </a:lnTo>
                  <a:lnTo>
                    <a:pt x="36" y="20"/>
                  </a:lnTo>
                  <a:lnTo>
                    <a:pt x="28" y="17"/>
                  </a:lnTo>
                  <a:lnTo>
                    <a:pt x="20" y="14"/>
                  </a:lnTo>
                  <a:lnTo>
                    <a:pt x="12" y="8"/>
                  </a:lnTo>
                  <a:lnTo>
                    <a:pt x="0" y="0"/>
                  </a:lnTo>
                  <a:lnTo>
                    <a:pt x="0" y="0"/>
                  </a:lnTo>
                  <a:lnTo>
                    <a:pt x="7" y="0"/>
                  </a:lnTo>
                  <a:lnTo>
                    <a:pt x="13" y="0"/>
                  </a:lnTo>
                  <a:lnTo>
                    <a:pt x="27" y="2"/>
                  </a:lnTo>
                  <a:lnTo>
                    <a:pt x="41" y="5"/>
                  </a:lnTo>
                  <a:lnTo>
                    <a:pt x="53" y="11"/>
                  </a:lnTo>
                  <a:lnTo>
                    <a:pt x="53" y="11"/>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61" name="Freeform 66"/>
            <p:cNvSpPr/>
            <p:nvPr/>
          </p:nvSpPr>
          <p:spPr bwMode="auto">
            <a:xfrm>
              <a:off x="4622801" y="363538"/>
              <a:ext cx="11113" cy="14288"/>
            </a:xfrm>
            <a:custGeom>
              <a:avLst/>
              <a:gdLst/>
              <a:ahLst/>
              <a:cxnLst>
                <a:cxn ang="0">
                  <a:pos x="22" y="0"/>
                </a:cxn>
                <a:cxn ang="0">
                  <a:pos x="22" y="0"/>
                </a:cxn>
                <a:cxn ang="0">
                  <a:pos x="20" y="11"/>
                </a:cxn>
                <a:cxn ang="0">
                  <a:pos x="19" y="16"/>
                </a:cxn>
                <a:cxn ang="0">
                  <a:pos x="17" y="22"/>
                </a:cxn>
                <a:cxn ang="0">
                  <a:pos x="14" y="25"/>
                </a:cxn>
                <a:cxn ang="0">
                  <a:pos x="11" y="28"/>
                </a:cxn>
                <a:cxn ang="0">
                  <a:pos x="6" y="28"/>
                </a:cxn>
                <a:cxn ang="0">
                  <a:pos x="0" y="27"/>
                </a:cxn>
                <a:cxn ang="0">
                  <a:pos x="0" y="27"/>
                </a:cxn>
                <a:cxn ang="0">
                  <a:pos x="4" y="17"/>
                </a:cxn>
                <a:cxn ang="0">
                  <a:pos x="8" y="9"/>
                </a:cxn>
                <a:cxn ang="0">
                  <a:pos x="12" y="5"/>
                </a:cxn>
                <a:cxn ang="0">
                  <a:pos x="15" y="1"/>
                </a:cxn>
                <a:cxn ang="0">
                  <a:pos x="18" y="0"/>
                </a:cxn>
                <a:cxn ang="0">
                  <a:pos x="22" y="0"/>
                </a:cxn>
                <a:cxn ang="0">
                  <a:pos x="22" y="0"/>
                </a:cxn>
              </a:cxnLst>
              <a:rect l="0" t="0" r="r" b="b"/>
              <a:pathLst>
                <a:path w="22" h="28">
                  <a:moveTo>
                    <a:pt x="22" y="0"/>
                  </a:moveTo>
                  <a:lnTo>
                    <a:pt x="22" y="0"/>
                  </a:lnTo>
                  <a:lnTo>
                    <a:pt x="20" y="11"/>
                  </a:lnTo>
                  <a:lnTo>
                    <a:pt x="19" y="16"/>
                  </a:lnTo>
                  <a:lnTo>
                    <a:pt x="17" y="22"/>
                  </a:lnTo>
                  <a:lnTo>
                    <a:pt x="14" y="25"/>
                  </a:lnTo>
                  <a:lnTo>
                    <a:pt x="11" y="28"/>
                  </a:lnTo>
                  <a:lnTo>
                    <a:pt x="6" y="28"/>
                  </a:lnTo>
                  <a:lnTo>
                    <a:pt x="0" y="27"/>
                  </a:lnTo>
                  <a:lnTo>
                    <a:pt x="0" y="27"/>
                  </a:lnTo>
                  <a:lnTo>
                    <a:pt x="4" y="17"/>
                  </a:lnTo>
                  <a:lnTo>
                    <a:pt x="8" y="9"/>
                  </a:lnTo>
                  <a:lnTo>
                    <a:pt x="12" y="5"/>
                  </a:lnTo>
                  <a:lnTo>
                    <a:pt x="15" y="1"/>
                  </a:lnTo>
                  <a:lnTo>
                    <a:pt x="18" y="0"/>
                  </a:lnTo>
                  <a:lnTo>
                    <a:pt x="22" y="0"/>
                  </a:lnTo>
                  <a:lnTo>
                    <a:pt x="22" y="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62" name="Freeform 67"/>
            <p:cNvSpPr/>
            <p:nvPr/>
          </p:nvSpPr>
          <p:spPr bwMode="auto">
            <a:xfrm>
              <a:off x="4733926" y="374650"/>
              <a:ext cx="25400" cy="57150"/>
            </a:xfrm>
            <a:custGeom>
              <a:avLst/>
              <a:gdLst/>
              <a:ahLst/>
              <a:cxnLst>
                <a:cxn ang="0">
                  <a:pos x="48" y="6"/>
                </a:cxn>
                <a:cxn ang="0">
                  <a:pos x="48" y="6"/>
                </a:cxn>
                <a:cxn ang="0">
                  <a:pos x="47" y="11"/>
                </a:cxn>
                <a:cxn ang="0">
                  <a:pos x="44" y="17"/>
                </a:cxn>
                <a:cxn ang="0">
                  <a:pos x="38" y="25"/>
                </a:cxn>
                <a:cxn ang="0">
                  <a:pos x="38" y="25"/>
                </a:cxn>
                <a:cxn ang="0">
                  <a:pos x="38" y="30"/>
                </a:cxn>
                <a:cxn ang="0">
                  <a:pos x="39" y="33"/>
                </a:cxn>
                <a:cxn ang="0">
                  <a:pos x="39" y="35"/>
                </a:cxn>
                <a:cxn ang="0">
                  <a:pos x="40" y="38"/>
                </a:cxn>
                <a:cxn ang="0">
                  <a:pos x="40" y="38"/>
                </a:cxn>
                <a:cxn ang="0">
                  <a:pos x="35" y="53"/>
                </a:cxn>
                <a:cxn ang="0">
                  <a:pos x="32" y="62"/>
                </a:cxn>
                <a:cxn ang="0">
                  <a:pos x="31" y="72"/>
                </a:cxn>
                <a:cxn ang="0">
                  <a:pos x="31" y="72"/>
                </a:cxn>
                <a:cxn ang="0">
                  <a:pos x="25" y="76"/>
                </a:cxn>
                <a:cxn ang="0">
                  <a:pos x="22" y="81"/>
                </a:cxn>
                <a:cxn ang="0">
                  <a:pos x="17" y="92"/>
                </a:cxn>
                <a:cxn ang="0">
                  <a:pos x="15" y="98"/>
                </a:cxn>
                <a:cxn ang="0">
                  <a:pos x="10" y="102"/>
                </a:cxn>
                <a:cxn ang="0">
                  <a:pos x="6" y="107"/>
                </a:cxn>
                <a:cxn ang="0">
                  <a:pos x="0" y="109"/>
                </a:cxn>
                <a:cxn ang="0">
                  <a:pos x="0" y="109"/>
                </a:cxn>
                <a:cxn ang="0">
                  <a:pos x="0" y="101"/>
                </a:cxn>
                <a:cxn ang="0">
                  <a:pos x="0" y="95"/>
                </a:cxn>
                <a:cxn ang="0">
                  <a:pos x="1" y="89"/>
                </a:cxn>
                <a:cxn ang="0">
                  <a:pos x="2" y="82"/>
                </a:cxn>
                <a:cxn ang="0">
                  <a:pos x="7" y="69"/>
                </a:cxn>
                <a:cxn ang="0">
                  <a:pos x="13" y="56"/>
                </a:cxn>
                <a:cxn ang="0">
                  <a:pos x="19" y="44"/>
                </a:cxn>
                <a:cxn ang="0">
                  <a:pos x="24" y="30"/>
                </a:cxn>
                <a:cxn ang="0">
                  <a:pos x="29" y="16"/>
                </a:cxn>
                <a:cxn ang="0">
                  <a:pos x="30" y="7"/>
                </a:cxn>
                <a:cxn ang="0">
                  <a:pos x="31" y="0"/>
                </a:cxn>
                <a:cxn ang="0">
                  <a:pos x="31" y="0"/>
                </a:cxn>
                <a:cxn ang="0">
                  <a:pos x="34" y="0"/>
                </a:cxn>
                <a:cxn ang="0">
                  <a:pos x="36" y="0"/>
                </a:cxn>
                <a:cxn ang="0">
                  <a:pos x="40" y="1"/>
                </a:cxn>
                <a:cxn ang="0">
                  <a:pos x="45" y="4"/>
                </a:cxn>
                <a:cxn ang="0">
                  <a:pos x="48" y="6"/>
                </a:cxn>
                <a:cxn ang="0">
                  <a:pos x="48" y="6"/>
                </a:cxn>
              </a:cxnLst>
              <a:rect l="0" t="0" r="r" b="b"/>
              <a:pathLst>
                <a:path w="48" h="109">
                  <a:moveTo>
                    <a:pt x="48" y="6"/>
                  </a:moveTo>
                  <a:lnTo>
                    <a:pt x="48" y="6"/>
                  </a:lnTo>
                  <a:lnTo>
                    <a:pt x="47" y="11"/>
                  </a:lnTo>
                  <a:lnTo>
                    <a:pt x="44" y="17"/>
                  </a:lnTo>
                  <a:lnTo>
                    <a:pt x="38" y="25"/>
                  </a:lnTo>
                  <a:lnTo>
                    <a:pt x="38" y="25"/>
                  </a:lnTo>
                  <a:lnTo>
                    <a:pt x="38" y="30"/>
                  </a:lnTo>
                  <a:lnTo>
                    <a:pt x="39" y="33"/>
                  </a:lnTo>
                  <a:lnTo>
                    <a:pt x="39" y="35"/>
                  </a:lnTo>
                  <a:lnTo>
                    <a:pt x="40" y="38"/>
                  </a:lnTo>
                  <a:lnTo>
                    <a:pt x="40" y="38"/>
                  </a:lnTo>
                  <a:lnTo>
                    <a:pt x="35" y="53"/>
                  </a:lnTo>
                  <a:lnTo>
                    <a:pt x="32" y="62"/>
                  </a:lnTo>
                  <a:lnTo>
                    <a:pt x="31" y="72"/>
                  </a:lnTo>
                  <a:lnTo>
                    <a:pt x="31" y="72"/>
                  </a:lnTo>
                  <a:lnTo>
                    <a:pt x="25" y="76"/>
                  </a:lnTo>
                  <a:lnTo>
                    <a:pt x="22" y="81"/>
                  </a:lnTo>
                  <a:lnTo>
                    <a:pt x="17" y="92"/>
                  </a:lnTo>
                  <a:lnTo>
                    <a:pt x="15" y="98"/>
                  </a:lnTo>
                  <a:lnTo>
                    <a:pt x="10" y="102"/>
                  </a:lnTo>
                  <a:lnTo>
                    <a:pt x="6" y="107"/>
                  </a:lnTo>
                  <a:lnTo>
                    <a:pt x="0" y="109"/>
                  </a:lnTo>
                  <a:lnTo>
                    <a:pt x="0" y="109"/>
                  </a:lnTo>
                  <a:lnTo>
                    <a:pt x="0" y="101"/>
                  </a:lnTo>
                  <a:lnTo>
                    <a:pt x="0" y="95"/>
                  </a:lnTo>
                  <a:lnTo>
                    <a:pt x="1" y="89"/>
                  </a:lnTo>
                  <a:lnTo>
                    <a:pt x="2" y="82"/>
                  </a:lnTo>
                  <a:lnTo>
                    <a:pt x="7" y="69"/>
                  </a:lnTo>
                  <a:lnTo>
                    <a:pt x="13" y="56"/>
                  </a:lnTo>
                  <a:lnTo>
                    <a:pt x="19" y="44"/>
                  </a:lnTo>
                  <a:lnTo>
                    <a:pt x="24" y="30"/>
                  </a:lnTo>
                  <a:lnTo>
                    <a:pt x="29" y="16"/>
                  </a:lnTo>
                  <a:lnTo>
                    <a:pt x="30" y="7"/>
                  </a:lnTo>
                  <a:lnTo>
                    <a:pt x="31" y="0"/>
                  </a:lnTo>
                  <a:lnTo>
                    <a:pt x="31" y="0"/>
                  </a:lnTo>
                  <a:lnTo>
                    <a:pt x="34" y="0"/>
                  </a:lnTo>
                  <a:lnTo>
                    <a:pt x="36" y="0"/>
                  </a:lnTo>
                  <a:lnTo>
                    <a:pt x="40" y="1"/>
                  </a:lnTo>
                  <a:lnTo>
                    <a:pt x="45" y="4"/>
                  </a:lnTo>
                  <a:lnTo>
                    <a:pt x="48" y="6"/>
                  </a:lnTo>
                  <a:lnTo>
                    <a:pt x="48" y="6"/>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63" name="Freeform 68"/>
            <p:cNvSpPr/>
            <p:nvPr/>
          </p:nvSpPr>
          <p:spPr bwMode="auto">
            <a:xfrm>
              <a:off x="4659313" y="377825"/>
              <a:ext cx="12700" cy="19050"/>
            </a:xfrm>
            <a:custGeom>
              <a:avLst/>
              <a:gdLst/>
              <a:ahLst/>
              <a:cxnLst>
                <a:cxn ang="0">
                  <a:pos x="15" y="0"/>
                </a:cxn>
                <a:cxn ang="0">
                  <a:pos x="15" y="0"/>
                </a:cxn>
                <a:cxn ang="0">
                  <a:pos x="17" y="1"/>
                </a:cxn>
                <a:cxn ang="0">
                  <a:pos x="21" y="3"/>
                </a:cxn>
                <a:cxn ang="0">
                  <a:pos x="23" y="9"/>
                </a:cxn>
                <a:cxn ang="0">
                  <a:pos x="24" y="15"/>
                </a:cxn>
                <a:cxn ang="0">
                  <a:pos x="23" y="20"/>
                </a:cxn>
                <a:cxn ang="0">
                  <a:pos x="20" y="27"/>
                </a:cxn>
                <a:cxn ang="0">
                  <a:pos x="15" y="32"/>
                </a:cxn>
                <a:cxn ang="0">
                  <a:pos x="10" y="35"/>
                </a:cxn>
                <a:cxn ang="0">
                  <a:pos x="2" y="38"/>
                </a:cxn>
                <a:cxn ang="0">
                  <a:pos x="2" y="38"/>
                </a:cxn>
                <a:cxn ang="0">
                  <a:pos x="0" y="33"/>
                </a:cxn>
                <a:cxn ang="0">
                  <a:pos x="0" y="29"/>
                </a:cxn>
                <a:cxn ang="0">
                  <a:pos x="2" y="24"/>
                </a:cxn>
                <a:cxn ang="0">
                  <a:pos x="5" y="19"/>
                </a:cxn>
                <a:cxn ang="0">
                  <a:pos x="10" y="10"/>
                </a:cxn>
                <a:cxn ang="0">
                  <a:pos x="13" y="4"/>
                </a:cxn>
                <a:cxn ang="0">
                  <a:pos x="15" y="0"/>
                </a:cxn>
                <a:cxn ang="0">
                  <a:pos x="15" y="0"/>
                </a:cxn>
              </a:cxnLst>
              <a:rect l="0" t="0" r="r" b="b"/>
              <a:pathLst>
                <a:path w="24" h="38">
                  <a:moveTo>
                    <a:pt x="15" y="0"/>
                  </a:moveTo>
                  <a:lnTo>
                    <a:pt x="15" y="0"/>
                  </a:lnTo>
                  <a:lnTo>
                    <a:pt x="17" y="1"/>
                  </a:lnTo>
                  <a:lnTo>
                    <a:pt x="21" y="3"/>
                  </a:lnTo>
                  <a:lnTo>
                    <a:pt x="23" y="9"/>
                  </a:lnTo>
                  <a:lnTo>
                    <a:pt x="24" y="15"/>
                  </a:lnTo>
                  <a:lnTo>
                    <a:pt x="23" y="20"/>
                  </a:lnTo>
                  <a:lnTo>
                    <a:pt x="20" y="27"/>
                  </a:lnTo>
                  <a:lnTo>
                    <a:pt x="15" y="32"/>
                  </a:lnTo>
                  <a:lnTo>
                    <a:pt x="10" y="35"/>
                  </a:lnTo>
                  <a:lnTo>
                    <a:pt x="2" y="38"/>
                  </a:lnTo>
                  <a:lnTo>
                    <a:pt x="2" y="38"/>
                  </a:lnTo>
                  <a:lnTo>
                    <a:pt x="0" y="33"/>
                  </a:lnTo>
                  <a:lnTo>
                    <a:pt x="0" y="29"/>
                  </a:lnTo>
                  <a:lnTo>
                    <a:pt x="2" y="24"/>
                  </a:lnTo>
                  <a:lnTo>
                    <a:pt x="5" y="19"/>
                  </a:lnTo>
                  <a:lnTo>
                    <a:pt x="10" y="10"/>
                  </a:lnTo>
                  <a:lnTo>
                    <a:pt x="13" y="4"/>
                  </a:lnTo>
                  <a:lnTo>
                    <a:pt x="15" y="0"/>
                  </a:lnTo>
                  <a:lnTo>
                    <a:pt x="15" y="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64" name="Freeform 69"/>
            <p:cNvSpPr/>
            <p:nvPr/>
          </p:nvSpPr>
          <p:spPr bwMode="auto">
            <a:xfrm>
              <a:off x="4676776" y="384175"/>
              <a:ext cx="9525" cy="20638"/>
            </a:xfrm>
            <a:custGeom>
              <a:avLst/>
              <a:gdLst/>
              <a:ahLst/>
              <a:cxnLst>
                <a:cxn ang="0">
                  <a:pos x="11" y="0"/>
                </a:cxn>
                <a:cxn ang="0">
                  <a:pos x="11" y="0"/>
                </a:cxn>
                <a:cxn ang="0">
                  <a:pos x="16" y="4"/>
                </a:cxn>
                <a:cxn ang="0">
                  <a:pos x="18" y="10"/>
                </a:cxn>
                <a:cxn ang="0">
                  <a:pos x="19" y="15"/>
                </a:cxn>
                <a:cxn ang="0">
                  <a:pos x="19" y="21"/>
                </a:cxn>
                <a:cxn ang="0">
                  <a:pos x="17" y="27"/>
                </a:cxn>
                <a:cxn ang="0">
                  <a:pos x="13" y="32"/>
                </a:cxn>
                <a:cxn ang="0">
                  <a:pos x="8" y="36"/>
                </a:cxn>
                <a:cxn ang="0">
                  <a:pos x="1" y="39"/>
                </a:cxn>
                <a:cxn ang="0">
                  <a:pos x="1" y="39"/>
                </a:cxn>
                <a:cxn ang="0">
                  <a:pos x="0" y="34"/>
                </a:cxn>
                <a:cxn ang="0">
                  <a:pos x="0" y="30"/>
                </a:cxn>
                <a:cxn ang="0">
                  <a:pos x="1" y="25"/>
                </a:cxn>
                <a:cxn ang="0">
                  <a:pos x="3" y="19"/>
                </a:cxn>
                <a:cxn ang="0">
                  <a:pos x="7" y="10"/>
                </a:cxn>
                <a:cxn ang="0">
                  <a:pos x="11" y="0"/>
                </a:cxn>
                <a:cxn ang="0">
                  <a:pos x="11" y="0"/>
                </a:cxn>
              </a:cxnLst>
              <a:rect l="0" t="0" r="r" b="b"/>
              <a:pathLst>
                <a:path w="19" h="39">
                  <a:moveTo>
                    <a:pt x="11" y="0"/>
                  </a:moveTo>
                  <a:lnTo>
                    <a:pt x="11" y="0"/>
                  </a:lnTo>
                  <a:lnTo>
                    <a:pt x="16" y="4"/>
                  </a:lnTo>
                  <a:lnTo>
                    <a:pt x="18" y="10"/>
                  </a:lnTo>
                  <a:lnTo>
                    <a:pt x="19" y="15"/>
                  </a:lnTo>
                  <a:lnTo>
                    <a:pt x="19" y="21"/>
                  </a:lnTo>
                  <a:lnTo>
                    <a:pt x="17" y="27"/>
                  </a:lnTo>
                  <a:lnTo>
                    <a:pt x="13" y="32"/>
                  </a:lnTo>
                  <a:lnTo>
                    <a:pt x="8" y="36"/>
                  </a:lnTo>
                  <a:lnTo>
                    <a:pt x="1" y="39"/>
                  </a:lnTo>
                  <a:lnTo>
                    <a:pt x="1" y="39"/>
                  </a:lnTo>
                  <a:lnTo>
                    <a:pt x="0" y="34"/>
                  </a:lnTo>
                  <a:lnTo>
                    <a:pt x="0" y="30"/>
                  </a:lnTo>
                  <a:lnTo>
                    <a:pt x="1" y="25"/>
                  </a:lnTo>
                  <a:lnTo>
                    <a:pt x="3" y="19"/>
                  </a:lnTo>
                  <a:lnTo>
                    <a:pt x="7" y="10"/>
                  </a:lnTo>
                  <a:lnTo>
                    <a:pt x="11" y="0"/>
                  </a:lnTo>
                  <a:lnTo>
                    <a:pt x="11" y="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65" name="Freeform 70"/>
            <p:cNvSpPr/>
            <p:nvPr/>
          </p:nvSpPr>
          <p:spPr bwMode="auto">
            <a:xfrm>
              <a:off x="4918076" y="387350"/>
              <a:ext cx="28575" cy="15875"/>
            </a:xfrm>
            <a:custGeom>
              <a:avLst/>
              <a:gdLst/>
              <a:ahLst/>
              <a:cxnLst>
                <a:cxn ang="0">
                  <a:pos x="54" y="31"/>
                </a:cxn>
                <a:cxn ang="0">
                  <a:pos x="54" y="31"/>
                </a:cxn>
                <a:cxn ang="0">
                  <a:pos x="51" y="31"/>
                </a:cxn>
                <a:cxn ang="0">
                  <a:pos x="48" y="31"/>
                </a:cxn>
                <a:cxn ang="0">
                  <a:pos x="40" y="29"/>
                </a:cxn>
                <a:cxn ang="0">
                  <a:pos x="34" y="26"/>
                </a:cxn>
                <a:cxn ang="0">
                  <a:pos x="26" y="22"/>
                </a:cxn>
                <a:cxn ang="0">
                  <a:pos x="12" y="10"/>
                </a:cxn>
                <a:cxn ang="0">
                  <a:pos x="6" y="5"/>
                </a:cxn>
                <a:cxn ang="0">
                  <a:pos x="0" y="0"/>
                </a:cxn>
                <a:cxn ang="0">
                  <a:pos x="0" y="0"/>
                </a:cxn>
                <a:cxn ang="0">
                  <a:pos x="7" y="1"/>
                </a:cxn>
                <a:cxn ang="0">
                  <a:pos x="16" y="4"/>
                </a:cxn>
                <a:cxn ang="0">
                  <a:pos x="23" y="6"/>
                </a:cxn>
                <a:cxn ang="0">
                  <a:pos x="32" y="9"/>
                </a:cxn>
                <a:cxn ang="0">
                  <a:pos x="39" y="13"/>
                </a:cxn>
                <a:cxn ang="0">
                  <a:pos x="46" y="19"/>
                </a:cxn>
                <a:cxn ang="0">
                  <a:pos x="51" y="24"/>
                </a:cxn>
                <a:cxn ang="0">
                  <a:pos x="54" y="31"/>
                </a:cxn>
                <a:cxn ang="0">
                  <a:pos x="54" y="31"/>
                </a:cxn>
              </a:cxnLst>
              <a:rect l="0" t="0" r="r" b="b"/>
              <a:pathLst>
                <a:path w="54" h="31">
                  <a:moveTo>
                    <a:pt x="54" y="31"/>
                  </a:moveTo>
                  <a:lnTo>
                    <a:pt x="54" y="31"/>
                  </a:lnTo>
                  <a:lnTo>
                    <a:pt x="51" y="31"/>
                  </a:lnTo>
                  <a:lnTo>
                    <a:pt x="48" y="31"/>
                  </a:lnTo>
                  <a:lnTo>
                    <a:pt x="40" y="29"/>
                  </a:lnTo>
                  <a:lnTo>
                    <a:pt x="34" y="26"/>
                  </a:lnTo>
                  <a:lnTo>
                    <a:pt x="26" y="22"/>
                  </a:lnTo>
                  <a:lnTo>
                    <a:pt x="12" y="10"/>
                  </a:lnTo>
                  <a:lnTo>
                    <a:pt x="6" y="5"/>
                  </a:lnTo>
                  <a:lnTo>
                    <a:pt x="0" y="0"/>
                  </a:lnTo>
                  <a:lnTo>
                    <a:pt x="0" y="0"/>
                  </a:lnTo>
                  <a:lnTo>
                    <a:pt x="7" y="1"/>
                  </a:lnTo>
                  <a:lnTo>
                    <a:pt x="16" y="4"/>
                  </a:lnTo>
                  <a:lnTo>
                    <a:pt x="23" y="6"/>
                  </a:lnTo>
                  <a:lnTo>
                    <a:pt x="32" y="9"/>
                  </a:lnTo>
                  <a:lnTo>
                    <a:pt x="39" y="13"/>
                  </a:lnTo>
                  <a:lnTo>
                    <a:pt x="46" y="19"/>
                  </a:lnTo>
                  <a:lnTo>
                    <a:pt x="51" y="24"/>
                  </a:lnTo>
                  <a:lnTo>
                    <a:pt x="54" y="31"/>
                  </a:lnTo>
                  <a:lnTo>
                    <a:pt x="54" y="31"/>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66" name="Freeform 71"/>
            <p:cNvSpPr/>
            <p:nvPr/>
          </p:nvSpPr>
          <p:spPr bwMode="auto">
            <a:xfrm>
              <a:off x="4689476" y="393700"/>
              <a:ext cx="14288" cy="22225"/>
            </a:xfrm>
            <a:custGeom>
              <a:avLst/>
              <a:gdLst/>
              <a:ahLst/>
              <a:cxnLst>
                <a:cxn ang="0">
                  <a:pos x="29" y="1"/>
                </a:cxn>
                <a:cxn ang="0">
                  <a:pos x="29" y="1"/>
                </a:cxn>
                <a:cxn ang="0">
                  <a:pos x="26" y="14"/>
                </a:cxn>
                <a:cxn ang="0">
                  <a:pos x="22" y="25"/>
                </a:cxn>
                <a:cxn ang="0">
                  <a:pos x="16" y="33"/>
                </a:cxn>
                <a:cxn ang="0">
                  <a:pos x="9" y="41"/>
                </a:cxn>
                <a:cxn ang="0">
                  <a:pos x="9" y="41"/>
                </a:cxn>
                <a:cxn ang="0">
                  <a:pos x="0" y="38"/>
                </a:cxn>
                <a:cxn ang="0">
                  <a:pos x="0" y="38"/>
                </a:cxn>
                <a:cxn ang="0">
                  <a:pos x="5" y="25"/>
                </a:cxn>
                <a:cxn ang="0">
                  <a:pos x="11" y="13"/>
                </a:cxn>
                <a:cxn ang="0">
                  <a:pos x="14" y="8"/>
                </a:cxn>
                <a:cxn ang="0">
                  <a:pos x="17" y="3"/>
                </a:cxn>
                <a:cxn ang="0">
                  <a:pos x="23" y="1"/>
                </a:cxn>
                <a:cxn ang="0">
                  <a:pos x="26" y="0"/>
                </a:cxn>
                <a:cxn ang="0">
                  <a:pos x="29" y="1"/>
                </a:cxn>
                <a:cxn ang="0">
                  <a:pos x="29" y="1"/>
                </a:cxn>
              </a:cxnLst>
              <a:rect l="0" t="0" r="r" b="b"/>
              <a:pathLst>
                <a:path w="29" h="41">
                  <a:moveTo>
                    <a:pt x="29" y="1"/>
                  </a:moveTo>
                  <a:lnTo>
                    <a:pt x="29" y="1"/>
                  </a:lnTo>
                  <a:lnTo>
                    <a:pt x="26" y="14"/>
                  </a:lnTo>
                  <a:lnTo>
                    <a:pt x="22" y="25"/>
                  </a:lnTo>
                  <a:lnTo>
                    <a:pt x="16" y="33"/>
                  </a:lnTo>
                  <a:lnTo>
                    <a:pt x="9" y="41"/>
                  </a:lnTo>
                  <a:lnTo>
                    <a:pt x="9" y="41"/>
                  </a:lnTo>
                  <a:lnTo>
                    <a:pt x="0" y="38"/>
                  </a:lnTo>
                  <a:lnTo>
                    <a:pt x="0" y="38"/>
                  </a:lnTo>
                  <a:lnTo>
                    <a:pt x="5" y="25"/>
                  </a:lnTo>
                  <a:lnTo>
                    <a:pt x="11" y="13"/>
                  </a:lnTo>
                  <a:lnTo>
                    <a:pt x="14" y="8"/>
                  </a:lnTo>
                  <a:lnTo>
                    <a:pt x="17" y="3"/>
                  </a:lnTo>
                  <a:lnTo>
                    <a:pt x="23" y="1"/>
                  </a:lnTo>
                  <a:lnTo>
                    <a:pt x="26" y="0"/>
                  </a:lnTo>
                  <a:lnTo>
                    <a:pt x="29" y="1"/>
                  </a:lnTo>
                  <a:lnTo>
                    <a:pt x="29" y="1"/>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67" name="Freeform 72"/>
            <p:cNvSpPr/>
            <p:nvPr/>
          </p:nvSpPr>
          <p:spPr bwMode="auto">
            <a:xfrm>
              <a:off x="4705351" y="400050"/>
              <a:ext cx="17463" cy="22225"/>
            </a:xfrm>
            <a:custGeom>
              <a:avLst/>
              <a:gdLst/>
              <a:ahLst/>
              <a:cxnLst>
                <a:cxn ang="0">
                  <a:pos x="31" y="1"/>
                </a:cxn>
                <a:cxn ang="0">
                  <a:pos x="31" y="1"/>
                </a:cxn>
                <a:cxn ang="0">
                  <a:pos x="28" y="7"/>
                </a:cxn>
                <a:cxn ang="0">
                  <a:pos x="26" y="15"/>
                </a:cxn>
                <a:cxn ang="0">
                  <a:pos x="21" y="30"/>
                </a:cxn>
                <a:cxn ang="0">
                  <a:pos x="17" y="36"/>
                </a:cxn>
                <a:cxn ang="0">
                  <a:pos x="15" y="40"/>
                </a:cxn>
                <a:cxn ang="0">
                  <a:pos x="13" y="41"/>
                </a:cxn>
                <a:cxn ang="0">
                  <a:pos x="11" y="42"/>
                </a:cxn>
                <a:cxn ang="0">
                  <a:pos x="8" y="42"/>
                </a:cxn>
                <a:cxn ang="0">
                  <a:pos x="5" y="42"/>
                </a:cxn>
                <a:cxn ang="0">
                  <a:pos x="0" y="40"/>
                </a:cxn>
                <a:cxn ang="0">
                  <a:pos x="0" y="40"/>
                </a:cxn>
                <a:cxn ang="0">
                  <a:pos x="3" y="34"/>
                </a:cxn>
                <a:cxn ang="0">
                  <a:pos x="7" y="28"/>
                </a:cxn>
                <a:cxn ang="0">
                  <a:pos x="11" y="14"/>
                </a:cxn>
                <a:cxn ang="0">
                  <a:pos x="14" y="7"/>
                </a:cxn>
                <a:cxn ang="0">
                  <a:pos x="18" y="3"/>
                </a:cxn>
                <a:cxn ang="0">
                  <a:pos x="21" y="1"/>
                </a:cxn>
                <a:cxn ang="0">
                  <a:pos x="24" y="0"/>
                </a:cxn>
                <a:cxn ang="0">
                  <a:pos x="27" y="0"/>
                </a:cxn>
                <a:cxn ang="0">
                  <a:pos x="31" y="1"/>
                </a:cxn>
                <a:cxn ang="0">
                  <a:pos x="31" y="1"/>
                </a:cxn>
              </a:cxnLst>
              <a:rect l="0" t="0" r="r" b="b"/>
              <a:pathLst>
                <a:path w="31" h="42">
                  <a:moveTo>
                    <a:pt x="31" y="1"/>
                  </a:moveTo>
                  <a:lnTo>
                    <a:pt x="31" y="1"/>
                  </a:lnTo>
                  <a:lnTo>
                    <a:pt x="28" y="7"/>
                  </a:lnTo>
                  <a:lnTo>
                    <a:pt x="26" y="15"/>
                  </a:lnTo>
                  <a:lnTo>
                    <a:pt x="21" y="30"/>
                  </a:lnTo>
                  <a:lnTo>
                    <a:pt x="17" y="36"/>
                  </a:lnTo>
                  <a:lnTo>
                    <a:pt x="15" y="40"/>
                  </a:lnTo>
                  <a:lnTo>
                    <a:pt x="13" y="41"/>
                  </a:lnTo>
                  <a:lnTo>
                    <a:pt x="11" y="42"/>
                  </a:lnTo>
                  <a:lnTo>
                    <a:pt x="8" y="42"/>
                  </a:lnTo>
                  <a:lnTo>
                    <a:pt x="5" y="42"/>
                  </a:lnTo>
                  <a:lnTo>
                    <a:pt x="0" y="40"/>
                  </a:lnTo>
                  <a:lnTo>
                    <a:pt x="0" y="40"/>
                  </a:lnTo>
                  <a:lnTo>
                    <a:pt x="3" y="34"/>
                  </a:lnTo>
                  <a:lnTo>
                    <a:pt x="7" y="28"/>
                  </a:lnTo>
                  <a:lnTo>
                    <a:pt x="11" y="14"/>
                  </a:lnTo>
                  <a:lnTo>
                    <a:pt x="14" y="7"/>
                  </a:lnTo>
                  <a:lnTo>
                    <a:pt x="18" y="3"/>
                  </a:lnTo>
                  <a:lnTo>
                    <a:pt x="21" y="1"/>
                  </a:lnTo>
                  <a:lnTo>
                    <a:pt x="24" y="0"/>
                  </a:lnTo>
                  <a:lnTo>
                    <a:pt x="27" y="0"/>
                  </a:lnTo>
                  <a:lnTo>
                    <a:pt x="31" y="1"/>
                  </a:lnTo>
                  <a:lnTo>
                    <a:pt x="31" y="1"/>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68" name="Freeform 73"/>
            <p:cNvSpPr/>
            <p:nvPr/>
          </p:nvSpPr>
          <p:spPr bwMode="auto">
            <a:xfrm>
              <a:off x="4752976" y="425450"/>
              <a:ext cx="14288" cy="22225"/>
            </a:xfrm>
            <a:custGeom>
              <a:avLst/>
              <a:gdLst/>
              <a:ahLst/>
              <a:cxnLst>
                <a:cxn ang="0">
                  <a:pos x="27" y="3"/>
                </a:cxn>
                <a:cxn ang="0">
                  <a:pos x="27" y="3"/>
                </a:cxn>
                <a:cxn ang="0">
                  <a:pos x="24" y="9"/>
                </a:cxn>
                <a:cxn ang="0">
                  <a:pos x="20" y="15"/>
                </a:cxn>
                <a:cxn ang="0">
                  <a:pos x="17" y="28"/>
                </a:cxn>
                <a:cxn ang="0">
                  <a:pos x="14" y="34"/>
                </a:cxn>
                <a:cxn ang="0">
                  <a:pos x="11" y="40"/>
                </a:cxn>
                <a:cxn ang="0">
                  <a:pos x="9" y="41"/>
                </a:cxn>
                <a:cxn ang="0">
                  <a:pos x="7" y="42"/>
                </a:cxn>
                <a:cxn ang="0">
                  <a:pos x="3" y="42"/>
                </a:cxn>
                <a:cxn ang="0">
                  <a:pos x="0" y="42"/>
                </a:cxn>
                <a:cxn ang="0">
                  <a:pos x="0" y="42"/>
                </a:cxn>
                <a:cxn ang="0">
                  <a:pos x="3" y="32"/>
                </a:cxn>
                <a:cxn ang="0">
                  <a:pos x="5" y="22"/>
                </a:cxn>
                <a:cxn ang="0">
                  <a:pos x="8" y="11"/>
                </a:cxn>
                <a:cxn ang="0">
                  <a:pos x="11" y="1"/>
                </a:cxn>
                <a:cxn ang="0">
                  <a:pos x="11" y="1"/>
                </a:cxn>
                <a:cxn ang="0">
                  <a:pos x="15" y="0"/>
                </a:cxn>
                <a:cxn ang="0">
                  <a:pos x="19" y="0"/>
                </a:cxn>
                <a:cxn ang="0">
                  <a:pos x="23" y="1"/>
                </a:cxn>
                <a:cxn ang="0">
                  <a:pos x="27" y="3"/>
                </a:cxn>
                <a:cxn ang="0">
                  <a:pos x="27" y="3"/>
                </a:cxn>
              </a:cxnLst>
              <a:rect l="0" t="0" r="r" b="b"/>
              <a:pathLst>
                <a:path w="27" h="42">
                  <a:moveTo>
                    <a:pt x="27" y="3"/>
                  </a:moveTo>
                  <a:lnTo>
                    <a:pt x="27" y="3"/>
                  </a:lnTo>
                  <a:lnTo>
                    <a:pt x="24" y="9"/>
                  </a:lnTo>
                  <a:lnTo>
                    <a:pt x="20" y="15"/>
                  </a:lnTo>
                  <a:lnTo>
                    <a:pt x="17" y="28"/>
                  </a:lnTo>
                  <a:lnTo>
                    <a:pt x="14" y="34"/>
                  </a:lnTo>
                  <a:lnTo>
                    <a:pt x="11" y="40"/>
                  </a:lnTo>
                  <a:lnTo>
                    <a:pt x="9" y="41"/>
                  </a:lnTo>
                  <a:lnTo>
                    <a:pt x="7" y="42"/>
                  </a:lnTo>
                  <a:lnTo>
                    <a:pt x="3" y="42"/>
                  </a:lnTo>
                  <a:lnTo>
                    <a:pt x="0" y="42"/>
                  </a:lnTo>
                  <a:lnTo>
                    <a:pt x="0" y="42"/>
                  </a:lnTo>
                  <a:lnTo>
                    <a:pt x="3" y="32"/>
                  </a:lnTo>
                  <a:lnTo>
                    <a:pt x="5" y="22"/>
                  </a:lnTo>
                  <a:lnTo>
                    <a:pt x="8" y="11"/>
                  </a:lnTo>
                  <a:lnTo>
                    <a:pt x="11" y="1"/>
                  </a:lnTo>
                  <a:lnTo>
                    <a:pt x="11" y="1"/>
                  </a:lnTo>
                  <a:lnTo>
                    <a:pt x="15" y="0"/>
                  </a:lnTo>
                  <a:lnTo>
                    <a:pt x="19" y="0"/>
                  </a:lnTo>
                  <a:lnTo>
                    <a:pt x="23" y="1"/>
                  </a:lnTo>
                  <a:lnTo>
                    <a:pt x="27" y="3"/>
                  </a:lnTo>
                  <a:lnTo>
                    <a:pt x="27" y="3"/>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69" name="Freeform 74"/>
            <p:cNvSpPr/>
            <p:nvPr/>
          </p:nvSpPr>
          <p:spPr bwMode="auto">
            <a:xfrm>
              <a:off x="4768851" y="430213"/>
              <a:ext cx="14288" cy="20638"/>
            </a:xfrm>
            <a:custGeom>
              <a:avLst/>
              <a:gdLst/>
              <a:ahLst/>
              <a:cxnLst>
                <a:cxn ang="0">
                  <a:pos x="27" y="2"/>
                </a:cxn>
                <a:cxn ang="0">
                  <a:pos x="27" y="2"/>
                </a:cxn>
                <a:cxn ang="0">
                  <a:pos x="24" y="15"/>
                </a:cxn>
                <a:cxn ang="0">
                  <a:pos x="21" y="21"/>
                </a:cxn>
                <a:cxn ang="0">
                  <a:pos x="18" y="27"/>
                </a:cxn>
                <a:cxn ang="0">
                  <a:pos x="15" y="32"/>
                </a:cxn>
                <a:cxn ang="0">
                  <a:pos x="11" y="35"/>
                </a:cxn>
                <a:cxn ang="0">
                  <a:pos x="6" y="37"/>
                </a:cxn>
                <a:cxn ang="0">
                  <a:pos x="0" y="38"/>
                </a:cxn>
                <a:cxn ang="0">
                  <a:pos x="0" y="38"/>
                </a:cxn>
                <a:cxn ang="0">
                  <a:pos x="2" y="27"/>
                </a:cxn>
                <a:cxn ang="0">
                  <a:pos x="4" y="19"/>
                </a:cxn>
                <a:cxn ang="0">
                  <a:pos x="6" y="13"/>
                </a:cxn>
                <a:cxn ang="0">
                  <a:pos x="10" y="6"/>
                </a:cxn>
                <a:cxn ang="0">
                  <a:pos x="14" y="2"/>
                </a:cxn>
                <a:cxn ang="0">
                  <a:pos x="17" y="1"/>
                </a:cxn>
                <a:cxn ang="0">
                  <a:pos x="19" y="0"/>
                </a:cxn>
                <a:cxn ang="0">
                  <a:pos x="24" y="1"/>
                </a:cxn>
                <a:cxn ang="0">
                  <a:pos x="27" y="2"/>
                </a:cxn>
                <a:cxn ang="0">
                  <a:pos x="27" y="2"/>
                </a:cxn>
              </a:cxnLst>
              <a:rect l="0" t="0" r="r" b="b"/>
              <a:pathLst>
                <a:path w="27" h="38">
                  <a:moveTo>
                    <a:pt x="27" y="2"/>
                  </a:moveTo>
                  <a:lnTo>
                    <a:pt x="27" y="2"/>
                  </a:lnTo>
                  <a:lnTo>
                    <a:pt x="24" y="15"/>
                  </a:lnTo>
                  <a:lnTo>
                    <a:pt x="21" y="21"/>
                  </a:lnTo>
                  <a:lnTo>
                    <a:pt x="18" y="27"/>
                  </a:lnTo>
                  <a:lnTo>
                    <a:pt x="15" y="32"/>
                  </a:lnTo>
                  <a:lnTo>
                    <a:pt x="11" y="35"/>
                  </a:lnTo>
                  <a:lnTo>
                    <a:pt x="6" y="37"/>
                  </a:lnTo>
                  <a:lnTo>
                    <a:pt x="0" y="38"/>
                  </a:lnTo>
                  <a:lnTo>
                    <a:pt x="0" y="38"/>
                  </a:lnTo>
                  <a:lnTo>
                    <a:pt x="2" y="27"/>
                  </a:lnTo>
                  <a:lnTo>
                    <a:pt x="4" y="19"/>
                  </a:lnTo>
                  <a:lnTo>
                    <a:pt x="6" y="13"/>
                  </a:lnTo>
                  <a:lnTo>
                    <a:pt x="10" y="6"/>
                  </a:lnTo>
                  <a:lnTo>
                    <a:pt x="14" y="2"/>
                  </a:lnTo>
                  <a:lnTo>
                    <a:pt x="17" y="1"/>
                  </a:lnTo>
                  <a:lnTo>
                    <a:pt x="19" y="0"/>
                  </a:lnTo>
                  <a:lnTo>
                    <a:pt x="24" y="1"/>
                  </a:lnTo>
                  <a:lnTo>
                    <a:pt x="27" y="2"/>
                  </a:lnTo>
                  <a:lnTo>
                    <a:pt x="27" y="2"/>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70" name="Freeform 75"/>
            <p:cNvSpPr/>
            <p:nvPr/>
          </p:nvSpPr>
          <p:spPr bwMode="auto">
            <a:xfrm>
              <a:off x="4786313" y="438150"/>
              <a:ext cx="11113" cy="22225"/>
            </a:xfrm>
            <a:custGeom>
              <a:avLst/>
              <a:gdLst/>
              <a:ahLst/>
              <a:cxnLst>
                <a:cxn ang="0">
                  <a:pos x="23" y="2"/>
                </a:cxn>
                <a:cxn ang="0">
                  <a:pos x="23" y="2"/>
                </a:cxn>
                <a:cxn ang="0">
                  <a:pos x="21" y="15"/>
                </a:cxn>
                <a:cxn ang="0">
                  <a:pos x="16" y="26"/>
                </a:cxn>
                <a:cxn ang="0">
                  <a:pos x="13" y="32"/>
                </a:cxn>
                <a:cxn ang="0">
                  <a:pos x="10" y="36"/>
                </a:cxn>
                <a:cxn ang="0">
                  <a:pos x="6" y="39"/>
                </a:cxn>
                <a:cxn ang="0">
                  <a:pos x="1" y="42"/>
                </a:cxn>
                <a:cxn ang="0">
                  <a:pos x="1" y="42"/>
                </a:cxn>
                <a:cxn ang="0">
                  <a:pos x="0" y="36"/>
                </a:cxn>
                <a:cxn ang="0">
                  <a:pos x="1" y="29"/>
                </a:cxn>
                <a:cxn ang="0">
                  <a:pos x="2" y="20"/>
                </a:cxn>
                <a:cxn ang="0">
                  <a:pos x="4" y="13"/>
                </a:cxn>
                <a:cxn ang="0">
                  <a:pos x="8" y="5"/>
                </a:cxn>
                <a:cxn ang="0">
                  <a:pos x="12" y="1"/>
                </a:cxn>
                <a:cxn ang="0">
                  <a:pos x="14" y="0"/>
                </a:cxn>
                <a:cxn ang="0">
                  <a:pos x="17" y="0"/>
                </a:cxn>
                <a:cxn ang="0">
                  <a:pos x="19" y="0"/>
                </a:cxn>
                <a:cxn ang="0">
                  <a:pos x="23" y="2"/>
                </a:cxn>
                <a:cxn ang="0">
                  <a:pos x="23" y="2"/>
                </a:cxn>
              </a:cxnLst>
              <a:rect l="0" t="0" r="r" b="b"/>
              <a:pathLst>
                <a:path w="23" h="42">
                  <a:moveTo>
                    <a:pt x="23" y="2"/>
                  </a:moveTo>
                  <a:lnTo>
                    <a:pt x="23" y="2"/>
                  </a:lnTo>
                  <a:lnTo>
                    <a:pt x="21" y="15"/>
                  </a:lnTo>
                  <a:lnTo>
                    <a:pt x="16" y="26"/>
                  </a:lnTo>
                  <a:lnTo>
                    <a:pt x="13" y="32"/>
                  </a:lnTo>
                  <a:lnTo>
                    <a:pt x="10" y="36"/>
                  </a:lnTo>
                  <a:lnTo>
                    <a:pt x="6" y="39"/>
                  </a:lnTo>
                  <a:lnTo>
                    <a:pt x="1" y="42"/>
                  </a:lnTo>
                  <a:lnTo>
                    <a:pt x="1" y="42"/>
                  </a:lnTo>
                  <a:lnTo>
                    <a:pt x="0" y="36"/>
                  </a:lnTo>
                  <a:lnTo>
                    <a:pt x="1" y="29"/>
                  </a:lnTo>
                  <a:lnTo>
                    <a:pt x="2" y="20"/>
                  </a:lnTo>
                  <a:lnTo>
                    <a:pt x="4" y="13"/>
                  </a:lnTo>
                  <a:lnTo>
                    <a:pt x="8" y="5"/>
                  </a:lnTo>
                  <a:lnTo>
                    <a:pt x="12" y="1"/>
                  </a:lnTo>
                  <a:lnTo>
                    <a:pt x="14" y="0"/>
                  </a:lnTo>
                  <a:lnTo>
                    <a:pt x="17" y="0"/>
                  </a:lnTo>
                  <a:lnTo>
                    <a:pt x="19" y="0"/>
                  </a:lnTo>
                  <a:lnTo>
                    <a:pt x="23" y="2"/>
                  </a:lnTo>
                  <a:lnTo>
                    <a:pt x="23" y="2"/>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71" name="Freeform 76"/>
            <p:cNvSpPr/>
            <p:nvPr/>
          </p:nvSpPr>
          <p:spPr bwMode="auto">
            <a:xfrm>
              <a:off x="4803776" y="449263"/>
              <a:ext cx="14288" cy="20638"/>
            </a:xfrm>
            <a:custGeom>
              <a:avLst/>
              <a:gdLst/>
              <a:ahLst/>
              <a:cxnLst>
                <a:cxn ang="0">
                  <a:pos x="28" y="2"/>
                </a:cxn>
                <a:cxn ang="0">
                  <a:pos x="28" y="2"/>
                </a:cxn>
                <a:cxn ang="0">
                  <a:pos x="24" y="15"/>
                </a:cxn>
                <a:cxn ang="0">
                  <a:pos x="23" y="20"/>
                </a:cxn>
                <a:cxn ang="0">
                  <a:pos x="20" y="27"/>
                </a:cxn>
                <a:cxn ang="0">
                  <a:pos x="16" y="32"/>
                </a:cxn>
                <a:cxn ang="0">
                  <a:pos x="13" y="36"/>
                </a:cxn>
                <a:cxn ang="0">
                  <a:pos x="7" y="39"/>
                </a:cxn>
                <a:cxn ang="0">
                  <a:pos x="0" y="41"/>
                </a:cxn>
                <a:cxn ang="0">
                  <a:pos x="0" y="41"/>
                </a:cxn>
                <a:cxn ang="0">
                  <a:pos x="5" y="27"/>
                </a:cxn>
                <a:cxn ang="0">
                  <a:pos x="7" y="18"/>
                </a:cxn>
                <a:cxn ang="0">
                  <a:pos x="9" y="12"/>
                </a:cxn>
                <a:cxn ang="0">
                  <a:pos x="12" y="5"/>
                </a:cxn>
                <a:cxn ang="0">
                  <a:pos x="16" y="1"/>
                </a:cxn>
                <a:cxn ang="0">
                  <a:pos x="19" y="0"/>
                </a:cxn>
                <a:cxn ang="0">
                  <a:pos x="22" y="0"/>
                </a:cxn>
                <a:cxn ang="0">
                  <a:pos x="25" y="0"/>
                </a:cxn>
                <a:cxn ang="0">
                  <a:pos x="28" y="2"/>
                </a:cxn>
                <a:cxn ang="0">
                  <a:pos x="28" y="2"/>
                </a:cxn>
              </a:cxnLst>
              <a:rect l="0" t="0" r="r" b="b"/>
              <a:pathLst>
                <a:path w="28" h="41">
                  <a:moveTo>
                    <a:pt x="28" y="2"/>
                  </a:moveTo>
                  <a:lnTo>
                    <a:pt x="28" y="2"/>
                  </a:lnTo>
                  <a:lnTo>
                    <a:pt x="24" y="15"/>
                  </a:lnTo>
                  <a:lnTo>
                    <a:pt x="23" y="20"/>
                  </a:lnTo>
                  <a:lnTo>
                    <a:pt x="20" y="27"/>
                  </a:lnTo>
                  <a:lnTo>
                    <a:pt x="16" y="32"/>
                  </a:lnTo>
                  <a:lnTo>
                    <a:pt x="13" y="36"/>
                  </a:lnTo>
                  <a:lnTo>
                    <a:pt x="7" y="39"/>
                  </a:lnTo>
                  <a:lnTo>
                    <a:pt x="0" y="41"/>
                  </a:lnTo>
                  <a:lnTo>
                    <a:pt x="0" y="41"/>
                  </a:lnTo>
                  <a:lnTo>
                    <a:pt x="5" y="27"/>
                  </a:lnTo>
                  <a:lnTo>
                    <a:pt x="7" y="18"/>
                  </a:lnTo>
                  <a:lnTo>
                    <a:pt x="9" y="12"/>
                  </a:lnTo>
                  <a:lnTo>
                    <a:pt x="12" y="5"/>
                  </a:lnTo>
                  <a:lnTo>
                    <a:pt x="16" y="1"/>
                  </a:lnTo>
                  <a:lnTo>
                    <a:pt x="19" y="0"/>
                  </a:lnTo>
                  <a:lnTo>
                    <a:pt x="22" y="0"/>
                  </a:lnTo>
                  <a:lnTo>
                    <a:pt x="25" y="0"/>
                  </a:lnTo>
                  <a:lnTo>
                    <a:pt x="28" y="2"/>
                  </a:lnTo>
                  <a:lnTo>
                    <a:pt x="28" y="2"/>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72" name="Freeform 77"/>
            <p:cNvSpPr/>
            <p:nvPr/>
          </p:nvSpPr>
          <p:spPr bwMode="auto">
            <a:xfrm>
              <a:off x="4906963" y="466725"/>
              <a:ext cx="26988" cy="57150"/>
            </a:xfrm>
            <a:custGeom>
              <a:avLst/>
              <a:gdLst/>
              <a:ahLst/>
              <a:cxnLst>
                <a:cxn ang="0">
                  <a:pos x="52" y="2"/>
                </a:cxn>
                <a:cxn ang="0">
                  <a:pos x="52" y="2"/>
                </a:cxn>
                <a:cxn ang="0">
                  <a:pos x="52" y="12"/>
                </a:cxn>
                <a:cxn ang="0">
                  <a:pos x="49" y="22"/>
                </a:cxn>
                <a:cxn ang="0">
                  <a:pos x="45" y="31"/>
                </a:cxn>
                <a:cxn ang="0">
                  <a:pos x="40" y="41"/>
                </a:cxn>
                <a:cxn ang="0">
                  <a:pos x="36" y="50"/>
                </a:cxn>
                <a:cxn ang="0">
                  <a:pos x="31" y="59"/>
                </a:cxn>
                <a:cxn ang="0">
                  <a:pos x="29" y="69"/>
                </a:cxn>
                <a:cxn ang="0">
                  <a:pos x="28" y="78"/>
                </a:cxn>
                <a:cxn ang="0">
                  <a:pos x="28" y="78"/>
                </a:cxn>
                <a:cxn ang="0">
                  <a:pos x="24" y="82"/>
                </a:cxn>
                <a:cxn ang="0">
                  <a:pos x="21" y="86"/>
                </a:cxn>
                <a:cxn ang="0">
                  <a:pos x="16" y="96"/>
                </a:cxn>
                <a:cxn ang="0">
                  <a:pos x="14" y="100"/>
                </a:cxn>
                <a:cxn ang="0">
                  <a:pos x="11" y="104"/>
                </a:cxn>
                <a:cxn ang="0">
                  <a:pos x="7" y="106"/>
                </a:cxn>
                <a:cxn ang="0">
                  <a:pos x="0" y="107"/>
                </a:cxn>
                <a:cxn ang="0">
                  <a:pos x="0" y="107"/>
                </a:cxn>
                <a:cxn ang="0">
                  <a:pos x="22" y="52"/>
                </a:cxn>
                <a:cxn ang="0">
                  <a:pos x="32" y="25"/>
                </a:cxn>
                <a:cxn ang="0">
                  <a:pos x="39" y="12"/>
                </a:cxn>
                <a:cxn ang="0">
                  <a:pos x="46" y="0"/>
                </a:cxn>
                <a:cxn ang="0">
                  <a:pos x="46" y="0"/>
                </a:cxn>
                <a:cxn ang="0">
                  <a:pos x="49" y="0"/>
                </a:cxn>
                <a:cxn ang="0">
                  <a:pos x="50" y="1"/>
                </a:cxn>
                <a:cxn ang="0">
                  <a:pos x="51" y="1"/>
                </a:cxn>
                <a:cxn ang="0">
                  <a:pos x="52" y="2"/>
                </a:cxn>
                <a:cxn ang="0">
                  <a:pos x="52" y="2"/>
                </a:cxn>
              </a:cxnLst>
              <a:rect l="0" t="0" r="r" b="b"/>
              <a:pathLst>
                <a:path w="52" h="107">
                  <a:moveTo>
                    <a:pt x="52" y="2"/>
                  </a:moveTo>
                  <a:lnTo>
                    <a:pt x="52" y="2"/>
                  </a:lnTo>
                  <a:lnTo>
                    <a:pt x="52" y="12"/>
                  </a:lnTo>
                  <a:lnTo>
                    <a:pt x="49" y="22"/>
                  </a:lnTo>
                  <a:lnTo>
                    <a:pt x="45" y="31"/>
                  </a:lnTo>
                  <a:lnTo>
                    <a:pt x="40" y="41"/>
                  </a:lnTo>
                  <a:lnTo>
                    <a:pt x="36" y="50"/>
                  </a:lnTo>
                  <a:lnTo>
                    <a:pt x="31" y="59"/>
                  </a:lnTo>
                  <a:lnTo>
                    <a:pt x="29" y="69"/>
                  </a:lnTo>
                  <a:lnTo>
                    <a:pt x="28" y="78"/>
                  </a:lnTo>
                  <a:lnTo>
                    <a:pt x="28" y="78"/>
                  </a:lnTo>
                  <a:lnTo>
                    <a:pt x="24" y="82"/>
                  </a:lnTo>
                  <a:lnTo>
                    <a:pt x="21" y="86"/>
                  </a:lnTo>
                  <a:lnTo>
                    <a:pt x="16" y="96"/>
                  </a:lnTo>
                  <a:lnTo>
                    <a:pt x="14" y="100"/>
                  </a:lnTo>
                  <a:lnTo>
                    <a:pt x="11" y="104"/>
                  </a:lnTo>
                  <a:lnTo>
                    <a:pt x="7" y="106"/>
                  </a:lnTo>
                  <a:lnTo>
                    <a:pt x="0" y="107"/>
                  </a:lnTo>
                  <a:lnTo>
                    <a:pt x="0" y="107"/>
                  </a:lnTo>
                  <a:lnTo>
                    <a:pt x="22" y="52"/>
                  </a:lnTo>
                  <a:lnTo>
                    <a:pt x="32" y="25"/>
                  </a:lnTo>
                  <a:lnTo>
                    <a:pt x="39" y="12"/>
                  </a:lnTo>
                  <a:lnTo>
                    <a:pt x="46" y="0"/>
                  </a:lnTo>
                  <a:lnTo>
                    <a:pt x="46" y="0"/>
                  </a:lnTo>
                  <a:lnTo>
                    <a:pt x="49" y="0"/>
                  </a:lnTo>
                  <a:lnTo>
                    <a:pt x="50" y="1"/>
                  </a:lnTo>
                  <a:lnTo>
                    <a:pt x="51" y="1"/>
                  </a:lnTo>
                  <a:lnTo>
                    <a:pt x="52" y="2"/>
                  </a:lnTo>
                  <a:lnTo>
                    <a:pt x="52" y="2"/>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73" name="Freeform 78"/>
            <p:cNvSpPr/>
            <p:nvPr/>
          </p:nvSpPr>
          <p:spPr bwMode="auto">
            <a:xfrm>
              <a:off x="4851401" y="471488"/>
              <a:ext cx="14288" cy="19050"/>
            </a:xfrm>
            <a:custGeom>
              <a:avLst/>
              <a:gdLst/>
              <a:ahLst/>
              <a:cxnLst>
                <a:cxn ang="0">
                  <a:pos x="26" y="0"/>
                </a:cxn>
                <a:cxn ang="0">
                  <a:pos x="26" y="0"/>
                </a:cxn>
                <a:cxn ang="0">
                  <a:pos x="23" y="12"/>
                </a:cxn>
                <a:cxn ang="0">
                  <a:pos x="21" y="17"/>
                </a:cxn>
                <a:cxn ang="0">
                  <a:pos x="18" y="22"/>
                </a:cxn>
                <a:cxn ang="0">
                  <a:pos x="14" y="27"/>
                </a:cxn>
                <a:cxn ang="0">
                  <a:pos x="10" y="30"/>
                </a:cxn>
                <a:cxn ang="0">
                  <a:pos x="6" y="33"/>
                </a:cxn>
                <a:cxn ang="0">
                  <a:pos x="0" y="34"/>
                </a:cxn>
                <a:cxn ang="0">
                  <a:pos x="0" y="34"/>
                </a:cxn>
                <a:cxn ang="0">
                  <a:pos x="0" y="30"/>
                </a:cxn>
                <a:cxn ang="0">
                  <a:pos x="0" y="25"/>
                </a:cxn>
                <a:cxn ang="0">
                  <a:pos x="3" y="18"/>
                </a:cxn>
                <a:cxn ang="0">
                  <a:pos x="6" y="12"/>
                </a:cxn>
                <a:cxn ang="0">
                  <a:pos x="9" y="6"/>
                </a:cxn>
                <a:cxn ang="0">
                  <a:pos x="14" y="2"/>
                </a:cxn>
                <a:cxn ang="0">
                  <a:pos x="20" y="0"/>
                </a:cxn>
                <a:cxn ang="0">
                  <a:pos x="23" y="0"/>
                </a:cxn>
                <a:cxn ang="0">
                  <a:pos x="26" y="0"/>
                </a:cxn>
                <a:cxn ang="0">
                  <a:pos x="26" y="0"/>
                </a:cxn>
              </a:cxnLst>
              <a:rect l="0" t="0" r="r" b="b"/>
              <a:pathLst>
                <a:path w="26" h="34">
                  <a:moveTo>
                    <a:pt x="26" y="0"/>
                  </a:moveTo>
                  <a:lnTo>
                    <a:pt x="26" y="0"/>
                  </a:lnTo>
                  <a:lnTo>
                    <a:pt x="23" y="12"/>
                  </a:lnTo>
                  <a:lnTo>
                    <a:pt x="21" y="17"/>
                  </a:lnTo>
                  <a:lnTo>
                    <a:pt x="18" y="22"/>
                  </a:lnTo>
                  <a:lnTo>
                    <a:pt x="14" y="27"/>
                  </a:lnTo>
                  <a:lnTo>
                    <a:pt x="10" y="30"/>
                  </a:lnTo>
                  <a:lnTo>
                    <a:pt x="6" y="33"/>
                  </a:lnTo>
                  <a:lnTo>
                    <a:pt x="0" y="34"/>
                  </a:lnTo>
                  <a:lnTo>
                    <a:pt x="0" y="34"/>
                  </a:lnTo>
                  <a:lnTo>
                    <a:pt x="0" y="30"/>
                  </a:lnTo>
                  <a:lnTo>
                    <a:pt x="0" y="25"/>
                  </a:lnTo>
                  <a:lnTo>
                    <a:pt x="3" y="18"/>
                  </a:lnTo>
                  <a:lnTo>
                    <a:pt x="6" y="12"/>
                  </a:lnTo>
                  <a:lnTo>
                    <a:pt x="9" y="6"/>
                  </a:lnTo>
                  <a:lnTo>
                    <a:pt x="14" y="2"/>
                  </a:lnTo>
                  <a:lnTo>
                    <a:pt x="20" y="0"/>
                  </a:lnTo>
                  <a:lnTo>
                    <a:pt x="23" y="0"/>
                  </a:lnTo>
                  <a:lnTo>
                    <a:pt x="26" y="0"/>
                  </a:lnTo>
                  <a:lnTo>
                    <a:pt x="26" y="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74" name="Freeform 79"/>
            <p:cNvSpPr/>
            <p:nvPr/>
          </p:nvSpPr>
          <p:spPr bwMode="auto">
            <a:xfrm>
              <a:off x="4865688" y="482600"/>
              <a:ext cx="12700" cy="15875"/>
            </a:xfrm>
            <a:custGeom>
              <a:avLst/>
              <a:gdLst/>
              <a:ahLst/>
              <a:cxnLst>
                <a:cxn ang="0">
                  <a:pos x="25" y="3"/>
                </a:cxn>
                <a:cxn ang="0">
                  <a:pos x="25" y="3"/>
                </a:cxn>
                <a:cxn ang="0">
                  <a:pos x="23" y="14"/>
                </a:cxn>
                <a:cxn ang="0">
                  <a:pos x="20" y="19"/>
                </a:cxn>
                <a:cxn ang="0">
                  <a:pos x="18" y="23"/>
                </a:cxn>
                <a:cxn ang="0">
                  <a:pos x="15" y="27"/>
                </a:cxn>
                <a:cxn ang="0">
                  <a:pos x="11" y="29"/>
                </a:cxn>
                <a:cxn ang="0">
                  <a:pos x="5" y="31"/>
                </a:cxn>
                <a:cxn ang="0">
                  <a:pos x="0" y="31"/>
                </a:cxn>
                <a:cxn ang="0">
                  <a:pos x="0" y="31"/>
                </a:cxn>
                <a:cxn ang="0">
                  <a:pos x="0" y="26"/>
                </a:cxn>
                <a:cxn ang="0">
                  <a:pos x="0" y="21"/>
                </a:cxn>
                <a:cxn ang="0">
                  <a:pos x="2" y="14"/>
                </a:cxn>
                <a:cxn ang="0">
                  <a:pos x="5" y="9"/>
                </a:cxn>
                <a:cxn ang="0">
                  <a:pos x="10" y="4"/>
                </a:cxn>
                <a:cxn ang="0">
                  <a:pos x="14" y="1"/>
                </a:cxn>
                <a:cxn ang="0">
                  <a:pos x="16" y="0"/>
                </a:cxn>
                <a:cxn ang="0">
                  <a:pos x="19" y="1"/>
                </a:cxn>
                <a:cxn ang="0">
                  <a:pos x="22" y="1"/>
                </a:cxn>
                <a:cxn ang="0">
                  <a:pos x="25" y="3"/>
                </a:cxn>
                <a:cxn ang="0">
                  <a:pos x="25" y="3"/>
                </a:cxn>
              </a:cxnLst>
              <a:rect l="0" t="0" r="r" b="b"/>
              <a:pathLst>
                <a:path w="25" h="31">
                  <a:moveTo>
                    <a:pt x="25" y="3"/>
                  </a:moveTo>
                  <a:lnTo>
                    <a:pt x="25" y="3"/>
                  </a:lnTo>
                  <a:lnTo>
                    <a:pt x="23" y="14"/>
                  </a:lnTo>
                  <a:lnTo>
                    <a:pt x="20" y="19"/>
                  </a:lnTo>
                  <a:lnTo>
                    <a:pt x="18" y="23"/>
                  </a:lnTo>
                  <a:lnTo>
                    <a:pt x="15" y="27"/>
                  </a:lnTo>
                  <a:lnTo>
                    <a:pt x="11" y="29"/>
                  </a:lnTo>
                  <a:lnTo>
                    <a:pt x="5" y="31"/>
                  </a:lnTo>
                  <a:lnTo>
                    <a:pt x="0" y="31"/>
                  </a:lnTo>
                  <a:lnTo>
                    <a:pt x="0" y="31"/>
                  </a:lnTo>
                  <a:lnTo>
                    <a:pt x="0" y="26"/>
                  </a:lnTo>
                  <a:lnTo>
                    <a:pt x="0" y="21"/>
                  </a:lnTo>
                  <a:lnTo>
                    <a:pt x="2" y="14"/>
                  </a:lnTo>
                  <a:lnTo>
                    <a:pt x="5" y="9"/>
                  </a:lnTo>
                  <a:lnTo>
                    <a:pt x="10" y="4"/>
                  </a:lnTo>
                  <a:lnTo>
                    <a:pt x="14" y="1"/>
                  </a:lnTo>
                  <a:lnTo>
                    <a:pt x="16" y="0"/>
                  </a:lnTo>
                  <a:lnTo>
                    <a:pt x="19" y="1"/>
                  </a:lnTo>
                  <a:lnTo>
                    <a:pt x="22" y="1"/>
                  </a:lnTo>
                  <a:lnTo>
                    <a:pt x="25" y="3"/>
                  </a:lnTo>
                  <a:lnTo>
                    <a:pt x="25" y="3"/>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75" name="Freeform 80"/>
            <p:cNvSpPr/>
            <p:nvPr/>
          </p:nvSpPr>
          <p:spPr bwMode="auto">
            <a:xfrm>
              <a:off x="4876801" y="487363"/>
              <a:ext cx="14288" cy="17463"/>
            </a:xfrm>
            <a:custGeom>
              <a:avLst/>
              <a:gdLst/>
              <a:ahLst/>
              <a:cxnLst>
                <a:cxn ang="0">
                  <a:pos x="16" y="1"/>
                </a:cxn>
                <a:cxn ang="0">
                  <a:pos x="16" y="1"/>
                </a:cxn>
                <a:cxn ang="0">
                  <a:pos x="19" y="0"/>
                </a:cxn>
                <a:cxn ang="0">
                  <a:pos x="21" y="1"/>
                </a:cxn>
                <a:cxn ang="0">
                  <a:pos x="23" y="2"/>
                </a:cxn>
                <a:cxn ang="0">
                  <a:pos x="25" y="3"/>
                </a:cxn>
                <a:cxn ang="0">
                  <a:pos x="25" y="3"/>
                </a:cxn>
                <a:cxn ang="0">
                  <a:pos x="22" y="14"/>
                </a:cxn>
                <a:cxn ang="0">
                  <a:pos x="19" y="23"/>
                </a:cxn>
                <a:cxn ang="0">
                  <a:pos x="16" y="29"/>
                </a:cxn>
                <a:cxn ang="0">
                  <a:pos x="12" y="32"/>
                </a:cxn>
                <a:cxn ang="0">
                  <a:pos x="7" y="34"/>
                </a:cxn>
                <a:cxn ang="0">
                  <a:pos x="2" y="35"/>
                </a:cxn>
                <a:cxn ang="0">
                  <a:pos x="2" y="35"/>
                </a:cxn>
                <a:cxn ang="0">
                  <a:pos x="0" y="30"/>
                </a:cxn>
                <a:cxn ang="0">
                  <a:pos x="1" y="25"/>
                </a:cxn>
                <a:cxn ang="0">
                  <a:pos x="3" y="21"/>
                </a:cxn>
                <a:cxn ang="0">
                  <a:pos x="5" y="17"/>
                </a:cxn>
                <a:cxn ang="0">
                  <a:pos x="11" y="9"/>
                </a:cxn>
                <a:cxn ang="0">
                  <a:pos x="13" y="5"/>
                </a:cxn>
                <a:cxn ang="0">
                  <a:pos x="16" y="1"/>
                </a:cxn>
                <a:cxn ang="0">
                  <a:pos x="16" y="1"/>
                </a:cxn>
              </a:cxnLst>
              <a:rect l="0" t="0" r="r" b="b"/>
              <a:pathLst>
                <a:path w="25" h="35">
                  <a:moveTo>
                    <a:pt x="16" y="1"/>
                  </a:moveTo>
                  <a:lnTo>
                    <a:pt x="16" y="1"/>
                  </a:lnTo>
                  <a:lnTo>
                    <a:pt x="19" y="0"/>
                  </a:lnTo>
                  <a:lnTo>
                    <a:pt x="21" y="1"/>
                  </a:lnTo>
                  <a:lnTo>
                    <a:pt x="23" y="2"/>
                  </a:lnTo>
                  <a:lnTo>
                    <a:pt x="25" y="3"/>
                  </a:lnTo>
                  <a:lnTo>
                    <a:pt x="25" y="3"/>
                  </a:lnTo>
                  <a:lnTo>
                    <a:pt x="22" y="14"/>
                  </a:lnTo>
                  <a:lnTo>
                    <a:pt x="19" y="23"/>
                  </a:lnTo>
                  <a:lnTo>
                    <a:pt x="16" y="29"/>
                  </a:lnTo>
                  <a:lnTo>
                    <a:pt x="12" y="32"/>
                  </a:lnTo>
                  <a:lnTo>
                    <a:pt x="7" y="34"/>
                  </a:lnTo>
                  <a:lnTo>
                    <a:pt x="2" y="35"/>
                  </a:lnTo>
                  <a:lnTo>
                    <a:pt x="2" y="35"/>
                  </a:lnTo>
                  <a:lnTo>
                    <a:pt x="0" y="30"/>
                  </a:lnTo>
                  <a:lnTo>
                    <a:pt x="1" y="25"/>
                  </a:lnTo>
                  <a:lnTo>
                    <a:pt x="3" y="21"/>
                  </a:lnTo>
                  <a:lnTo>
                    <a:pt x="5" y="17"/>
                  </a:lnTo>
                  <a:lnTo>
                    <a:pt x="11" y="9"/>
                  </a:lnTo>
                  <a:lnTo>
                    <a:pt x="13" y="5"/>
                  </a:lnTo>
                  <a:lnTo>
                    <a:pt x="16" y="1"/>
                  </a:lnTo>
                  <a:lnTo>
                    <a:pt x="16" y="1"/>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76" name="Freeform 81"/>
            <p:cNvSpPr/>
            <p:nvPr/>
          </p:nvSpPr>
          <p:spPr bwMode="auto">
            <a:xfrm>
              <a:off x="4891088" y="492125"/>
              <a:ext cx="14288" cy="22225"/>
            </a:xfrm>
            <a:custGeom>
              <a:avLst/>
              <a:gdLst/>
              <a:ahLst/>
              <a:cxnLst>
                <a:cxn ang="0">
                  <a:pos x="28" y="3"/>
                </a:cxn>
                <a:cxn ang="0">
                  <a:pos x="28" y="3"/>
                </a:cxn>
                <a:cxn ang="0">
                  <a:pos x="23" y="13"/>
                </a:cxn>
                <a:cxn ang="0">
                  <a:pos x="16" y="23"/>
                </a:cxn>
                <a:cxn ang="0">
                  <a:pos x="10" y="33"/>
                </a:cxn>
                <a:cxn ang="0">
                  <a:pos x="4" y="41"/>
                </a:cxn>
                <a:cxn ang="0">
                  <a:pos x="4" y="41"/>
                </a:cxn>
                <a:cxn ang="0">
                  <a:pos x="1" y="39"/>
                </a:cxn>
                <a:cxn ang="0">
                  <a:pos x="0" y="37"/>
                </a:cxn>
                <a:cxn ang="0">
                  <a:pos x="0" y="29"/>
                </a:cxn>
                <a:cxn ang="0">
                  <a:pos x="2" y="22"/>
                </a:cxn>
                <a:cxn ang="0">
                  <a:pos x="6" y="14"/>
                </a:cxn>
                <a:cxn ang="0">
                  <a:pos x="10" y="7"/>
                </a:cxn>
                <a:cxn ang="0">
                  <a:pos x="15" y="2"/>
                </a:cxn>
                <a:cxn ang="0">
                  <a:pos x="19" y="0"/>
                </a:cxn>
                <a:cxn ang="0">
                  <a:pos x="22" y="0"/>
                </a:cxn>
                <a:cxn ang="0">
                  <a:pos x="25" y="0"/>
                </a:cxn>
                <a:cxn ang="0">
                  <a:pos x="28" y="3"/>
                </a:cxn>
                <a:cxn ang="0">
                  <a:pos x="28" y="3"/>
                </a:cxn>
              </a:cxnLst>
              <a:rect l="0" t="0" r="r" b="b"/>
              <a:pathLst>
                <a:path w="28" h="41">
                  <a:moveTo>
                    <a:pt x="28" y="3"/>
                  </a:moveTo>
                  <a:lnTo>
                    <a:pt x="28" y="3"/>
                  </a:lnTo>
                  <a:lnTo>
                    <a:pt x="23" y="13"/>
                  </a:lnTo>
                  <a:lnTo>
                    <a:pt x="16" y="23"/>
                  </a:lnTo>
                  <a:lnTo>
                    <a:pt x="10" y="33"/>
                  </a:lnTo>
                  <a:lnTo>
                    <a:pt x="4" y="41"/>
                  </a:lnTo>
                  <a:lnTo>
                    <a:pt x="4" y="41"/>
                  </a:lnTo>
                  <a:lnTo>
                    <a:pt x="1" y="39"/>
                  </a:lnTo>
                  <a:lnTo>
                    <a:pt x="0" y="37"/>
                  </a:lnTo>
                  <a:lnTo>
                    <a:pt x="0" y="29"/>
                  </a:lnTo>
                  <a:lnTo>
                    <a:pt x="2" y="22"/>
                  </a:lnTo>
                  <a:lnTo>
                    <a:pt x="6" y="14"/>
                  </a:lnTo>
                  <a:lnTo>
                    <a:pt x="10" y="7"/>
                  </a:lnTo>
                  <a:lnTo>
                    <a:pt x="15" y="2"/>
                  </a:lnTo>
                  <a:lnTo>
                    <a:pt x="19" y="0"/>
                  </a:lnTo>
                  <a:lnTo>
                    <a:pt x="22" y="0"/>
                  </a:lnTo>
                  <a:lnTo>
                    <a:pt x="25" y="0"/>
                  </a:lnTo>
                  <a:lnTo>
                    <a:pt x="28" y="3"/>
                  </a:lnTo>
                  <a:lnTo>
                    <a:pt x="28" y="3"/>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77" name="Freeform 82"/>
            <p:cNvSpPr/>
            <p:nvPr/>
          </p:nvSpPr>
          <p:spPr bwMode="auto">
            <a:xfrm>
              <a:off x="4924426" y="500063"/>
              <a:ext cx="15875" cy="34925"/>
            </a:xfrm>
            <a:custGeom>
              <a:avLst/>
              <a:gdLst/>
              <a:ahLst/>
              <a:cxnLst>
                <a:cxn ang="0">
                  <a:pos x="17" y="35"/>
                </a:cxn>
                <a:cxn ang="0">
                  <a:pos x="17" y="35"/>
                </a:cxn>
                <a:cxn ang="0">
                  <a:pos x="14" y="36"/>
                </a:cxn>
                <a:cxn ang="0">
                  <a:pos x="12" y="38"/>
                </a:cxn>
                <a:cxn ang="0">
                  <a:pos x="10" y="43"/>
                </a:cxn>
                <a:cxn ang="0">
                  <a:pos x="9" y="45"/>
                </a:cxn>
                <a:cxn ang="0">
                  <a:pos x="8" y="47"/>
                </a:cxn>
                <a:cxn ang="0">
                  <a:pos x="6" y="49"/>
                </a:cxn>
                <a:cxn ang="0">
                  <a:pos x="3" y="49"/>
                </a:cxn>
                <a:cxn ang="0">
                  <a:pos x="3" y="49"/>
                </a:cxn>
                <a:cxn ang="0">
                  <a:pos x="0" y="44"/>
                </a:cxn>
                <a:cxn ang="0">
                  <a:pos x="2" y="39"/>
                </a:cxn>
                <a:cxn ang="0">
                  <a:pos x="3" y="32"/>
                </a:cxn>
                <a:cxn ang="0">
                  <a:pos x="4" y="26"/>
                </a:cxn>
                <a:cxn ang="0">
                  <a:pos x="9" y="13"/>
                </a:cxn>
                <a:cxn ang="0">
                  <a:pos x="12" y="0"/>
                </a:cxn>
                <a:cxn ang="0">
                  <a:pos x="12" y="0"/>
                </a:cxn>
                <a:cxn ang="0">
                  <a:pos x="15" y="0"/>
                </a:cxn>
                <a:cxn ang="0">
                  <a:pos x="19" y="1"/>
                </a:cxn>
                <a:cxn ang="0">
                  <a:pos x="20" y="4"/>
                </a:cxn>
                <a:cxn ang="0">
                  <a:pos x="22" y="5"/>
                </a:cxn>
                <a:cxn ang="0">
                  <a:pos x="22" y="5"/>
                </a:cxn>
                <a:cxn ang="0">
                  <a:pos x="21" y="10"/>
                </a:cxn>
                <a:cxn ang="0">
                  <a:pos x="19" y="14"/>
                </a:cxn>
                <a:cxn ang="0">
                  <a:pos x="18" y="20"/>
                </a:cxn>
                <a:cxn ang="0">
                  <a:pos x="19" y="27"/>
                </a:cxn>
                <a:cxn ang="0">
                  <a:pos x="19" y="27"/>
                </a:cxn>
                <a:cxn ang="0">
                  <a:pos x="21" y="25"/>
                </a:cxn>
                <a:cxn ang="0">
                  <a:pos x="22" y="22"/>
                </a:cxn>
                <a:cxn ang="0">
                  <a:pos x="24" y="20"/>
                </a:cxn>
                <a:cxn ang="0">
                  <a:pos x="26" y="19"/>
                </a:cxn>
                <a:cxn ang="0">
                  <a:pos x="28" y="19"/>
                </a:cxn>
                <a:cxn ang="0">
                  <a:pos x="28" y="19"/>
                </a:cxn>
                <a:cxn ang="0">
                  <a:pos x="29" y="24"/>
                </a:cxn>
                <a:cxn ang="0">
                  <a:pos x="30" y="30"/>
                </a:cxn>
                <a:cxn ang="0">
                  <a:pos x="29" y="38"/>
                </a:cxn>
                <a:cxn ang="0">
                  <a:pos x="28" y="45"/>
                </a:cxn>
                <a:cxn ang="0">
                  <a:pos x="26" y="52"/>
                </a:cxn>
                <a:cxn ang="0">
                  <a:pos x="22" y="58"/>
                </a:cxn>
                <a:cxn ang="0">
                  <a:pos x="17" y="62"/>
                </a:cxn>
                <a:cxn ang="0">
                  <a:pos x="13" y="65"/>
                </a:cxn>
                <a:cxn ang="0">
                  <a:pos x="10" y="66"/>
                </a:cxn>
                <a:cxn ang="0">
                  <a:pos x="10" y="66"/>
                </a:cxn>
                <a:cxn ang="0">
                  <a:pos x="9" y="61"/>
                </a:cxn>
                <a:cxn ang="0">
                  <a:pos x="9" y="57"/>
                </a:cxn>
                <a:cxn ang="0">
                  <a:pos x="9" y="54"/>
                </a:cxn>
                <a:cxn ang="0">
                  <a:pos x="11" y="51"/>
                </a:cxn>
                <a:cxn ang="0">
                  <a:pos x="14" y="43"/>
                </a:cxn>
                <a:cxn ang="0">
                  <a:pos x="15" y="39"/>
                </a:cxn>
                <a:cxn ang="0">
                  <a:pos x="17" y="35"/>
                </a:cxn>
                <a:cxn ang="0">
                  <a:pos x="17" y="35"/>
                </a:cxn>
              </a:cxnLst>
              <a:rect l="0" t="0" r="r" b="b"/>
              <a:pathLst>
                <a:path w="30" h="66">
                  <a:moveTo>
                    <a:pt x="17" y="35"/>
                  </a:moveTo>
                  <a:lnTo>
                    <a:pt x="17" y="35"/>
                  </a:lnTo>
                  <a:lnTo>
                    <a:pt x="14" y="36"/>
                  </a:lnTo>
                  <a:lnTo>
                    <a:pt x="12" y="38"/>
                  </a:lnTo>
                  <a:lnTo>
                    <a:pt x="10" y="43"/>
                  </a:lnTo>
                  <a:lnTo>
                    <a:pt x="9" y="45"/>
                  </a:lnTo>
                  <a:lnTo>
                    <a:pt x="8" y="47"/>
                  </a:lnTo>
                  <a:lnTo>
                    <a:pt x="6" y="49"/>
                  </a:lnTo>
                  <a:lnTo>
                    <a:pt x="3" y="49"/>
                  </a:lnTo>
                  <a:lnTo>
                    <a:pt x="3" y="49"/>
                  </a:lnTo>
                  <a:lnTo>
                    <a:pt x="0" y="44"/>
                  </a:lnTo>
                  <a:lnTo>
                    <a:pt x="2" y="39"/>
                  </a:lnTo>
                  <a:lnTo>
                    <a:pt x="3" y="32"/>
                  </a:lnTo>
                  <a:lnTo>
                    <a:pt x="4" y="26"/>
                  </a:lnTo>
                  <a:lnTo>
                    <a:pt x="9" y="13"/>
                  </a:lnTo>
                  <a:lnTo>
                    <a:pt x="12" y="0"/>
                  </a:lnTo>
                  <a:lnTo>
                    <a:pt x="12" y="0"/>
                  </a:lnTo>
                  <a:lnTo>
                    <a:pt x="15" y="0"/>
                  </a:lnTo>
                  <a:lnTo>
                    <a:pt x="19" y="1"/>
                  </a:lnTo>
                  <a:lnTo>
                    <a:pt x="20" y="4"/>
                  </a:lnTo>
                  <a:lnTo>
                    <a:pt x="22" y="5"/>
                  </a:lnTo>
                  <a:lnTo>
                    <a:pt x="22" y="5"/>
                  </a:lnTo>
                  <a:lnTo>
                    <a:pt x="21" y="10"/>
                  </a:lnTo>
                  <a:lnTo>
                    <a:pt x="19" y="14"/>
                  </a:lnTo>
                  <a:lnTo>
                    <a:pt x="18" y="20"/>
                  </a:lnTo>
                  <a:lnTo>
                    <a:pt x="19" y="27"/>
                  </a:lnTo>
                  <a:lnTo>
                    <a:pt x="19" y="27"/>
                  </a:lnTo>
                  <a:lnTo>
                    <a:pt x="21" y="25"/>
                  </a:lnTo>
                  <a:lnTo>
                    <a:pt x="22" y="22"/>
                  </a:lnTo>
                  <a:lnTo>
                    <a:pt x="24" y="20"/>
                  </a:lnTo>
                  <a:lnTo>
                    <a:pt x="26" y="19"/>
                  </a:lnTo>
                  <a:lnTo>
                    <a:pt x="28" y="19"/>
                  </a:lnTo>
                  <a:lnTo>
                    <a:pt x="28" y="19"/>
                  </a:lnTo>
                  <a:lnTo>
                    <a:pt x="29" y="24"/>
                  </a:lnTo>
                  <a:lnTo>
                    <a:pt x="30" y="30"/>
                  </a:lnTo>
                  <a:lnTo>
                    <a:pt x="29" y="38"/>
                  </a:lnTo>
                  <a:lnTo>
                    <a:pt x="28" y="45"/>
                  </a:lnTo>
                  <a:lnTo>
                    <a:pt x="26" y="52"/>
                  </a:lnTo>
                  <a:lnTo>
                    <a:pt x="22" y="58"/>
                  </a:lnTo>
                  <a:lnTo>
                    <a:pt x="17" y="62"/>
                  </a:lnTo>
                  <a:lnTo>
                    <a:pt x="13" y="65"/>
                  </a:lnTo>
                  <a:lnTo>
                    <a:pt x="10" y="66"/>
                  </a:lnTo>
                  <a:lnTo>
                    <a:pt x="10" y="66"/>
                  </a:lnTo>
                  <a:lnTo>
                    <a:pt x="9" y="61"/>
                  </a:lnTo>
                  <a:lnTo>
                    <a:pt x="9" y="57"/>
                  </a:lnTo>
                  <a:lnTo>
                    <a:pt x="9" y="54"/>
                  </a:lnTo>
                  <a:lnTo>
                    <a:pt x="11" y="51"/>
                  </a:lnTo>
                  <a:lnTo>
                    <a:pt x="14" y="43"/>
                  </a:lnTo>
                  <a:lnTo>
                    <a:pt x="15" y="39"/>
                  </a:lnTo>
                  <a:lnTo>
                    <a:pt x="17" y="35"/>
                  </a:lnTo>
                  <a:lnTo>
                    <a:pt x="17" y="35"/>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78" name="Freeform 83"/>
            <p:cNvSpPr/>
            <p:nvPr/>
          </p:nvSpPr>
          <p:spPr bwMode="auto">
            <a:xfrm>
              <a:off x="4941888" y="515938"/>
              <a:ext cx="11113" cy="19050"/>
            </a:xfrm>
            <a:custGeom>
              <a:avLst/>
              <a:gdLst/>
              <a:ahLst/>
              <a:cxnLst>
                <a:cxn ang="0">
                  <a:pos x="14" y="0"/>
                </a:cxn>
                <a:cxn ang="0">
                  <a:pos x="14" y="0"/>
                </a:cxn>
                <a:cxn ang="0">
                  <a:pos x="16" y="0"/>
                </a:cxn>
                <a:cxn ang="0">
                  <a:pos x="17" y="2"/>
                </a:cxn>
                <a:cxn ang="0">
                  <a:pos x="18" y="3"/>
                </a:cxn>
                <a:cxn ang="0">
                  <a:pos x="20" y="3"/>
                </a:cxn>
                <a:cxn ang="0">
                  <a:pos x="20" y="3"/>
                </a:cxn>
                <a:cxn ang="0">
                  <a:pos x="19" y="11"/>
                </a:cxn>
                <a:cxn ang="0">
                  <a:pos x="18" y="20"/>
                </a:cxn>
                <a:cxn ang="0">
                  <a:pos x="16" y="27"/>
                </a:cxn>
                <a:cxn ang="0">
                  <a:pos x="11" y="35"/>
                </a:cxn>
                <a:cxn ang="0">
                  <a:pos x="11" y="35"/>
                </a:cxn>
                <a:cxn ang="0">
                  <a:pos x="0" y="35"/>
                </a:cxn>
                <a:cxn ang="0">
                  <a:pos x="0" y="35"/>
                </a:cxn>
                <a:cxn ang="0">
                  <a:pos x="2" y="26"/>
                </a:cxn>
                <a:cxn ang="0">
                  <a:pos x="6" y="18"/>
                </a:cxn>
                <a:cxn ang="0">
                  <a:pos x="14" y="0"/>
                </a:cxn>
                <a:cxn ang="0">
                  <a:pos x="14" y="0"/>
                </a:cxn>
              </a:cxnLst>
              <a:rect l="0" t="0" r="r" b="b"/>
              <a:pathLst>
                <a:path w="20" h="35">
                  <a:moveTo>
                    <a:pt x="14" y="0"/>
                  </a:moveTo>
                  <a:lnTo>
                    <a:pt x="14" y="0"/>
                  </a:lnTo>
                  <a:lnTo>
                    <a:pt x="16" y="0"/>
                  </a:lnTo>
                  <a:lnTo>
                    <a:pt x="17" y="2"/>
                  </a:lnTo>
                  <a:lnTo>
                    <a:pt x="18" y="3"/>
                  </a:lnTo>
                  <a:lnTo>
                    <a:pt x="20" y="3"/>
                  </a:lnTo>
                  <a:lnTo>
                    <a:pt x="20" y="3"/>
                  </a:lnTo>
                  <a:lnTo>
                    <a:pt x="19" y="11"/>
                  </a:lnTo>
                  <a:lnTo>
                    <a:pt x="18" y="20"/>
                  </a:lnTo>
                  <a:lnTo>
                    <a:pt x="16" y="27"/>
                  </a:lnTo>
                  <a:lnTo>
                    <a:pt x="11" y="35"/>
                  </a:lnTo>
                  <a:lnTo>
                    <a:pt x="11" y="35"/>
                  </a:lnTo>
                  <a:lnTo>
                    <a:pt x="0" y="35"/>
                  </a:lnTo>
                  <a:lnTo>
                    <a:pt x="0" y="35"/>
                  </a:lnTo>
                  <a:lnTo>
                    <a:pt x="2" y="26"/>
                  </a:lnTo>
                  <a:lnTo>
                    <a:pt x="6" y="18"/>
                  </a:lnTo>
                  <a:lnTo>
                    <a:pt x="14" y="0"/>
                  </a:lnTo>
                  <a:lnTo>
                    <a:pt x="14" y="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79" name="Freeform 84"/>
            <p:cNvSpPr/>
            <p:nvPr/>
          </p:nvSpPr>
          <p:spPr bwMode="auto">
            <a:xfrm>
              <a:off x="4300538" y="546100"/>
              <a:ext cx="211138" cy="60325"/>
            </a:xfrm>
            <a:custGeom>
              <a:avLst/>
              <a:gdLst/>
              <a:ahLst/>
              <a:cxnLst>
                <a:cxn ang="0">
                  <a:pos x="399" y="18"/>
                </a:cxn>
                <a:cxn ang="0">
                  <a:pos x="398" y="22"/>
                </a:cxn>
                <a:cxn ang="0">
                  <a:pos x="399" y="23"/>
                </a:cxn>
                <a:cxn ang="0">
                  <a:pos x="391" y="33"/>
                </a:cxn>
                <a:cxn ang="0">
                  <a:pos x="381" y="42"/>
                </a:cxn>
                <a:cxn ang="0">
                  <a:pos x="355" y="57"/>
                </a:cxn>
                <a:cxn ang="0">
                  <a:pos x="334" y="68"/>
                </a:cxn>
                <a:cxn ang="0">
                  <a:pos x="287" y="87"/>
                </a:cxn>
                <a:cxn ang="0">
                  <a:pos x="236" y="102"/>
                </a:cxn>
                <a:cxn ang="0">
                  <a:pos x="183" y="110"/>
                </a:cxn>
                <a:cxn ang="0">
                  <a:pos x="155" y="114"/>
                </a:cxn>
                <a:cxn ang="0">
                  <a:pos x="129" y="114"/>
                </a:cxn>
                <a:cxn ang="0">
                  <a:pos x="80" y="106"/>
                </a:cxn>
                <a:cxn ang="0">
                  <a:pos x="56" y="101"/>
                </a:cxn>
                <a:cxn ang="0">
                  <a:pos x="27" y="95"/>
                </a:cxn>
                <a:cxn ang="0">
                  <a:pos x="6" y="87"/>
                </a:cxn>
                <a:cxn ang="0">
                  <a:pos x="0" y="84"/>
                </a:cxn>
                <a:cxn ang="0">
                  <a:pos x="85" y="93"/>
                </a:cxn>
                <a:cxn ang="0">
                  <a:pos x="141" y="98"/>
                </a:cxn>
                <a:cxn ang="0">
                  <a:pos x="194" y="95"/>
                </a:cxn>
                <a:cxn ang="0">
                  <a:pos x="220" y="93"/>
                </a:cxn>
                <a:cxn ang="0">
                  <a:pos x="248" y="87"/>
                </a:cxn>
                <a:cxn ang="0">
                  <a:pos x="255" y="84"/>
                </a:cxn>
                <a:cxn ang="0">
                  <a:pos x="269" y="75"/>
                </a:cxn>
                <a:cxn ang="0">
                  <a:pos x="276" y="71"/>
                </a:cxn>
                <a:cxn ang="0">
                  <a:pos x="292" y="68"/>
                </a:cxn>
                <a:cxn ang="0">
                  <a:pos x="309" y="65"/>
                </a:cxn>
                <a:cxn ang="0">
                  <a:pos x="318" y="61"/>
                </a:cxn>
                <a:cxn ang="0">
                  <a:pos x="344" y="48"/>
                </a:cxn>
                <a:cxn ang="0">
                  <a:pos x="378" y="29"/>
                </a:cxn>
                <a:cxn ang="0">
                  <a:pos x="373" y="23"/>
                </a:cxn>
                <a:cxn ang="0">
                  <a:pos x="364" y="15"/>
                </a:cxn>
                <a:cxn ang="0">
                  <a:pos x="344" y="7"/>
                </a:cxn>
                <a:cxn ang="0">
                  <a:pos x="330" y="2"/>
                </a:cxn>
                <a:cxn ang="0">
                  <a:pos x="333" y="0"/>
                </a:cxn>
                <a:cxn ang="0">
                  <a:pos x="342" y="0"/>
                </a:cxn>
                <a:cxn ang="0">
                  <a:pos x="359" y="2"/>
                </a:cxn>
                <a:cxn ang="0">
                  <a:pos x="384" y="12"/>
                </a:cxn>
                <a:cxn ang="0">
                  <a:pos x="399" y="18"/>
                </a:cxn>
              </a:cxnLst>
              <a:rect l="0" t="0" r="r" b="b"/>
              <a:pathLst>
                <a:path w="399" h="114">
                  <a:moveTo>
                    <a:pt x="399" y="18"/>
                  </a:moveTo>
                  <a:lnTo>
                    <a:pt x="399" y="18"/>
                  </a:lnTo>
                  <a:lnTo>
                    <a:pt x="398" y="22"/>
                  </a:lnTo>
                  <a:lnTo>
                    <a:pt x="398" y="22"/>
                  </a:lnTo>
                  <a:lnTo>
                    <a:pt x="399" y="23"/>
                  </a:lnTo>
                  <a:lnTo>
                    <a:pt x="399" y="23"/>
                  </a:lnTo>
                  <a:lnTo>
                    <a:pt x="396" y="28"/>
                  </a:lnTo>
                  <a:lnTo>
                    <a:pt x="391" y="33"/>
                  </a:lnTo>
                  <a:lnTo>
                    <a:pt x="387" y="38"/>
                  </a:lnTo>
                  <a:lnTo>
                    <a:pt x="381" y="42"/>
                  </a:lnTo>
                  <a:lnTo>
                    <a:pt x="368" y="49"/>
                  </a:lnTo>
                  <a:lnTo>
                    <a:pt x="355" y="57"/>
                  </a:lnTo>
                  <a:lnTo>
                    <a:pt x="355" y="57"/>
                  </a:lnTo>
                  <a:lnTo>
                    <a:pt x="334" y="68"/>
                  </a:lnTo>
                  <a:lnTo>
                    <a:pt x="310" y="78"/>
                  </a:lnTo>
                  <a:lnTo>
                    <a:pt x="287" y="87"/>
                  </a:lnTo>
                  <a:lnTo>
                    <a:pt x="262" y="94"/>
                  </a:lnTo>
                  <a:lnTo>
                    <a:pt x="236" y="102"/>
                  </a:lnTo>
                  <a:lnTo>
                    <a:pt x="209" y="107"/>
                  </a:lnTo>
                  <a:lnTo>
                    <a:pt x="183" y="110"/>
                  </a:lnTo>
                  <a:lnTo>
                    <a:pt x="155" y="114"/>
                  </a:lnTo>
                  <a:lnTo>
                    <a:pt x="155" y="114"/>
                  </a:lnTo>
                  <a:lnTo>
                    <a:pt x="142" y="114"/>
                  </a:lnTo>
                  <a:lnTo>
                    <a:pt x="129" y="114"/>
                  </a:lnTo>
                  <a:lnTo>
                    <a:pt x="105" y="110"/>
                  </a:lnTo>
                  <a:lnTo>
                    <a:pt x="80" y="106"/>
                  </a:lnTo>
                  <a:lnTo>
                    <a:pt x="56" y="101"/>
                  </a:lnTo>
                  <a:lnTo>
                    <a:pt x="56" y="101"/>
                  </a:lnTo>
                  <a:lnTo>
                    <a:pt x="41" y="99"/>
                  </a:lnTo>
                  <a:lnTo>
                    <a:pt x="27" y="95"/>
                  </a:lnTo>
                  <a:lnTo>
                    <a:pt x="12" y="90"/>
                  </a:lnTo>
                  <a:lnTo>
                    <a:pt x="6" y="87"/>
                  </a:lnTo>
                  <a:lnTo>
                    <a:pt x="0" y="84"/>
                  </a:lnTo>
                  <a:lnTo>
                    <a:pt x="0" y="84"/>
                  </a:lnTo>
                  <a:lnTo>
                    <a:pt x="57" y="91"/>
                  </a:lnTo>
                  <a:lnTo>
                    <a:pt x="85" y="93"/>
                  </a:lnTo>
                  <a:lnTo>
                    <a:pt x="113" y="95"/>
                  </a:lnTo>
                  <a:lnTo>
                    <a:pt x="141" y="98"/>
                  </a:lnTo>
                  <a:lnTo>
                    <a:pt x="168" y="98"/>
                  </a:lnTo>
                  <a:lnTo>
                    <a:pt x="194" y="95"/>
                  </a:lnTo>
                  <a:lnTo>
                    <a:pt x="220" y="93"/>
                  </a:lnTo>
                  <a:lnTo>
                    <a:pt x="220" y="93"/>
                  </a:lnTo>
                  <a:lnTo>
                    <a:pt x="234" y="91"/>
                  </a:lnTo>
                  <a:lnTo>
                    <a:pt x="248" y="87"/>
                  </a:lnTo>
                  <a:lnTo>
                    <a:pt x="248" y="87"/>
                  </a:lnTo>
                  <a:lnTo>
                    <a:pt x="255" y="84"/>
                  </a:lnTo>
                  <a:lnTo>
                    <a:pt x="262" y="79"/>
                  </a:lnTo>
                  <a:lnTo>
                    <a:pt x="269" y="75"/>
                  </a:lnTo>
                  <a:lnTo>
                    <a:pt x="276" y="71"/>
                  </a:lnTo>
                  <a:lnTo>
                    <a:pt x="276" y="71"/>
                  </a:lnTo>
                  <a:lnTo>
                    <a:pt x="284" y="69"/>
                  </a:lnTo>
                  <a:lnTo>
                    <a:pt x="292" y="68"/>
                  </a:lnTo>
                  <a:lnTo>
                    <a:pt x="300" y="66"/>
                  </a:lnTo>
                  <a:lnTo>
                    <a:pt x="309" y="65"/>
                  </a:lnTo>
                  <a:lnTo>
                    <a:pt x="309" y="65"/>
                  </a:lnTo>
                  <a:lnTo>
                    <a:pt x="318" y="61"/>
                  </a:lnTo>
                  <a:lnTo>
                    <a:pt x="326" y="58"/>
                  </a:lnTo>
                  <a:lnTo>
                    <a:pt x="344" y="48"/>
                  </a:lnTo>
                  <a:lnTo>
                    <a:pt x="360" y="38"/>
                  </a:lnTo>
                  <a:lnTo>
                    <a:pt x="378" y="29"/>
                  </a:lnTo>
                  <a:lnTo>
                    <a:pt x="378" y="29"/>
                  </a:lnTo>
                  <a:lnTo>
                    <a:pt x="373" y="23"/>
                  </a:lnTo>
                  <a:lnTo>
                    <a:pt x="369" y="18"/>
                  </a:lnTo>
                  <a:lnTo>
                    <a:pt x="364" y="15"/>
                  </a:lnTo>
                  <a:lnTo>
                    <a:pt x="358" y="12"/>
                  </a:lnTo>
                  <a:lnTo>
                    <a:pt x="344" y="7"/>
                  </a:lnTo>
                  <a:lnTo>
                    <a:pt x="330" y="2"/>
                  </a:lnTo>
                  <a:lnTo>
                    <a:pt x="330" y="2"/>
                  </a:lnTo>
                  <a:lnTo>
                    <a:pt x="332" y="1"/>
                  </a:lnTo>
                  <a:lnTo>
                    <a:pt x="333" y="0"/>
                  </a:lnTo>
                  <a:lnTo>
                    <a:pt x="333" y="0"/>
                  </a:lnTo>
                  <a:lnTo>
                    <a:pt x="342" y="0"/>
                  </a:lnTo>
                  <a:lnTo>
                    <a:pt x="351" y="0"/>
                  </a:lnTo>
                  <a:lnTo>
                    <a:pt x="359" y="2"/>
                  </a:lnTo>
                  <a:lnTo>
                    <a:pt x="368" y="5"/>
                  </a:lnTo>
                  <a:lnTo>
                    <a:pt x="384" y="12"/>
                  </a:lnTo>
                  <a:lnTo>
                    <a:pt x="399" y="18"/>
                  </a:lnTo>
                  <a:lnTo>
                    <a:pt x="399" y="18"/>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80" name="Freeform 85"/>
            <p:cNvSpPr/>
            <p:nvPr/>
          </p:nvSpPr>
          <p:spPr bwMode="auto">
            <a:xfrm>
              <a:off x="4260851" y="577850"/>
              <a:ext cx="28575" cy="12700"/>
            </a:xfrm>
            <a:custGeom>
              <a:avLst/>
              <a:gdLst/>
              <a:ahLst/>
              <a:cxnLst>
                <a:cxn ang="0">
                  <a:pos x="54" y="12"/>
                </a:cxn>
                <a:cxn ang="0">
                  <a:pos x="54" y="12"/>
                </a:cxn>
                <a:cxn ang="0">
                  <a:pos x="52" y="16"/>
                </a:cxn>
                <a:cxn ang="0">
                  <a:pos x="50" y="20"/>
                </a:cxn>
                <a:cxn ang="0">
                  <a:pos x="48" y="22"/>
                </a:cxn>
                <a:cxn ang="0">
                  <a:pos x="45" y="23"/>
                </a:cxn>
                <a:cxn ang="0">
                  <a:pos x="41" y="23"/>
                </a:cxn>
                <a:cxn ang="0">
                  <a:pos x="38" y="23"/>
                </a:cxn>
                <a:cxn ang="0">
                  <a:pos x="31" y="19"/>
                </a:cxn>
                <a:cxn ang="0">
                  <a:pos x="15" y="10"/>
                </a:cxn>
                <a:cxn ang="0">
                  <a:pos x="7" y="7"/>
                </a:cxn>
                <a:cxn ang="0">
                  <a:pos x="3" y="5"/>
                </a:cxn>
                <a:cxn ang="0">
                  <a:pos x="0" y="5"/>
                </a:cxn>
                <a:cxn ang="0">
                  <a:pos x="0" y="5"/>
                </a:cxn>
                <a:cxn ang="0">
                  <a:pos x="2" y="3"/>
                </a:cxn>
                <a:cxn ang="0">
                  <a:pos x="5" y="2"/>
                </a:cxn>
                <a:cxn ang="0">
                  <a:pos x="11" y="0"/>
                </a:cxn>
                <a:cxn ang="0">
                  <a:pos x="19" y="0"/>
                </a:cxn>
                <a:cxn ang="0">
                  <a:pos x="26" y="1"/>
                </a:cxn>
                <a:cxn ang="0">
                  <a:pos x="34" y="4"/>
                </a:cxn>
                <a:cxn ang="0">
                  <a:pos x="41" y="7"/>
                </a:cxn>
                <a:cxn ang="0">
                  <a:pos x="54" y="12"/>
                </a:cxn>
                <a:cxn ang="0">
                  <a:pos x="54" y="12"/>
                </a:cxn>
              </a:cxnLst>
              <a:rect l="0" t="0" r="r" b="b"/>
              <a:pathLst>
                <a:path w="54" h="23">
                  <a:moveTo>
                    <a:pt x="54" y="12"/>
                  </a:moveTo>
                  <a:lnTo>
                    <a:pt x="54" y="12"/>
                  </a:lnTo>
                  <a:lnTo>
                    <a:pt x="52" y="16"/>
                  </a:lnTo>
                  <a:lnTo>
                    <a:pt x="50" y="20"/>
                  </a:lnTo>
                  <a:lnTo>
                    <a:pt x="48" y="22"/>
                  </a:lnTo>
                  <a:lnTo>
                    <a:pt x="45" y="23"/>
                  </a:lnTo>
                  <a:lnTo>
                    <a:pt x="41" y="23"/>
                  </a:lnTo>
                  <a:lnTo>
                    <a:pt x="38" y="23"/>
                  </a:lnTo>
                  <a:lnTo>
                    <a:pt x="31" y="19"/>
                  </a:lnTo>
                  <a:lnTo>
                    <a:pt x="15" y="10"/>
                  </a:lnTo>
                  <a:lnTo>
                    <a:pt x="7" y="7"/>
                  </a:lnTo>
                  <a:lnTo>
                    <a:pt x="3" y="5"/>
                  </a:lnTo>
                  <a:lnTo>
                    <a:pt x="0" y="5"/>
                  </a:lnTo>
                  <a:lnTo>
                    <a:pt x="0" y="5"/>
                  </a:lnTo>
                  <a:lnTo>
                    <a:pt x="2" y="3"/>
                  </a:lnTo>
                  <a:lnTo>
                    <a:pt x="5" y="2"/>
                  </a:lnTo>
                  <a:lnTo>
                    <a:pt x="11" y="0"/>
                  </a:lnTo>
                  <a:lnTo>
                    <a:pt x="19" y="0"/>
                  </a:lnTo>
                  <a:lnTo>
                    <a:pt x="26" y="1"/>
                  </a:lnTo>
                  <a:lnTo>
                    <a:pt x="34" y="4"/>
                  </a:lnTo>
                  <a:lnTo>
                    <a:pt x="41" y="7"/>
                  </a:lnTo>
                  <a:lnTo>
                    <a:pt x="54" y="12"/>
                  </a:lnTo>
                  <a:lnTo>
                    <a:pt x="54" y="12"/>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81" name="Freeform 86"/>
            <p:cNvSpPr/>
            <p:nvPr/>
          </p:nvSpPr>
          <p:spPr bwMode="auto">
            <a:xfrm>
              <a:off x="4789488" y="650875"/>
              <a:ext cx="7938" cy="7938"/>
            </a:xfrm>
            <a:custGeom>
              <a:avLst/>
              <a:gdLst/>
              <a:ahLst/>
              <a:cxnLst>
                <a:cxn ang="0">
                  <a:pos x="14" y="2"/>
                </a:cxn>
                <a:cxn ang="0">
                  <a:pos x="14" y="2"/>
                </a:cxn>
                <a:cxn ang="0">
                  <a:pos x="14" y="9"/>
                </a:cxn>
                <a:cxn ang="0">
                  <a:pos x="14" y="12"/>
                </a:cxn>
                <a:cxn ang="0">
                  <a:pos x="12" y="14"/>
                </a:cxn>
                <a:cxn ang="0">
                  <a:pos x="12" y="14"/>
                </a:cxn>
                <a:cxn ang="0">
                  <a:pos x="6" y="14"/>
                </a:cxn>
                <a:cxn ang="0">
                  <a:pos x="2" y="12"/>
                </a:cxn>
                <a:cxn ang="0">
                  <a:pos x="0" y="9"/>
                </a:cxn>
                <a:cxn ang="0">
                  <a:pos x="0" y="6"/>
                </a:cxn>
                <a:cxn ang="0">
                  <a:pos x="1" y="2"/>
                </a:cxn>
                <a:cxn ang="0">
                  <a:pos x="4" y="0"/>
                </a:cxn>
                <a:cxn ang="0">
                  <a:pos x="8" y="0"/>
                </a:cxn>
                <a:cxn ang="0">
                  <a:pos x="14" y="2"/>
                </a:cxn>
                <a:cxn ang="0">
                  <a:pos x="14" y="2"/>
                </a:cxn>
              </a:cxnLst>
              <a:rect l="0" t="0" r="r" b="b"/>
              <a:pathLst>
                <a:path w="14" h="14">
                  <a:moveTo>
                    <a:pt x="14" y="2"/>
                  </a:moveTo>
                  <a:lnTo>
                    <a:pt x="14" y="2"/>
                  </a:lnTo>
                  <a:lnTo>
                    <a:pt x="14" y="9"/>
                  </a:lnTo>
                  <a:lnTo>
                    <a:pt x="14" y="12"/>
                  </a:lnTo>
                  <a:lnTo>
                    <a:pt x="12" y="14"/>
                  </a:lnTo>
                  <a:lnTo>
                    <a:pt x="12" y="14"/>
                  </a:lnTo>
                  <a:lnTo>
                    <a:pt x="6" y="14"/>
                  </a:lnTo>
                  <a:lnTo>
                    <a:pt x="2" y="12"/>
                  </a:lnTo>
                  <a:lnTo>
                    <a:pt x="0" y="9"/>
                  </a:lnTo>
                  <a:lnTo>
                    <a:pt x="0" y="6"/>
                  </a:lnTo>
                  <a:lnTo>
                    <a:pt x="1" y="2"/>
                  </a:lnTo>
                  <a:lnTo>
                    <a:pt x="4" y="0"/>
                  </a:lnTo>
                  <a:lnTo>
                    <a:pt x="8" y="0"/>
                  </a:lnTo>
                  <a:lnTo>
                    <a:pt x="14" y="2"/>
                  </a:lnTo>
                  <a:lnTo>
                    <a:pt x="14" y="2"/>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82" name="Freeform 87"/>
            <p:cNvSpPr/>
            <p:nvPr/>
          </p:nvSpPr>
          <p:spPr bwMode="auto">
            <a:xfrm>
              <a:off x="4772026" y="660400"/>
              <a:ext cx="11113" cy="7938"/>
            </a:xfrm>
            <a:custGeom>
              <a:avLst/>
              <a:gdLst/>
              <a:ahLst/>
              <a:cxnLst>
                <a:cxn ang="0">
                  <a:pos x="21" y="5"/>
                </a:cxn>
                <a:cxn ang="0">
                  <a:pos x="21" y="5"/>
                </a:cxn>
                <a:cxn ang="0">
                  <a:pos x="20" y="10"/>
                </a:cxn>
                <a:cxn ang="0">
                  <a:pos x="17" y="14"/>
                </a:cxn>
                <a:cxn ang="0">
                  <a:pos x="14" y="15"/>
                </a:cxn>
                <a:cxn ang="0">
                  <a:pos x="11" y="16"/>
                </a:cxn>
                <a:cxn ang="0">
                  <a:pos x="8" y="16"/>
                </a:cxn>
                <a:cxn ang="0">
                  <a:pos x="5" y="16"/>
                </a:cxn>
                <a:cxn ang="0">
                  <a:pos x="5" y="16"/>
                </a:cxn>
                <a:cxn ang="0">
                  <a:pos x="3" y="14"/>
                </a:cxn>
                <a:cxn ang="0">
                  <a:pos x="2" y="11"/>
                </a:cxn>
                <a:cxn ang="0">
                  <a:pos x="0" y="7"/>
                </a:cxn>
                <a:cxn ang="0">
                  <a:pos x="0" y="3"/>
                </a:cxn>
                <a:cxn ang="0">
                  <a:pos x="0" y="3"/>
                </a:cxn>
                <a:cxn ang="0">
                  <a:pos x="3" y="1"/>
                </a:cxn>
                <a:cxn ang="0">
                  <a:pos x="6" y="0"/>
                </a:cxn>
                <a:cxn ang="0">
                  <a:pos x="11" y="0"/>
                </a:cxn>
                <a:cxn ang="0">
                  <a:pos x="18" y="1"/>
                </a:cxn>
                <a:cxn ang="0">
                  <a:pos x="20" y="3"/>
                </a:cxn>
                <a:cxn ang="0">
                  <a:pos x="21" y="5"/>
                </a:cxn>
                <a:cxn ang="0">
                  <a:pos x="21" y="5"/>
                </a:cxn>
              </a:cxnLst>
              <a:rect l="0" t="0" r="r" b="b"/>
              <a:pathLst>
                <a:path w="21" h="16">
                  <a:moveTo>
                    <a:pt x="21" y="5"/>
                  </a:moveTo>
                  <a:lnTo>
                    <a:pt x="21" y="5"/>
                  </a:lnTo>
                  <a:lnTo>
                    <a:pt x="20" y="10"/>
                  </a:lnTo>
                  <a:lnTo>
                    <a:pt x="17" y="14"/>
                  </a:lnTo>
                  <a:lnTo>
                    <a:pt x="14" y="15"/>
                  </a:lnTo>
                  <a:lnTo>
                    <a:pt x="11" y="16"/>
                  </a:lnTo>
                  <a:lnTo>
                    <a:pt x="8" y="16"/>
                  </a:lnTo>
                  <a:lnTo>
                    <a:pt x="5" y="16"/>
                  </a:lnTo>
                  <a:lnTo>
                    <a:pt x="5" y="16"/>
                  </a:lnTo>
                  <a:lnTo>
                    <a:pt x="3" y="14"/>
                  </a:lnTo>
                  <a:lnTo>
                    <a:pt x="2" y="11"/>
                  </a:lnTo>
                  <a:lnTo>
                    <a:pt x="0" y="7"/>
                  </a:lnTo>
                  <a:lnTo>
                    <a:pt x="0" y="3"/>
                  </a:lnTo>
                  <a:lnTo>
                    <a:pt x="0" y="3"/>
                  </a:lnTo>
                  <a:lnTo>
                    <a:pt x="3" y="1"/>
                  </a:lnTo>
                  <a:lnTo>
                    <a:pt x="6" y="0"/>
                  </a:lnTo>
                  <a:lnTo>
                    <a:pt x="11" y="0"/>
                  </a:lnTo>
                  <a:lnTo>
                    <a:pt x="18" y="1"/>
                  </a:lnTo>
                  <a:lnTo>
                    <a:pt x="20" y="3"/>
                  </a:lnTo>
                  <a:lnTo>
                    <a:pt x="21" y="5"/>
                  </a:lnTo>
                  <a:lnTo>
                    <a:pt x="21" y="5"/>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83" name="Freeform 88"/>
            <p:cNvSpPr/>
            <p:nvPr/>
          </p:nvSpPr>
          <p:spPr bwMode="auto">
            <a:xfrm>
              <a:off x="4786313" y="665163"/>
              <a:ext cx="11113" cy="9525"/>
            </a:xfrm>
            <a:custGeom>
              <a:avLst/>
              <a:gdLst/>
              <a:ahLst/>
              <a:cxnLst>
                <a:cxn ang="0">
                  <a:pos x="21" y="5"/>
                </a:cxn>
                <a:cxn ang="0">
                  <a:pos x="21" y="5"/>
                </a:cxn>
                <a:cxn ang="0">
                  <a:pos x="20" y="10"/>
                </a:cxn>
                <a:cxn ang="0">
                  <a:pos x="19" y="15"/>
                </a:cxn>
                <a:cxn ang="0">
                  <a:pos x="19" y="15"/>
                </a:cxn>
                <a:cxn ang="0">
                  <a:pos x="14" y="17"/>
                </a:cxn>
                <a:cxn ang="0">
                  <a:pos x="7" y="17"/>
                </a:cxn>
                <a:cxn ang="0">
                  <a:pos x="7" y="17"/>
                </a:cxn>
                <a:cxn ang="0">
                  <a:pos x="5" y="13"/>
                </a:cxn>
                <a:cxn ang="0">
                  <a:pos x="0" y="10"/>
                </a:cxn>
                <a:cxn ang="0">
                  <a:pos x="0" y="10"/>
                </a:cxn>
                <a:cxn ang="0">
                  <a:pos x="1" y="5"/>
                </a:cxn>
                <a:cxn ang="0">
                  <a:pos x="4" y="2"/>
                </a:cxn>
                <a:cxn ang="0">
                  <a:pos x="6" y="1"/>
                </a:cxn>
                <a:cxn ang="0">
                  <a:pos x="9" y="0"/>
                </a:cxn>
                <a:cxn ang="0">
                  <a:pos x="12" y="0"/>
                </a:cxn>
                <a:cxn ang="0">
                  <a:pos x="15" y="1"/>
                </a:cxn>
                <a:cxn ang="0">
                  <a:pos x="19" y="3"/>
                </a:cxn>
                <a:cxn ang="0">
                  <a:pos x="21" y="5"/>
                </a:cxn>
                <a:cxn ang="0">
                  <a:pos x="21" y="5"/>
                </a:cxn>
              </a:cxnLst>
              <a:rect l="0" t="0" r="r" b="b"/>
              <a:pathLst>
                <a:path w="21" h="17">
                  <a:moveTo>
                    <a:pt x="21" y="5"/>
                  </a:moveTo>
                  <a:lnTo>
                    <a:pt x="21" y="5"/>
                  </a:lnTo>
                  <a:lnTo>
                    <a:pt x="20" y="10"/>
                  </a:lnTo>
                  <a:lnTo>
                    <a:pt x="19" y="15"/>
                  </a:lnTo>
                  <a:lnTo>
                    <a:pt x="19" y="15"/>
                  </a:lnTo>
                  <a:lnTo>
                    <a:pt x="14" y="17"/>
                  </a:lnTo>
                  <a:lnTo>
                    <a:pt x="7" y="17"/>
                  </a:lnTo>
                  <a:lnTo>
                    <a:pt x="7" y="17"/>
                  </a:lnTo>
                  <a:lnTo>
                    <a:pt x="5" y="13"/>
                  </a:lnTo>
                  <a:lnTo>
                    <a:pt x="0" y="10"/>
                  </a:lnTo>
                  <a:lnTo>
                    <a:pt x="0" y="10"/>
                  </a:lnTo>
                  <a:lnTo>
                    <a:pt x="1" y="5"/>
                  </a:lnTo>
                  <a:lnTo>
                    <a:pt x="4" y="2"/>
                  </a:lnTo>
                  <a:lnTo>
                    <a:pt x="6" y="1"/>
                  </a:lnTo>
                  <a:lnTo>
                    <a:pt x="9" y="0"/>
                  </a:lnTo>
                  <a:lnTo>
                    <a:pt x="12" y="0"/>
                  </a:lnTo>
                  <a:lnTo>
                    <a:pt x="15" y="1"/>
                  </a:lnTo>
                  <a:lnTo>
                    <a:pt x="19" y="3"/>
                  </a:lnTo>
                  <a:lnTo>
                    <a:pt x="21" y="5"/>
                  </a:lnTo>
                  <a:lnTo>
                    <a:pt x="21" y="5"/>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84" name="Freeform 89"/>
            <p:cNvSpPr>
              <a:spLocks noEditPoints="1"/>
            </p:cNvSpPr>
            <p:nvPr/>
          </p:nvSpPr>
          <p:spPr bwMode="auto">
            <a:xfrm>
              <a:off x="4087813" y="0"/>
              <a:ext cx="938213" cy="690563"/>
            </a:xfrm>
            <a:custGeom>
              <a:avLst/>
              <a:gdLst/>
              <a:ahLst/>
              <a:cxnLst>
                <a:cxn ang="0">
                  <a:pos x="257" y="160"/>
                </a:cxn>
                <a:cxn ang="0">
                  <a:pos x="584" y="373"/>
                </a:cxn>
                <a:cxn ang="0">
                  <a:pos x="940" y="162"/>
                </a:cxn>
                <a:cxn ang="0">
                  <a:pos x="1139" y="96"/>
                </a:cxn>
                <a:cxn ang="0">
                  <a:pos x="1416" y="132"/>
                </a:cxn>
                <a:cxn ang="0">
                  <a:pos x="1620" y="302"/>
                </a:cxn>
                <a:cxn ang="0">
                  <a:pos x="1660" y="735"/>
                </a:cxn>
                <a:cxn ang="0">
                  <a:pos x="1625" y="1065"/>
                </a:cxn>
                <a:cxn ang="0">
                  <a:pos x="1215" y="865"/>
                </a:cxn>
                <a:cxn ang="0">
                  <a:pos x="887" y="698"/>
                </a:cxn>
                <a:cxn ang="0">
                  <a:pos x="880" y="738"/>
                </a:cxn>
                <a:cxn ang="0">
                  <a:pos x="1185" y="1026"/>
                </a:cxn>
                <a:cxn ang="0">
                  <a:pos x="1329" y="1140"/>
                </a:cxn>
                <a:cxn ang="0">
                  <a:pos x="1340" y="1299"/>
                </a:cxn>
                <a:cxn ang="0">
                  <a:pos x="1192" y="1231"/>
                </a:cxn>
                <a:cxn ang="0">
                  <a:pos x="1067" y="1104"/>
                </a:cxn>
                <a:cxn ang="0">
                  <a:pos x="347" y="440"/>
                </a:cxn>
                <a:cxn ang="0">
                  <a:pos x="108" y="225"/>
                </a:cxn>
                <a:cxn ang="0">
                  <a:pos x="13" y="5"/>
                </a:cxn>
                <a:cxn ang="0">
                  <a:pos x="1004" y="729"/>
                </a:cxn>
                <a:cxn ang="0">
                  <a:pos x="1589" y="1031"/>
                </a:cxn>
                <a:cxn ang="0">
                  <a:pos x="1569" y="706"/>
                </a:cxn>
                <a:cxn ang="0">
                  <a:pos x="1637" y="541"/>
                </a:cxn>
                <a:cxn ang="0">
                  <a:pos x="1648" y="399"/>
                </a:cxn>
                <a:cxn ang="0">
                  <a:pos x="1609" y="325"/>
                </a:cxn>
                <a:cxn ang="0">
                  <a:pos x="1409" y="284"/>
                </a:cxn>
                <a:cxn ang="0">
                  <a:pos x="1250" y="200"/>
                </a:cxn>
                <a:cxn ang="0">
                  <a:pos x="1080" y="128"/>
                </a:cxn>
                <a:cxn ang="0">
                  <a:pos x="984" y="161"/>
                </a:cxn>
                <a:cxn ang="0">
                  <a:pos x="827" y="288"/>
                </a:cxn>
                <a:cxn ang="0">
                  <a:pos x="907" y="419"/>
                </a:cxn>
                <a:cxn ang="0">
                  <a:pos x="743" y="329"/>
                </a:cxn>
                <a:cxn ang="0">
                  <a:pos x="587" y="408"/>
                </a:cxn>
                <a:cxn ang="0">
                  <a:pos x="628" y="473"/>
                </a:cxn>
                <a:cxn ang="0">
                  <a:pos x="675" y="501"/>
                </a:cxn>
                <a:cxn ang="0">
                  <a:pos x="129" y="176"/>
                </a:cxn>
                <a:cxn ang="0">
                  <a:pos x="125" y="126"/>
                </a:cxn>
                <a:cxn ang="0">
                  <a:pos x="171" y="125"/>
                </a:cxn>
                <a:cxn ang="0">
                  <a:pos x="279" y="234"/>
                </a:cxn>
                <a:cxn ang="0">
                  <a:pos x="661" y="586"/>
                </a:cxn>
                <a:cxn ang="0">
                  <a:pos x="1027" y="923"/>
                </a:cxn>
                <a:cxn ang="0">
                  <a:pos x="1125" y="1013"/>
                </a:cxn>
                <a:cxn ang="0">
                  <a:pos x="1158" y="1019"/>
                </a:cxn>
                <a:cxn ang="0">
                  <a:pos x="654" y="550"/>
                </a:cxn>
                <a:cxn ang="0">
                  <a:pos x="199" y="225"/>
                </a:cxn>
                <a:cxn ang="0">
                  <a:pos x="632" y="622"/>
                </a:cxn>
                <a:cxn ang="0">
                  <a:pos x="1144" y="1097"/>
                </a:cxn>
                <a:cxn ang="0">
                  <a:pos x="379" y="346"/>
                </a:cxn>
                <a:cxn ang="0">
                  <a:pos x="907" y="898"/>
                </a:cxn>
                <a:cxn ang="0">
                  <a:pos x="154" y="224"/>
                </a:cxn>
                <a:cxn ang="0">
                  <a:pos x="346" y="408"/>
                </a:cxn>
                <a:cxn ang="0">
                  <a:pos x="1080" y="1088"/>
                </a:cxn>
                <a:cxn ang="0">
                  <a:pos x="1123" y="1145"/>
                </a:cxn>
                <a:cxn ang="0">
                  <a:pos x="1199" y="1044"/>
                </a:cxn>
                <a:cxn ang="0">
                  <a:pos x="1167" y="1178"/>
                </a:cxn>
                <a:cxn ang="0">
                  <a:pos x="1218" y="1081"/>
                </a:cxn>
                <a:cxn ang="0">
                  <a:pos x="1199" y="1190"/>
                </a:cxn>
                <a:cxn ang="0">
                  <a:pos x="1271" y="1171"/>
                </a:cxn>
                <a:cxn ang="0">
                  <a:pos x="1214" y="1245"/>
                </a:cxn>
                <a:cxn ang="0">
                  <a:pos x="1309" y="1211"/>
                </a:cxn>
                <a:cxn ang="0">
                  <a:pos x="1327" y="1287"/>
                </a:cxn>
              </a:cxnLst>
              <a:rect l="0" t="0" r="r" b="b"/>
              <a:pathLst>
                <a:path w="1771" h="1306">
                  <a:moveTo>
                    <a:pt x="32" y="1"/>
                  </a:moveTo>
                  <a:lnTo>
                    <a:pt x="32" y="1"/>
                  </a:lnTo>
                  <a:lnTo>
                    <a:pt x="42" y="12"/>
                  </a:lnTo>
                  <a:lnTo>
                    <a:pt x="52" y="22"/>
                  </a:lnTo>
                  <a:lnTo>
                    <a:pt x="58" y="28"/>
                  </a:lnTo>
                  <a:lnTo>
                    <a:pt x="63" y="32"/>
                  </a:lnTo>
                  <a:lnTo>
                    <a:pt x="71" y="36"/>
                  </a:lnTo>
                  <a:lnTo>
                    <a:pt x="78" y="39"/>
                  </a:lnTo>
                  <a:lnTo>
                    <a:pt x="78" y="39"/>
                  </a:lnTo>
                  <a:lnTo>
                    <a:pt x="85" y="48"/>
                  </a:lnTo>
                  <a:lnTo>
                    <a:pt x="92" y="57"/>
                  </a:lnTo>
                  <a:lnTo>
                    <a:pt x="100" y="65"/>
                  </a:lnTo>
                  <a:lnTo>
                    <a:pt x="109" y="73"/>
                  </a:lnTo>
                  <a:lnTo>
                    <a:pt x="119" y="80"/>
                  </a:lnTo>
                  <a:lnTo>
                    <a:pt x="130" y="87"/>
                  </a:lnTo>
                  <a:lnTo>
                    <a:pt x="152" y="101"/>
                  </a:lnTo>
                  <a:lnTo>
                    <a:pt x="176" y="112"/>
                  </a:lnTo>
                  <a:lnTo>
                    <a:pt x="199" y="123"/>
                  </a:lnTo>
                  <a:lnTo>
                    <a:pt x="245" y="141"/>
                  </a:lnTo>
                  <a:lnTo>
                    <a:pt x="245" y="141"/>
                  </a:lnTo>
                  <a:lnTo>
                    <a:pt x="247" y="143"/>
                  </a:lnTo>
                  <a:lnTo>
                    <a:pt x="247" y="147"/>
                  </a:lnTo>
                  <a:lnTo>
                    <a:pt x="247" y="154"/>
                  </a:lnTo>
                  <a:lnTo>
                    <a:pt x="247" y="154"/>
                  </a:lnTo>
                  <a:lnTo>
                    <a:pt x="257" y="160"/>
                  </a:lnTo>
                  <a:lnTo>
                    <a:pt x="265" y="166"/>
                  </a:lnTo>
                  <a:lnTo>
                    <a:pt x="272" y="173"/>
                  </a:lnTo>
                  <a:lnTo>
                    <a:pt x="279" y="181"/>
                  </a:lnTo>
                  <a:lnTo>
                    <a:pt x="285" y="188"/>
                  </a:lnTo>
                  <a:lnTo>
                    <a:pt x="292" y="196"/>
                  </a:lnTo>
                  <a:lnTo>
                    <a:pt x="300" y="201"/>
                  </a:lnTo>
                  <a:lnTo>
                    <a:pt x="311" y="207"/>
                  </a:lnTo>
                  <a:lnTo>
                    <a:pt x="311" y="207"/>
                  </a:lnTo>
                  <a:lnTo>
                    <a:pt x="309" y="208"/>
                  </a:lnTo>
                  <a:lnTo>
                    <a:pt x="309" y="209"/>
                  </a:lnTo>
                  <a:lnTo>
                    <a:pt x="310" y="211"/>
                  </a:lnTo>
                  <a:lnTo>
                    <a:pt x="312" y="213"/>
                  </a:lnTo>
                  <a:lnTo>
                    <a:pt x="312" y="214"/>
                  </a:lnTo>
                  <a:lnTo>
                    <a:pt x="312" y="216"/>
                  </a:lnTo>
                  <a:lnTo>
                    <a:pt x="312" y="216"/>
                  </a:lnTo>
                  <a:lnTo>
                    <a:pt x="344" y="243"/>
                  </a:lnTo>
                  <a:lnTo>
                    <a:pt x="375" y="271"/>
                  </a:lnTo>
                  <a:lnTo>
                    <a:pt x="437" y="328"/>
                  </a:lnTo>
                  <a:lnTo>
                    <a:pt x="497" y="384"/>
                  </a:lnTo>
                  <a:lnTo>
                    <a:pt x="528" y="413"/>
                  </a:lnTo>
                  <a:lnTo>
                    <a:pt x="558" y="440"/>
                  </a:lnTo>
                  <a:lnTo>
                    <a:pt x="558" y="440"/>
                  </a:lnTo>
                  <a:lnTo>
                    <a:pt x="565" y="418"/>
                  </a:lnTo>
                  <a:lnTo>
                    <a:pt x="574" y="395"/>
                  </a:lnTo>
                  <a:lnTo>
                    <a:pt x="584" y="373"/>
                  </a:lnTo>
                  <a:lnTo>
                    <a:pt x="594" y="350"/>
                  </a:lnTo>
                  <a:lnTo>
                    <a:pt x="616" y="306"/>
                  </a:lnTo>
                  <a:lnTo>
                    <a:pt x="625" y="284"/>
                  </a:lnTo>
                  <a:lnTo>
                    <a:pt x="635" y="261"/>
                  </a:lnTo>
                  <a:lnTo>
                    <a:pt x="635" y="261"/>
                  </a:lnTo>
                  <a:lnTo>
                    <a:pt x="638" y="260"/>
                  </a:lnTo>
                  <a:lnTo>
                    <a:pt x="643" y="260"/>
                  </a:lnTo>
                  <a:lnTo>
                    <a:pt x="646" y="261"/>
                  </a:lnTo>
                  <a:lnTo>
                    <a:pt x="649" y="262"/>
                  </a:lnTo>
                  <a:lnTo>
                    <a:pt x="655" y="267"/>
                  </a:lnTo>
                  <a:lnTo>
                    <a:pt x="661" y="271"/>
                  </a:lnTo>
                  <a:lnTo>
                    <a:pt x="661" y="271"/>
                  </a:lnTo>
                  <a:lnTo>
                    <a:pt x="690" y="283"/>
                  </a:lnTo>
                  <a:lnTo>
                    <a:pt x="718" y="296"/>
                  </a:lnTo>
                  <a:lnTo>
                    <a:pt x="745" y="309"/>
                  </a:lnTo>
                  <a:lnTo>
                    <a:pt x="774" y="323"/>
                  </a:lnTo>
                  <a:lnTo>
                    <a:pt x="774" y="323"/>
                  </a:lnTo>
                  <a:lnTo>
                    <a:pt x="815" y="273"/>
                  </a:lnTo>
                  <a:lnTo>
                    <a:pt x="839" y="246"/>
                  </a:lnTo>
                  <a:lnTo>
                    <a:pt x="865" y="219"/>
                  </a:lnTo>
                  <a:lnTo>
                    <a:pt x="879" y="207"/>
                  </a:lnTo>
                  <a:lnTo>
                    <a:pt x="893" y="195"/>
                  </a:lnTo>
                  <a:lnTo>
                    <a:pt x="908" y="183"/>
                  </a:lnTo>
                  <a:lnTo>
                    <a:pt x="923" y="171"/>
                  </a:lnTo>
                  <a:lnTo>
                    <a:pt x="940" y="162"/>
                  </a:lnTo>
                  <a:lnTo>
                    <a:pt x="956" y="152"/>
                  </a:lnTo>
                  <a:lnTo>
                    <a:pt x="974" y="145"/>
                  </a:lnTo>
                  <a:lnTo>
                    <a:pt x="992" y="138"/>
                  </a:lnTo>
                  <a:lnTo>
                    <a:pt x="992" y="138"/>
                  </a:lnTo>
                  <a:lnTo>
                    <a:pt x="996" y="136"/>
                  </a:lnTo>
                  <a:lnTo>
                    <a:pt x="999" y="133"/>
                  </a:lnTo>
                  <a:lnTo>
                    <a:pt x="1002" y="131"/>
                  </a:lnTo>
                  <a:lnTo>
                    <a:pt x="1007" y="127"/>
                  </a:lnTo>
                  <a:lnTo>
                    <a:pt x="1007" y="127"/>
                  </a:lnTo>
                  <a:lnTo>
                    <a:pt x="1023" y="121"/>
                  </a:lnTo>
                  <a:lnTo>
                    <a:pt x="1044" y="113"/>
                  </a:lnTo>
                  <a:lnTo>
                    <a:pt x="1083" y="102"/>
                  </a:lnTo>
                  <a:lnTo>
                    <a:pt x="1083" y="102"/>
                  </a:lnTo>
                  <a:lnTo>
                    <a:pt x="1089" y="101"/>
                  </a:lnTo>
                  <a:lnTo>
                    <a:pt x="1094" y="101"/>
                  </a:lnTo>
                  <a:lnTo>
                    <a:pt x="1101" y="102"/>
                  </a:lnTo>
                  <a:lnTo>
                    <a:pt x="1107" y="102"/>
                  </a:lnTo>
                  <a:lnTo>
                    <a:pt x="1107" y="102"/>
                  </a:lnTo>
                  <a:lnTo>
                    <a:pt x="1113" y="101"/>
                  </a:lnTo>
                  <a:lnTo>
                    <a:pt x="1119" y="99"/>
                  </a:lnTo>
                  <a:lnTo>
                    <a:pt x="1124" y="96"/>
                  </a:lnTo>
                  <a:lnTo>
                    <a:pt x="1131" y="95"/>
                  </a:lnTo>
                  <a:lnTo>
                    <a:pt x="1131" y="95"/>
                  </a:lnTo>
                  <a:lnTo>
                    <a:pt x="1136" y="95"/>
                  </a:lnTo>
                  <a:lnTo>
                    <a:pt x="1139" y="96"/>
                  </a:lnTo>
                  <a:lnTo>
                    <a:pt x="1144" y="96"/>
                  </a:lnTo>
                  <a:lnTo>
                    <a:pt x="1149" y="97"/>
                  </a:lnTo>
                  <a:lnTo>
                    <a:pt x="1149" y="97"/>
                  </a:lnTo>
                  <a:lnTo>
                    <a:pt x="1161" y="97"/>
                  </a:lnTo>
                  <a:lnTo>
                    <a:pt x="1173" y="95"/>
                  </a:lnTo>
                  <a:lnTo>
                    <a:pt x="1196" y="92"/>
                  </a:lnTo>
                  <a:lnTo>
                    <a:pt x="1207" y="91"/>
                  </a:lnTo>
                  <a:lnTo>
                    <a:pt x="1218" y="90"/>
                  </a:lnTo>
                  <a:lnTo>
                    <a:pt x="1227" y="92"/>
                  </a:lnTo>
                  <a:lnTo>
                    <a:pt x="1231" y="93"/>
                  </a:lnTo>
                  <a:lnTo>
                    <a:pt x="1236" y="95"/>
                  </a:lnTo>
                  <a:lnTo>
                    <a:pt x="1236" y="95"/>
                  </a:lnTo>
                  <a:lnTo>
                    <a:pt x="1259" y="95"/>
                  </a:lnTo>
                  <a:lnTo>
                    <a:pt x="1282" y="96"/>
                  </a:lnTo>
                  <a:lnTo>
                    <a:pt x="1302" y="99"/>
                  </a:lnTo>
                  <a:lnTo>
                    <a:pt x="1322" y="103"/>
                  </a:lnTo>
                  <a:lnTo>
                    <a:pt x="1360" y="111"/>
                  </a:lnTo>
                  <a:lnTo>
                    <a:pt x="1378" y="115"/>
                  </a:lnTo>
                  <a:lnTo>
                    <a:pt x="1395" y="118"/>
                  </a:lnTo>
                  <a:lnTo>
                    <a:pt x="1395" y="118"/>
                  </a:lnTo>
                  <a:lnTo>
                    <a:pt x="1398" y="121"/>
                  </a:lnTo>
                  <a:lnTo>
                    <a:pt x="1402" y="123"/>
                  </a:lnTo>
                  <a:lnTo>
                    <a:pt x="1409" y="127"/>
                  </a:lnTo>
                  <a:lnTo>
                    <a:pt x="1412" y="130"/>
                  </a:lnTo>
                  <a:lnTo>
                    <a:pt x="1416" y="132"/>
                  </a:lnTo>
                  <a:lnTo>
                    <a:pt x="1418" y="136"/>
                  </a:lnTo>
                  <a:lnTo>
                    <a:pt x="1420" y="140"/>
                  </a:lnTo>
                  <a:lnTo>
                    <a:pt x="1420" y="140"/>
                  </a:lnTo>
                  <a:lnTo>
                    <a:pt x="1432" y="142"/>
                  </a:lnTo>
                  <a:lnTo>
                    <a:pt x="1441" y="147"/>
                  </a:lnTo>
                  <a:lnTo>
                    <a:pt x="1451" y="152"/>
                  </a:lnTo>
                  <a:lnTo>
                    <a:pt x="1461" y="157"/>
                  </a:lnTo>
                  <a:lnTo>
                    <a:pt x="1478" y="171"/>
                  </a:lnTo>
                  <a:lnTo>
                    <a:pt x="1496" y="184"/>
                  </a:lnTo>
                  <a:lnTo>
                    <a:pt x="1496" y="184"/>
                  </a:lnTo>
                  <a:lnTo>
                    <a:pt x="1504" y="188"/>
                  </a:lnTo>
                  <a:lnTo>
                    <a:pt x="1514" y="192"/>
                  </a:lnTo>
                  <a:lnTo>
                    <a:pt x="1523" y="196"/>
                  </a:lnTo>
                  <a:lnTo>
                    <a:pt x="1530" y="200"/>
                  </a:lnTo>
                  <a:lnTo>
                    <a:pt x="1530" y="200"/>
                  </a:lnTo>
                  <a:lnTo>
                    <a:pt x="1540" y="208"/>
                  </a:lnTo>
                  <a:lnTo>
                    <a:pt x="1549" y="218"/>
                  </a:lnTo>
                  <a:lnTo>
                    <a:pt x="1559" y="230"/>
                  </a:lnTo>
                  <a:lnTo>
                    <a:pt x="1571" y="243"/>
                  </a:lnTo>
                  <a:lnTo>
                    <a:pt x="1571" y="243"/>
                  </a:lnTo>
                  <a:lnTo>
                    <a:pt x="1583" y="254"/>
                  </a:lnTo>
                  <a:lnTo>
                    <a:pt x="1593" y="266"/>
                  </a:lnTo>
                  <a:lnTo>
                    <a:pt x="1603" y="277"/>
                  </a:lnTo>
                  <a:lnTo>
                    <a:pt x="1612" y="289"/>
                  </a:lnTo>
                  <a:lnTo>
                    <a:pt x="1620" y="302"/>
                  </a:lnTo>
                  <a:lnTo>
                    <a:pt x="1629" y="315"/>
                  </a:lnTo>
                  <a:lnTo>
                    <a:pt x="1636" y="330"/>
                  </a:lnTo>
                  <a:lnTo>
                    <a:pt x="1644" y="346"/>
                  </a:lnTo>
                  <a:lnTo>
                    <a:pt x="1644" y="346"/>
                  </a:lnTo>
                  <a:lnTo>
                    <a:pt x="1655" y="373"/>
                  </a:lnTo>
                  <a:lnTo>
                    <a:pt x="1667" y="402"/>
                  </a:lnTo>
                  <a:lnTo>
                    <a:pt x="1673" y="417"/>
                  </a:lnTo>
                  <a:lnTo>
                    <a:pt x="1678" y="432"/>
                  </a:lnTo>
                  <a:lnTo>
                    <a:pt x="1681" y="448"/>
                  </a:lnTo>
                  <a:lnTo>
                    <a:pt x="1684" y="463"/>
                  </a:lnTo>
                  <a:lnTo>
                    <a:pt x="1684" y="463"/>
                  </a:lnTo>
                  <a:lnTo>
                    <a:pt x="1684" y="473"/>
                  </a:lnTo>
                  <a:lnTo>
                    <a:pt x="1684" y="484"/>
                  </a:lnTo>
                  <a:lnTo>
                    <a:pt x="1685" y="495"/>
                  </a:lnTo>
                  <a:lnTo>
                    <a:pt x="1687" y="505"/>
                  </a:lnTo>
                  <a:lnTo>
                    <a:pt x="1687" y="505"/>
                  </a:lnTo>
                  <a:lnTo>
                    <a:pt x="1688" y="520"/>
                  </a:lnTo>
                  <a:lnTo>
                    <a:pt x="1689" y="536"/>
                  </a:lnTo>
                  <a:lnTo>
                    <a:pt x="1690" y="552"/>
                  </a:lnTo>
                  <a:lnTo>
                    <a:pt x="1690" y="569"/>
                  </a:lnTo>
                  <a:lnTo>
                    <a:pt x="1687" y="602"/>
                  </a:lnTo>
                  <a:lnTo>
                    <a:pt x="1682" y="634"/>
                  </a:lnTo>
                  <a:lnTo>
                    <a:pt x="1676" y="667"/>
                  </a:lnTo>
                  <a:lnTo>
                    <a:pt x="1668" y="701"/>
                  </a:lnTo>
                  <a:lnTo>
                    <a:pt x="1660" y="735"/>
                  </a:lnTo>
                  <a:lnTo>
                    <a:pt x="1650" y="767"/>
                  </a:lnTo>
                  <a:lnTo>
                    <a:pt x="1650" y="767"/>
                  </a:lnTo>
                  <a:lnTo>
                    <a:pt x="1676" y="783"/>
                  </a:lnTo>
                  <a:lnTo>
                    <a:pt x="1703" y="798"/>
                  </a:lnTo>
                  <a:lnTo>
                    <a:pt x="1731" y="812"/>
                  </a:lnTo>
                  <a:lnTo>
                    <a:pt x="1763" y="826"/>
                  </a:lnTo>
                  <a:lnTo>
                    <a:pt x="1763" y="826"/>
                  </a:lnTo>
                  <a:lnTo>
                    <a:pt x="1766" y="833"/>
                  </a:lnTo>
                  <a:lnTo>
                    <a:pt x="1771" y="839"/>
                  </a:lnTo>
                  <a:lnTo>
                    <a:pt x="1771" y="839"/>
                  </a:lnTo>
                  <a:lnTo>
                    <a:pt x="1754" y="866"/>
                  </a:lnTo>
                  <a:lnTo>
                    <a:pt x="1738" y="895"/>
                  </a:lnTo>
                  <a:lnTo>
                    <a:pt x="1722" y="925"/>
                  </a:lnTo>
                  <a:lnTo>
                    <a:pt x="1706" y="956"/>
                  </a:lnTo>
                  <a:lnTo>
                    <a:pt x="1676" y="1019"/>
                  </a:lnTo>
                  <a:lnTo>
                    <a:pt x="1660" y="1050"/>
                  </a:lnTo>
                  <a:lnTo>
                    <a:pt x="1644" y="1079"/>
                  </a:lnTo>
                  <a:lnTo>
                    <a:pt x="1644" y="1079"/>
                  </a:lnTo>
                  <a:lnTo>
                    <a:pt x="1638" y="1078"/>
                  </a:lnTo>
                  <a:lnTo>
                    <a:pt x="1632" y="1077"/>
                  </a:lnTo>
                  <a:lnTo>
                    <a:pt x="1630" y="1075"/>
                  </a:lnTo>
                  <a:lnTo>
                    <a:pt x="1628" y="1073"/>
                  </a:lnTo>
                  <a:lnTo>
                    <a:pt x="1627" y="1070"/>
                  </a:lnTo>
                  <a:lnTo>
                    <a:pt x="1625" y="1065"/>
                  </a:lnTo>
                  <a:lnTo>
                    <a:pt x="1625" y="1065"/>
                  </a:lnTo>
                  <a:lnTo>
                    <a:pt x="1606" y="1057"/>
                  </a:lnTo>
                  <a:lnTo>
                    <a:pt x="1587" y="1046"/>
                  </a:lnTo>
                  <a:lnTo>
                    <a:pt x="1549" y="1026"/>
                  </a:lnTo>
                  <a:lnTo>
                    <a:pt x="1531" y="1016"/>
                  </a:lnTo>
                  <a:lnTo>
                    <a:pt x="1512" y="1006"/>
                  </a:lnTo>
                  <a:lnTo>
                    <a:pt x="1493" y="999"/>
                  </a:lnTo>
                  <a:lnTo>
                    <a:pt x="1472" y="993"/>
                  </a:lnTo>
                  <a:lnTo>
                    <a:pt x="1472" y="993"/>
                  </a:lnTo>
                  <a:lnTo>
                    <a:pt x="1462" y="985"/>
                  </a:lnTo>
                  <a:lnTo>
                    <a:pt x="1450" y="978"/>
                  </a:lnTo>
                  <a:lnTo>
                    <a:pt x="1445" y="974"/>
                  </a:lnTo>
                  <a:lnTo>
                    <a:pt x="1438" y="971"/>
                  </a:lnTo>
                  <a:lnTo>
                    <a:pt x="1431" y="970"/>
                  </a:lnTo>
                  <a:lnTo>
                    <a:pt x="1422" y="969"/>
                  </a:lnTo>
                  <a:lnTo>
                    <a:pt x="1422" y="969"/>
                  </a:lnTo>
                  <a:lnTo>
                    <a:pt x="1401" y="956"/>
                  </a:lnTo>
                  <a:lnTo>
                    <a:pt x="1379" y="943"/>
                  </a:lnTo>
                  <a:lnTo>
                    <a:pt x="1334" y="921"/>
                  </a:lnTo>
                  <a:lnTo>
                    <a:pt x="1289" y="898"/>
                  </a:lnTo>
                  <a:lnTo>
                    <a:pt x="1267" y="887"/>
                  </a:lnTo>
                  <a:lnTo>
                    <a:pt x="1246" y="874"/>
                  </a:lnTo>
                  <a:lnTo>
                    <a:pt x="1246" y="874"/>
                  </a:lnTo>
                  <a:lnTo>
                    <a:pt x="1236" y="873"/>
                  </a:lnTo>
                  <a:lnTo>
                    <a:pt x="1226" y="869"/>
                  </a:lnTo>
                  <a:lnTo>
                    <a:pt x="1215" y="865"/>
                  </a:lnTo>
                  <a:lnTo>
                    <a:pt x="1204" y="860"/>
                  </a:lnTo>
                  <a:lnTo>
                    <a:pt x="1183" y="847"/>
                  </a:lnTo>
                  <a:lnTo>
                    <a:pt x="1164" y="836"/>
                  </a:lnTo>
                  <a:lnTo>
                    <a:pt x="1164" y="836"/>
                  </a:lnTo>
                  <a:lnTo>
                    <a:pt x="1152" y="831"/>
                  </a:lnTo>
                  <a:lnTo>
                    <a:pt x="1140" y="828"/>
                  </a:lnTo>
                  <a:lnTo>
                    <a:pt x="1129" y="823"/>
                  </a:lnTo>
                  <a:lnTo>
                    <a:pt x="1119" y="819"/>
                  </a:lnTo>
                  <a:lnTo>
                    <a:pt x="1119" y="819"/>
                  </a:lnTo>
                  <a:lnTo>
                    <a:pt x="1074" y="794"/>
                  </a:lnTo>
                  <a:lnTo>
                    <a:pt x="1026" y="769"/>
                  </a:lnTo>
                  <a:lnTo>
                    <a:pt x="1026" y="769"/>
                  </a:lnTo>
                  <a:lnTo>
                    <a:pt x="1009" y="760"/>
                  </a:lnTo>
                  <a:lnTo>
                    <a:pt x="992" y="753"/>
                  </a:lnTo>
                  <a:lnTo>
                    <a:pt x="976" y="745"/>
                  </a:lnTo>
                  <a:lnTo>
                    <a:pt x="969" y="741"/>
                  </a:lnTo>
                  <a:lnTo>
                    <a:pt x="962" y="737"/>
                  </a:lnTo>
                  <a:lnTo>
                    <a:pt x="962" y="737"/>
                  </a:lnTo>
                  <a:lnTo>
                    <a:pt x="940" y="723"/>
                  </a:lnTo>
                  <a:lnTo>
                    <a:pt x="928" y="715"/>
                  </a:lnTo>
                  <a:lnTo>
                    <a:pt x="918" y="709"/>
                  </a:lnTo>
                  <a:lnTo>
                    <a:pt x="918" y="709"/>
                  </a:lnTo>
                  <a:lnTo>
                    <a:pt x="907" y="705"/>
                  </a:lnTo>
                  <a:lnTo>
                    <a:pt x="897" y="701"/>
                  </a:lnTo>
                  <a:lnTo>
                    <a:pt x="887" y="698"/>
                  </a:lnTo>
                  <a:lnTo>
                    <a:pt x="877" y="695"/>
                  </a:lnTo>
                  <a:lnTo>
                    <a:pt x="877" y="695"/>
                  </a:lnTo>
                  <a:lnTo>
                    <a:pt x="874" y="693"/>
                  </a:lnTo>
                  <a:lnTo>
                    <a:pt x="872" y="690"/>
                  </a:lnTo>
                  <a:lnTo>
                    <a:pt x="870" y="686"/>
                  </a:lnTo>
                  <a:lnTo>
                    <a:pt x="867" y="684"/>
                  </a:lnTo>
                  <a:lnTo>
                    <a:pt x="867" y="684"/>
                  </a:lnTo>
                  <a:lnTo>
                    <a:pt x="857" y="679"/>
                  </a:lnTo>
                  <a:lnTo>
                    <a:pt x="846" y="673"/>
                  </a:lnTo>
                  <a:lnTo>
                    <a:pt x="824" y="663"/>
                  </a:lnTo>
                  <a:lnTo>
                    <a:pt x="802" y="653"/>
                  </a:lnTo>
                  <a:lnTo>
                    <a:pt x="790" y="648"/>
                  </a:lnTo>
                  <a:lnTo>
                    <a:pt x="781" y="642"/>
                  </a:lnTo>
                  <a:lnTo>
                    <a:pt x="781" y="642"/>
                  </a:lnTo>
                  <a:lnTo>
                    <a:pt x="790" y="655"/>
                  </a:lnTo>
                  <a:lnTo>
                    <a:pt x="802" y="667"/>
                  </a:lnTo>
                  <a:lnTo>
                    <a:pt x="814" y="678"/>
                  </a:lnTo>
                  <a:lnTo>
                    <a:pt x="827" y="688"/>
                  </a:lnTo>
                  <a:lnTo>
                    <a:pt x="840" y="699"/>
                  </a:lnTo>
                  <a:lnTo>
                    <a:pt x="851" y="710"/>
                  </a:lnTo>
                  <a:lnTo>
                    <a:pt x="863" y="722"/>
                  </a:lnTo>
                  <a:lnTo>
                    <a:pt x="873" y="735"/>
                  </a:lnTo>
                  <a:lnTo>
                    <a:pt x="873" y="735"/>
                  </a:lnTo>
                  <a:lnTo>
                    <a:pt x="877" y="737"/>
                  </a:lnTo>
                  <a:lnTo>
                    <a:pt x="880" y="738"/>
                  </a:lnTo>
                  <a:lnTo>
                    <a:pt x="886" y="742"/>
                  </a:lnTo>
                  <a:lnTo>
                    <a:pt x="892" y="746"/>
                  </a:lnTo>
                  <a:lnTo>
                    <a:pt x="895" y="748"/>
                  </a:lnTo>
                  <a:lnTo>
                    <a:pt x="900" y="750"/>
                  </a:lnTo>
                  <a:lnTo>
                    <a:pt x="900" y="750"/>
                  </a:lnTo>
                  <a:lnTo>
                    <a:pt x="913" y="766"/>
                  </a:lnTo>
                  <a:lnTo>
                    <a:pt x="927" y="781"/>
                  </a:lnTo>
                  <a:lnTo>
                    <a:pt x="958" y="809"/>
                  </a:lnTo>
                  <a:lnTo>
                    <a:pt x="989" y="838"/>
                  </a:lnTo>
                  <a:lnTo>
                    <a:pt x="1004" y="853"/>
                  </a:lnTo>
                  <a:lnTo>
                    <a:pt x="1018" y="870"/>
                  </a:lnTo>
                  <a:lnTo>
                    <a:pt x="1018" y="870"/>
                  </a:lnTo>
                  <a:lnTo>
                    <a:pt x="1022" y="872"/>
                  </a:lnTo>
                  <a:lnTo>
                    <a:pt x="1026" y="873"/>
                  </a:lnTo>
                  <a:lnTo>
                    <a:pt x="1029" y="875"/>
                  </a:lnTo>
                  <a:lnTo>
                    <a:pt x="1032" y="876"/>
                  </a:lnTo>
                  <a:lnTo>
                    <a:pt x="1032" y="876"/>
                  </a:lnTo>
                  <a:lnTo>
                    <a:pt x="1051" y="896"/>
                  </a:lnTo>
                  <a:lnTo>
                    <a:pt x="1070" y="914"/>
                  </a:lnTo>
                  <a:lnTo>
                    <a:pt x="1109" y="950"/>
                  </a:lnTo>
                  <a:lnTo>
                    <a:pt x="1130" y="968"/>
                  </a:lnTo>
                  <a:lnTo>
                    <a:pt x="1149" y="986"/>
                  </a:lnTo>
                  <a:lnTo>
                    <a:pt x="1168" y="1005"/>
                  </a:lnTo>
                  <a:lnTo>
                    <a:pt x="1185" y="1026"/>
                  </a:lnTo>
                  <a:lnTo>
                    <a:pt x="1185" y="1026"/>
                  </a:lnTo>
                  <a:lnTo>
                    <a:pt x="1196" y="1026"/>
                  </a:lnTo>
                  <a:lnTo>
                    <a:pt x="1206" y="1027"/>
                  </a:lnTo>
                  <a:lnTo>
                    <a:pt x="1213" y="1030"/>
                  </a:lnTo>
                  <a:lnTo>
                    <a:pt x="1220" y="1035"/>
                  </a:lnTo>
                  <a:lnTo>
                    <a:pt x="1224" y="1041"/>
                  </a:lnTo>
                  <a:lnTo>
                    <a:pt x="1227" y="1048"/>
                  </a:lnTo>
                  <a:lnTo>
                    <a:pt x="1228" y="1057"/>
                  </a:lnTo>
                  <a:lnTo>
                    <a:pt x="1228" y="1065"/>
                  </a:lnTo>
                  <a:lnTo>
                    <a:pt x="1228" y="1065"/>
                  </a:lnTo>
                  <a:lnTo>
                    <a:pt x="1239" y="1079"/>
                  </a:lnTo>
                  <a:lnTo>
                    <a:pt x="1252" y="1094"/>
                  </a:lnTo>
                  <a:lnTo>
                    <a:pt x="1264" y="1107"/>
                  </a:lnTo>
                  <a:lnTo>
                    <a:pt x="1276" y="1118"/>
                  </a:lnTo>
                  <a:lnTo>
                    <a:pt x="1276" y="1118"/>
                  </a:lnTo>
                  <a:lnTo>
                    <a:pt x="1283" y="1121"/>
                  </a:lnTo>
                  <a:lnTo>
                    <a:pt x="1288" y="1123"/>
                  </a:lnTo>
                  <a:lnTo>
                    <a:pt x="1295" y="1124"/>
                  </a:lnTo>
                  <a:lnTo>
                    <a:pt x="1301" y="1124"/>
                  </a:lnTo>
                  <a:lnTo>
                    <a:pt x="1309" y="1124"/>
                  </a:lnTo>
                  <a:lnTo>
                    <a:pt x="1315" y="1125"/>
                  </a:lnTo>
                  <a:lnTo>
                    <a:pt x="1321" y="1127"/>
                  </a:lnTo>
                  <a:lnTo>
                    <a:pt x="1327" y="1132"/>
                  </a:lnTo>
                  <a:lnTo>
                    <a:pt x="1327" y="1132"/>
                  </a:lnTo>
                  <a:lnTo>
                    <a:pt x="1328" y="1137"/>
                  </a:lnTo>
                  <a:lnTo>
                    <a:pt x="1329" y="1140"/>
                  </a:lnTo>
                  <a:lnTo>
                    <a:pt x="1332" y="1147"/>
                  </a:lnTo>
                  <a:lnTo>
                    <a:pt x="1334" y="1151"/>
                  </a:lnTo>
                  <a:lnTo>
                    <a:pt x="1335" y="1154"/>
                  </a:lnTo>
                  <a:lnTo>
                    <a:pt x="1335" y="1159"/>
                  </a:lnTo>
                  <a:lnTo>
                    <a:pt x="1335" y="1165"/>
                  </a:lnTo>
                  <a:lnTo>
                    <a:pt x="1335" y="1165"/>
                  </a:lnTo>
                  <a:lnTo>
                    <a:pt x="1343" y="1169"/>
                  </a:lnTo>
                  <a:lnTo>
                    <a:pt x="1349" y="1176"/>
                  </a:lnTo>
                  <a:lnTo>
                    <a:pt x="1360" y="1187"/>
                  </a:lnTo>
                  <a:lnTo>
                    <a:pt x="1371" y="1201"/>
                  </a:lnTo>
                  <a:lnTo>
                    <a:pt x="1377" y="1208"/>
                  </a:lnTo>
                  <a:lnTo>
                    <a:pt x="1386" y="1213"/>
                  </a:lnTo>
                  <a:lnTo>
                    <a:pt x="1386" y="1213"/>
                  </a:lnTo>
                  <a:lnTo>
                    <a:pt x="1387" y="1222"/>
                  </a:lnTo>
                  <a:lnTo>
                    <a:pt x="1387" y="1230"/>
                  </a:lnTo>
                  <a:lnTo>
                    <a:pt x="1386" y="1239"/>
                  </a:lnTo>
                  <a:lnTo>
                    <a:pt x="1385" y="1246"/>
                  </a:lnTo>
                  <a:lnTo>
                    <a:pt x="1382" y="1254"/>
                  </a:lnTo>
                  <a:lnTo>
                    <a:pt x="1380" y="1261"/>
                  </a:lnTo>
                  <a:lnTo>
                    <a:pt x="1376" y="1267"/>
                  </a:lnTo>
                  <a:lnTo>
                    <a:pt x="1373" y="1273"/>
                  </a:lnTo>
                  <a:lnTo>
                    <a:pt x="1369" y="1278"/>
                  </a:lnTo>
                  <a:lnTo>
                    <a:pt x="1363" y="1284"/>
                  </a:lnTo>
                  <a:lnTo>
                    <a:pt x="1352" y="1292"/>
                  </a:lnTo>
                  <a:lnTo>
                    <a:pt x="1340" y="1299"/>
                  </a:lnTo>
                  <a:lnTo>
                    <a:pt x="1327" y="1303"/>
                  </a:lnTo>
                  <a:lnTo>
                    <a:pt x="1313" y="1305"/>
                  </a:lnTo>
                  <a:lnTo>
                    <a:pt x="1299" y="1306"/>
                  </a:lnTo>
                  <a:lnTo>
                    <a:pt x="1285" y="1305"/>
                  </a:lnTo>
                  <a:lnTo>
                    <a:pt x="1272" y="1302"/>
                  </a:lnTo>
                  <a:lnTo>
                    <a:pt x="1260" y="1297"/>
                  </a:lnTo>
                  <a:lnTo>
                    <a:pt x="1255" y="1293"/>
                  </a:lnTo>
                  <a:lnTo>
                    <a:pt x="1250" y="1290"/>
                  </a:lnTo>
                  <a:lnTo>
                    <a:pt x="1245" y="1286"/>
                  </a:lnTo>
                  <a:lnTo>
                    <a:pt x="1241" y="1281"/>
                  </a:lnTo>
                  <a:lnTo>
                    <a:pt x="1237" y="1275"/>
                  </a:lnTo>
                  <a:lnTo>
                    <a:pt x="1234" y="1270"/>
                  </a:lnTo>
                  <a:lnTo>
                    <a:pt x="1234" y="1270"/>
                  </a:lnTo>
                  <a:lnTo>
                    <a:pt x="1225" y="1270"/>
                  </a:lnTo>
                  <a:lnTo>
                    <a:pt x="1216" y="1270"/>
                  </a:lnTo>
                  <a:lnTo>
                    <a:pt x="1208" y="1267"/>
                  </a:lnTo>
                  <a:lnTo>
                    <a:pt x="1201" y="1262"/>
                  </a:lnTo>
                  <a:lnTo>
                    <a:pt x="1195" y="1256"/>
                  </a:lnTo>
                  <a:lnTo>
                    <a:pt x="1193" y="1253"/>
                  </a:lnTo>
                  <a:lnTo>
                    <a:pt x="1192" y="1250"/>
                  </a:lnTo>
                  <a:lnTo>
                    <a:pt x="1191" y="1245"/>
                  </a:lnTo>
                  <a:lnTo>
                    <a:pt x="1190" y="1241"/>
                  </a:lnTo>
                  <a:lnTo>
                    <a:pt x="1191" y="1236"/>
                  </a:lnTo>
                  <a:lnTo>
                    <a:pt x="1192" y="1231"/>
                  </a:lnTo>
                  <a:lnTo>
                    <a:pt x="1192" y="1231"/>
                  </a:lnTo>
                  <a:lnTo>
                    <a:pt x="1180" y="1220"/>
                  </a:lnTo>
                  <a:lnTo>
                    <a:pt x="1169" y="1208"/>
                  </a:lnTo>
                  <a:lnTo>
                    <a:pt x="1159" y="1197"/>
                  </a:lnTo>
                  <a:lnTo>
                    <a:pt x="1148" y="1185"/>
                  </a:lnTo>
                  <a:lnTo>
                    <a:pt x="1135" y="1175"/>
                  </a:lnTo>
                  <a:lnTo>
                    <a:pt x="1122" y="1166"/>
                  </a:lnTo>
                  <a:lnTo>
                    <a:pt x="1115" y="1163"/>
                  </a:lnTo>
                  <a:lnTo>
                    <a:pt x="1106" y="1160"/>
                  </a:lnTo>
                  <a:lnTo>
                    <a:pt x="1098" y="1156"/>
                  </a:lnTo>
                  <a:lnTo>
                    <a:pt x="1089" y="1154"/>
                  </a:lnTo>
                  <a:lnTo>
                    <a:pt x="1089" y="1154"/>
                  </a:lnTo>
                  <a:lnTo>
                    <a:pt x="1087" y="1149"/>
                  </a:lnTo>
                  <a:lnTo>
                    <a:pt x="1085" y="1145"/>
                  </a:lnTo>
                  <a:lnTo>
                    <a:pt x="1080" y="1136"/>
                  </a:lnTo>
                  <a:lnTo>
                    <a:pt x="1080" y="1136"/>
                  </a:lnTo>
                  <a:lnTo>
                    <a:pt x="1082" y="1132"/>
                  </a:lnTo>
                  <a:lnTo>
                    <a:pt x="1084" y="1129"/>
                  </a:lnTo>
                  <a:lnTo>
                    <a:pt x="1087" y="1126"/>
                  </a:lnTo>
                  <a:lnTo>
                    <a:pt x="1091" y="1124"/>
                  </a:lnTo>
                  <a:lnTo>
                    <a:pt x="1091" y="1124"/>
                  </a:lnTo>
                  <a:lnTo>
                    <a:pt x="1080" y="1112"/>
                  </a:lnTo>
                  <a:lnTo>
                    <a:pt x="1074" y="1107"/>
                  </a:lnTo>
                  <a:lnTo>
                    <a:pt x="1071" y="1106"/>
                  </a:lnTo>
                  <a:lnTo>
                    <a:pt x="1067" y="1104"/>
                  </a:lnTo>
                  <a:lnTo>
                    <a:pt x="1067" y="1104"/>
                  </a:lnTo>
                  <a:lnTo>
                    <a:pt x="1067" y="1102"/>
                  </a:lnTo>
                  <a:lnTo>
                    <a:pt x="1067" y="1100"/>
                  </a:lnTo>
                  <a:lnTo>
                    <a:pt x="1064" y="1096"/>
                  </a:lnTo>
                  <a:lnTo>
                    <a:pt x="1064" y="1096"/>
                  </a:lnTo>
                  <a:lnTo>
                    <a:pt x="1007" y="1043"/>
                  </a:lnTo>
                  <a:lnTo>
                    <a:pt x="949" y="989"/>
                  </a:lnTo>
                  <a:lnTo>
                    <a:pt x="890" y="936"/>
                  </a:lnTo>
                  <a:lnTo>
                    <a:pt x="833" y="882"/>
                  </a:lnTo>
                  <a:lnTo>
                    <a:pt x="833" y="882"/>
                  </a:lnTo>
                  <a:lnTo>
                    <a:pt x="787" y="839"/>
                  </a:lnTo>
                  <a:lnTo>
                    <a:pt x="741" y="797"/>
                  </a:lnTo>
                  <a:lnTo>
                    <a:pt x="647" y="712"/>
                  </a:lnTo>
                  <a:lnTo>
                    <a:pt x="600" y="670"/>
                  </a:lnTo>
                  <a:lnTo>
                    <a:pt x="553" y="627"/>
                  </a:lnTo>
                  <a:lnTo>
                    <a:pt x="507" y="584"/>
                  </a:lnTo>
                  <a:lnTo>
                    <a:pt x="462" y="540"/>
                  </a:lnTo>
                  <a:lnTo>
                    <a:pt x="462" y="540"/>
                  </a:lnTo>
                  <a:lnTo>
                    <a:pt x="447" y="525"/>
                  </a:lnTo>
                  <a:lnTo>
                    <a:pt x="432" y="511"/>
                  </a:lnTo>
                  <a:lnTo>
                    <a:pt x="432" y="511"/>
                  </a:lnTo>
                  <a:lnTo>
                    <a:pt x="385" y="469"/>
                  </a:lnTo>
                  <a:lnTo>
                    <a:pt x="385" y="469"/>
                  </a:lnTo>
                  <a:lnTo>
                    <a:pt x="373" y="458"/>
                  </a:lnTo>
                  <a:lnTo>
                    <a:pt x="360" y="450"/>
                  </a:lnTo>
                  <a:lnTo>
                    <a:pt x="347" y="440"/>
                  </a:lnTo>
                  <a:lnTo>
                    <a:pt x="334" y="430"/>
                  </a:lnTo>
                  <a:lnTo>
                    <a:pt x="334" y="430"/>
                  </a:lnTo>
                  <a:lnTo>
                    <a:pt x="329" y="424"/>
                  </a:lnTo>
                  <a:lnTo>
                    <a:pt x="325" y="418"/>
                  </a:lnTo>
                  <a:lnTo>
                    <a:pt x="319" y="410"/>
                  </a:lnTo>
                  <a:lnTo>
                    <a:pt x="314" y="404"/>
                  </a:lnTo>
                  <a:lnTo>
                    <a:pt x="314" y="404"/>
                  </a:lnTo>
                  <a:lnTo>
                    <a:pt x="300" y="391"/>
                  </a:lnTo>
                  <a:lnTo>
                    <a:pt x="284" y="378"/>
                  </a:lnTo>
                  <a:lnTo>
                    <a:pt x="268" y="365"/>
                  </a:lnTo>
                  <a:lnTo>
                    <a:pt x="252" y="351"/>
                  </a:lnTo>
                  <a:lnTo>
                    <a:pt x="252" y="351"/>
                  </a:lnTo>
                  <a:lnTo>
                    <a:pt x="224" y="324"/>
                  </a:lnTo>
                  <a:lnTo>
                    <a:pt x="195" y="297"/>
                  </a:lnTo>
                  <a:lnTo>
                    <a:pt x="166" y="270"/>
                  </a:lnTo>
                  <a:lnTo>
                    <a:pt x="151" y="257"/>
                  </a:lnTo>
                  <a:lnTo>
                    <a:pt x="135" y="244"/>
                  </a:lnTo>
                  <a:lnTo>
                    <a:pt x="135" y="244"/>
                  </a:lnTo>
                  <a:lnTo>
                    <a:pt x="129" y="247"/>
                  </a:lnTo>
                  <a:lnTo>
                    <a:pt x="122" y="247"/>
                  </a:lnTo>
                  <a:lnTo>
                    <a:pt x="117" y="245"/>
                  </a:lnTo>
                  <a:lnTo>
                    <a:pt x="113" y="242"/>
                  </a:lnTo>
                  <a:lnTo>
                    <a:pt x="110" y="237"/>
                  </a:lnTo>
                  <a:lnTo>
                    <a:pt x="108" y="231"/>
                  </a:lnTo>
                  <a:lnTo>
                    <a:pt x="108" y="225"/>
                  </a:lnTo>
                  <a:lnTo>
                    <a:pt x="110" y="218"/>
                  </a:lnTo>
                  <a:lnTo>
                    <a:pt x="110" y="218"/>
                  </a:lnTo>
                  <a:lnTo>
                    <a:pt x="99" y="184"/>
                  </a:lnTo>
                  <a:lnTo>
                    <a:pt x="86" y="153"/>
                  </a:lnTo>
                  <a:lnTo>
                    <a:pt x="71" y="123"/>
                  </a:lnTo>
                  <a:lnTo>
                    <a:pt x="54" y="93"/>
                  </a:lnTo>
                  <a:lnTo>
                    <a:pt x="54" y="93"/>
                  </a:lnTo>
                  <a:lnTo>
                    <a:pt x="46" y="88"/>
                  </a:lnTo>
                  <a:lnTo>
                    <a:pt x="40" y="80"/>
                  </a:lnTo>
                  <a:lnTo>
                    <a:pt x="33" y="73"/>
                  </a:lnTo>
                  <a:lnTo>
                    <a:pt x="28" y="64"/>
                  </a:lnTo>
                  <a:lnTo>
                    <a:pt x="17" y="47"/>
                  </a:lnTo>
                  <a:lnTo>
                    <a:pt x="11" y="40"/>
                  </a:lnTo>
                  <a:lnTo>
                    <a:pt x="3" y="33"/>
                  </a:lnTo>
                  <a:lnTo>
                    <a:pt x="3" y="33"/>
                  </a:lnTo>
                  <a:lnTo>
                    <a:pt x="4" y="30"/>
                  </a:lnTo>
                  <a:lnTo>
                    <a:pt x="6" y="28"/>
                  </a:lnTo>
                  <a:lnTo>
                    <a:pt x="4" y="27"/>
                  </a:lnTo>
                  <a:lnTo>
                    <a:pt x="2" y="25"/>
                  </a:lnTo>
                  <a:lnTo>
                    <a:pt x="0" y="22"/>
                  </a:lnTo>
                  <a:lnTo>
                    <a:pt x="0" y="20"/>
                  </a:lnTo>
                  <a:lnTo>
                    <a:pt x="1" y="18"/>
                  </a:lnTo>
                  <a:lnTo>
                    <a:pt x="1" y="18"/>
                  </a:lnTo>
                  <a:lnTo>
                    <a:pt x="7" y="12"/>
                  </a:lnTo>
                  <a:lnTo>
                    <a:pt x="13" y="5"/>
                  </a:lnTo>
                  <a:lnTo>
                    <a:pt x="17" y="3"/>
                  </a:lnTo>
                  <a:lnTo>
                    <a:pt x="22" y="1"/>
                  </a:lnTo>
                  <a:lnTo>
                    <a:pt x="27" y="0"/>
                  </a:lnTo>
                  <a:lnTo>
                    <a:pt x="32" y="1"/>
                  </a:lnTo>
                  <a:lnTo>
                    <a:pt x="32" y="1"/>
                  </a:lnTo>
                  <a:close/>
                  <a:moveTo>
                    <a:pt x="742" y="614"/>
                  </a:moveTo>
                  <a:lnTo>
                    <a:pt x="742" y="614"/>
                  </a:lnTo>
                  <a:lnTo>
                    <a:pt x="753" y="615"/>
                  </a:lnTo>
                  <a:lnTo>
                    <a:pt x="764" y="618"/>
                  </a:lnTo>
                  <a:lnTo>
                    <a:pt x="774" y="622"/>
                  </a:lnTo>
                  <a:lnTo>
                    <a:pt x="785" y="626"/>
                  </a:lnTo>
                  <a:lnTo>
                    <a:pt x="804" y="638"/>
                  </a:lnTo>
                  <a:lnTo>
                    <a:pt x="820" y="648"/>
                  </a:lnTo>
                  <a:lnTo>
                    <a:pt x="820" y="648"/>
                  </a:lnTo>
                  <a:lnTo>
                    <a:pt x="841" y="654"/>
                  </a:lnTo>
                  <a:lnTo>
                    <a:pt x="860" y="662"/>
                  </a:lnTo>
                  <a:lnTo>
                    <a:pt x="878" y="670"/>
                  </a:lnTo>
                  <a:lnTo>
                    <a:pt x="895" y="679"/>
                  </a:lnTo>
                  <a:lnTo>
                    <a:pt x="895" y="679"/>
                  </a:lnTo>
                  <a:lnTo>
                    <a:pt x="920" y="693"/>
                  </a:lnTo>
                  <a:lnTo>
                    <a:pt x="946" y="708"/>
                  </a:lnTo>
                  <a:lnTo>
                    <a:pt x="958" y="714"/>
                  </a:lnTo>
                  <a:lnTo>
                    <a:pt x="973" y="721"/>
                  </a:lnTo>
                  <a:lnTo>
                    <a:pt x="988" y="726"/>
                  </a:lnTo>
                  <a:lnTo>
                    <a:pt x="1004" y="729"/>
                  </a:lnTo>
                  <a:lnTo>
                    <a:pt x="1004" y="729"/>
                  </a:lnTo>
                  <a:lnTo>
                    <a:pt x="1011" y="737"/>
                  </a:lnTo>
                  <a:lnTo>
                    <a:pt x="1018" y="743"/>
                  </a:lnTo>
                  <a:lnTo>
                    <a:pt x="1028" y="748"/>
                  </a:lnTo>
                  <a:lnTo>
                    <a:pt x="1037" y="754"/>
                  </a:lnTo>
                  <a:lnTo>
                    <a:pt x="1057" y="763"/>
                  </a:lnTo>
                  <a:lnTo>
                    <a:pt x="1077" y="773"/>
                  </a:lnTo>
                  <a:lnTo>
                    <a:pt x="1077" y="773"/>
                  </a:lnTo>
                  <a:lnTo>
                    <a:pt x="1106" y="789"/>
                  </a:lnTo>
                  <a:lnTo>
                    <a:pt x="1121" y="797"/>
                  </a:lnTo>
                  <a:lnTo>
                    <a:pt x="1137" y="801"/>
                  </a:lnTo>
                  <a:lnTo>
                    <a:pt x="1137" y="801"/>
                  </a:lnTo>
                  <a:lnTo>
                    <a:pt x="1153" y="812"/>
                  </a:lnTo>
                  <a:lnTo>
                    <a:pt x="1169" y="822"/>
                  </a:lnTo>
                  <a:lnTo>
                    <a:pt x="1186" y="831"/>
                  </a:lnTo>
                  <a:lnTo>
                    <a:pt x="1196" y="834"/>
                  </a:lnTo>
                  <a:lnTo>
                    <a:pt x="1206" y="837"/>
                  </a:lnTo>
                  <a:lnTo>
                    <a:pt x="1206" y="837"/>
                  </a:lnTo>
                  <a:lnTo>
                    <a:pt x="1253" y="863"/>
                  </a:lnTo>
                  <a:lnTo>
                    <a:pt x="1300" y="888"/>
                  </a:lnTo>
                  <a:lnTo>
                    <a:pt x="1397" y="936"/>
                  </a:lnTo>
                  <a:lnTo>
                    <a:pt x="1495" y="983"/>
                  </a:lnTo>
                  <a:lnTo>
                    <a:pt x="1542" y="1006"/>
                  </a:lnTo>
                  <a:lnTo>
                    <a:pt x="1589" y="1031"/>
                  </a:lnTo>
                  <a:lnTo>
                    <a:pt x="1589" y="1031"/>
                  </a:lnTo>
                  <a:lnTo>
                    <a:pt x="1603" y="1039"/>
                  </a:lnTo>
                  <a:lnTo>
                    <a:pt x="1617" y="1046"/>
                  </a:lnTo>
                  <a:lnTo>
                    <a:pt x="1624" y="1049"/>
                  </a:lnTo>
                  <a:lnTo>
                    <a:pt x="1632" y="1051"/>
                  </a:lnTo>
                  <a:lnTo>
                    <a:pt x="1639" y="1051"/>
                  </a:lnTo>
                  <a:lnTo>
                    <a:pt x="1648" y="1051"/>
                  </a:lnTo>
                  <a:lnTo>
                    <a:pt x="1648" y="1051"/>
                  </a:lnTo>
                  <a:lnTo>
                    <a:pt x="1659" y="1025"/>
                  </a:lnTo>
                  <a:lnTo>
                    <a:pt x="1672" y="998"/>
                  </a:lnTo>
                  <a:lnTo>
                    <a:pt x="1696" y="947"/>
                  </a:lnTo>
                  <a:lnTo>
                    <a:pt x="1749" y="844"/>
                  </a:lnTo>
                  <a:lnTo>
                    <a:pt x="1749" y="844"/>
                  </a:lnTo>
                  <a:lnTo>
                    <a:pt x="1687" y="807"/>
                  </a:lnTo>
                  <a:lnTo>
                    <a:pt x="1654" y="789"/>
                  </a:lnTo>
                  <a:lnTo>
                    <a:pt x="1637" y="782"/>
                  </a:lnTo>
                  <a:lnTo>
                    <a:pt x="1619" y="773"/>
                  </a:lnTo>
                  <a:lnTo>
                    <a:pt x="1619" y="773"/>
                  </a:lnTo>
                  <a:lnTo>
                    <a:pt x="1629" y="757"/>
                  </a:lnTo>
                  <a:lnTo>
                    <a:pt x="1633" y="748"/>
                  </a:lnTo>
                  <a:lnTo>
                    <a:pt x="1635" y="739"/>
                  </a:lnTo>
                  <a:lnTo>
                    <a:pt x="1635" y="739"/>
                  </a:lnTo>
                  <a:lnTo>
                    <a:pt x="1623" y="731"/>
                  </a:lnTo>
                  <a:lnTo>
                    <a:pt x="1609" y="725"/>
                  </a:lnTo>
                  <a:lnTo>
                    <a:pt x="1583" y="712"/>
                  </a:lnTo>
                  <a:lnTo>
                    <a:pt x="1569" y="706"/>
                  </a:lnTo>
                  <a:lnTo>
                    <a:pt x="1557" y="698"/>
                  </a:lnTo>
                  <a:lnTo>
                    <a:pt x="1546" y="690"/>
                  </a:lnTo>
                  <a:lnTo>
                    <a:pt x="1542" y="685"/>
                  </a:lnTo>
                  <a:lnTo>
                    <a:pt x="1539" y="680"/>
                  </a:lnTo>
                  <a:lnTo>
                    <a:pt x="1539" y="680"/>
                  </a:lnTo>
                  <a:lnTo>
                    <a:pt x="1553" y="683"/>
                  </a:lnTo>
                  <a:lnTo>
                    <a:pt x="1567" y="687"/>
                  </a:lnTo>
                  <a:lnTo>
                    <a:pt x="1578" y="693"/>
                  </a:lnTo>
                  <a:lnTo>
                    <a:pt x="1590" y="698"/>
                  </a:lnTo>
                  <a:lnTo>
                    <a:pt x="1602" y="705"/>
                  </a:lnTo>
                  <a:lnTo>
                    <a:pt x="1614" y="710"/>
                  </a:lnTo>
                  <a:lnTo>
                    <a:pt x="1628" y="714"/>
                  </a:lnTo>
                  <a:lnTo>
                    <a:pt x="1642" y="716"/>
                  </a:lnTo>
                  <a:lnTo>
                    <a:pt x="1642" y="716"/>
                  </a:lnTo>
                  <a:lnTo>
                    <a:pt x="1648" y="696"/>
                  </a:lnTo>
                  <a:lnTo>
                    <a:pt x="1653" y="676"/>
                  </a:lnTo>
                  <a:lnTo>
                    <a:pt x="1657" y="654"/>
                  </a:lnTo>
                  <a:lnTo>
                    <a:pt x="1659" y="634"/>
                  </a:lnTo>
                  <a:lnTo>
                    <a:pt x="1662" y="592"/>
                  </a:lnTo>
                  <a:lnTo>
                    <a:pt x="1664" y="547"/>
                  </a:lnTo>
                  <a:lnTo>
                    <a:pt x="1664" y="547"/>
                  </a:lnTo>
                  <a:lnTo>
                    <a:pt x="1658" y="544"/>
                  </a:lnTo>
                  <a:lnTo>
                    <a:pt x="1652" y="542"/>
                  </a:lnTo>
                  <a:lnTo>
                    <a:pt x="1645" y="541"/>
                  </a:lnTo>
                  <a:lnTo>
                    <a:pt x="1637" y="541"/>
                  </a:lnTo>
                  <a:lnTo>
                    <a:pt x="1622" y="542"/>
                  </a:lnTo>
                  <a:lnTo>
                    <a:pt x="1607" y="546"/>
                  </a:lnTo>
                  <a:lnTo>
                    <a:pt x="1591" y="549"/>
                  </a:lnTo>
                  <a:lnTo>
                    <a:pt x="1577" y="551"/>
                  </a:lnTo>
                  <a:lnTo>
                    <a:pt x="1571" y="551"/>
                  </a:lnTo>
                  <a:lnTo>
                    <a:pt x="1564" y="550"/>
                  </a:lnTo>
                  <a:lnTo>
                    <a:pt x="1559" y="548"/>
                  </a:lnTo>
                  <a:lnTo>
                    <a:pt x="1555" y="545"/>
                  </a:lnTo>
                  <a:lnTo>
                    <a:pt x="1555" y="545"/>
                  </a:lnTo>
                  <a:lnTo>
                    <a:pt x="1568" y="543"/>
                  </a:lnTo>
                  <a:lnTo>
                    <a:pt x="1581" y="539"/>
                  </a:lnTo>
                  <a:lnTo>
                    <a:pt x="1607" y="530"/>
                  </a:lnTo>
                  <a:lnTo>
                    <a:pt x="1621" y="527"/>
                  </a:lnTo>
                  <a:lnTo>
                    <a:pt x="1635" y="525"/>
                  </a:lnTo>
                  <a:lnTo>
                    <a:pt x="1642" y="525"/>
                  </a:lnTo>
                  <a:lnTo>
                    <a:pt x="1649" y="526"/>
                  </a:lnTo>
                  <a:lnTo>
                    <a:pt x="1657" y="527"/>
                  </a:lnTo>
                  <a:lnTo>
                    <a:pt x="1664" y="529"/>
                  </a:lnTo>
                  <a:lnTo>
                    <a:pt x="1664" y="529"/>
                  </a:lnTo>
                  <a:lnTo>
                    <a:pt x="1664" y="506"/>
                  </a:lnTo>
                  <a:lnTo>
                    <a:pt x="1664" y="484"/>
                  </a:lnTo>
                  <a:lnTo>
                    <a:pt x="1662" y="463"/>
                  </a:lnTo>
                  <a:lnTo>
                    <a:pt x="1659" y="441"/>
                  </a:lnTo>
                  <a:lnTo>
                    <a:pt x="1653" y="420"/>
                  </a:lnTo>
                  <a:lnTo>
                    <a:pt x="1648" y="399"/>
                  </a:lnTo>
                  <a:lnTo>
                    <a:pt x="1639" y="380"/>
                  </a:lnTo>
                  <a:lnTo>
                    <a:pt x="1630" y="362"/>
                  </a:lnTo>
                  <a:lnTo>
                    <a:pt x="1630" y="362"/>
                  </a:lnTo>
                  <a:lnTo>
                    <a:pt x="1618" y="370"/>
                  </a:lnTo>
                  <a:lnTo>
                    <a:pt x="1606" y="380"/>
                  </a:lnTo>
                  <a:lnTo>
                    <a:pt x="1582" y="402"/>
                  </a:lnTo>
                  <a:lnTo>
                    <a:pt x="1582" y="402"/>
                  </a:lnTo>
                  <a:lnTo>
                    <a:pt x="1570" y="413"/>
                  </a:lnTo>
                  <a:lnTo>
                    <a:pt x="1564" y="420"/>
                  </a:lnTo>
                  <a:lnTo>
                    <a:pt x="1558" y="426"/>
                  </a:lnTo>
                  <a:lnTo>
                    <a:pt x="1551" y="429"/>
                  </a:lnTo>
                  <a:lnTo>
                    <a:pt x="1547" y="432"/>
                  </a:lnTo>
                  <a:lnTo>
                    <a:pt x="1544" y="432"/>
                  </a:lnTo>
                  <a:lnTo>
                    <a:pt x="1542" y="432"/>
                  </a:lnTo>
                  <a:lnTo>
                    <a:pt x="1539" y="430"/>
                  </a:lnTo>
                  <a:lnTo>
                    <a:pt x="1536" y="427"/>
                  </a:lnTo>
                  <a:lnTo>
                    <a:pt x="1532" y="424"/>
                  </a:lnTo>
                  <a:lnTo>
                    <a:pt x="1532" y="424"/>
                  </a:lnTo>
                  <a:lnTo>
                    <a:pt x="1555" y="406"/>
                  </a:lnTo>
                  <a:lnTo>
                    <a:pt x="1577" y="385"/>
                  </a:lnTo>
                  <a:lnTo>
                    <a:pt x="1600" y="364"/>
                  </a:lnTo>
                  <a:lnTo>
                    <a:pt x="1621" y="342"/>
                  </a:lnTo>
                  <a:lnTo>
                    <a:pt x="1621" y="342"/>
                  </a:lnTo>
                  <a:lnTo>
                    <a:pt x="1615" y="334"/>
                  </a:lnTo>
                  <a:lnTo>
                    <a:pt x="1609" y="325"/>
                  </a:lnTo>
                  <a:lnTo>
                    <a:pt x="1604" y="317"/>
                  </a:lnTo>
                  <a:lnTo>
                    <a:pt x="1603" y="312"/>
                  </a:lnTo>
                  <a:lnTo>
                    <a:pt x="1603" y="307"/>
                  </a:lnTo>
                  <a:lnTo>
                    <a:pt x="1603" y="307"/>
                  </a:lnTo>
                  <a:lnTo>
                    <a:pt x="1590" y="290"/>
                  </a:lnTo>
                  <a:lnTo>
                    <a:pt x="1576" y="274"/>
                  </a:lnTo>
                  <a:lnTo>
                    <a:pt x="1561" y="259"/>
                  </a:lnTo>
                  <a:lnTo>
                    <a:pt x="1545" y="245"/>
                  </a:lnTo>
                  <a:lnTo>
                    <a:pt x="1529" y="231"/>
                  </a:lnTo>
                  <a:lnTo>
                    <a:pt x="1512" y="218"/>
                  </a:lnTo>
                  <a:lnTo>
                    <a:pt x="1494" y="207"/>
                  </a:lnTo>
                  <a:lnTo>
                    <a:pt x="1475" y="196"/>
                  </a:lnTo>
                  <a:lnTo>
                    <a:pt x="1475" y="196"/>
                  </a:lnTo>
                  <a:lnTo>
                    <a:pt x="1466" y="207"/>
                  </a:lnTo>
                  <a:lnTo>
                    <a:pt x="1457" y="219"/>
                  </a:lnTo>
                  <a:lnTo>
                    <a:pt x="1450" y="232"/>
                  </a:lnTo>
                  <a:lnTo>
                    <a:pt x="1442" y="246"/>
                  </a:lnTo>
                  <a:lnTo>
                    <a:pt x="1442" y="246"/>
                  </a:lnTo>
                  <a:lnTo>
                    <a:pt x="1435" y="260"/>
                  </a:lnTo>
                  <a:lnTo>
                    <a:pt x="1431" y="268"/>
                  </a:lnTo>
                  <a:lnTo>
                    <a:pt x="1426" y="274"/>
                  </a:lnTo>
                  <a:lnTo>
                    <a:pt x="1421" y="279"/>
                  </a:lnTo>
                  <a:lnTo>
                    <a:pt x="1416" y="283"/>
                  </a:lnTo>
                  <a:lnTo>
                    <a:pt x="1412" y="284"/>
                  </a:lnTo>
                  <a:lnTo>
                    <a:pt x="1409" y="284"/>
                  </a:lnTo>
                  <a:lnTo>
                    <a:pt x="1405" y="284"/>
                  </a:lnTo>
                  <a:lnTo>
                    <a:pt x="1402" y="283"/>
                  </a:lnTo>
                  <a:lnTo>
                    <a:pt x="1402" y="283"/>
                  </a:lnTo>
                  <a:lnTo>
                    <a:pt x="1416" y="259"/>
                  </a:lnTo>
                  <a:lnTo>
                    <a:pt x="1431" y="233"/>
                  </a:lnTo>
                  <a:lnTo>
                    <a:pt x="1445" y="210"/>
                  </a:lnTo>
                  <a:lnTo>
                    <a:pt x="1452" y="197"/>
                  </a:lnTo>
                  <a:lnTo>
                    <a:pt x="1460" y="186"/>
                  </a:lnTo>
                  <a:lnTo>
                    <a:pt x="1460" y="186"/>
                  </a:lnTo>
                  <a:lnTo>
                    <a:pt x="1450" y="178"/>
                  </a:lnTo>
                  <a:lnTo>
                    <a:pt x="1440" y="171"/>
                  </a:lnTo>
                  <a:lnTo>
                    <a:pt x="1428" y="164"/>
                  </a:lnTo>
                  <a:lnTo>
                    <a:pt x="1418" y="157"/>
                  </a:lnTo>
                  <a:lnTo>
                    <a:pt x="1394" y="147"/>
                  </a:lnTo>
                  <a:lnTo>
                    <a:pt x="1369" y="137"/>
                  </a:lnTo>
                  <a:lnTo>
                    <a:pt x="1342" y="130"/>
                  </a:lnTo>
                  <a:lnTo>
                    <a:pt x="1313" y="123"/>
                  </a:lnTo>
                  <a:lnTo>
                    <a:pt x="1283" y="119"/>
                  </a:lnTo>
                  <a:lnTo>
                    <a:pt x="1252" y="116"/>
                  </a:lnTo>
                  <a:lnTo>
                    <a:pt x="1252" y="116"/>
                  </a:lnTo>
                  <a:lnTo>
                    <a:pt x="1251" y="136"/>
                  </a:lnTo>
                  <a:lnTo>
                    <a:pt x="1250" y="160"/>
                  </a:lnTo>
                  <a:lnTo>
                    <a:pt x="1249" y="173"/>
                  </a:lnTo>
                  <a:lnTo>
                    <a:pt x="1250" y="186"/>
                  </a:lnTo>
                  <a:lnTo>
                    <a:pt x="1250" y="200"/>
                  </a:lnTo>
                  <a:lnTo>
                    <a:pt x="1252" y="214"/>
                  </a:lnTo>
                  <a:lnTo>
                    <a:pt x="1252" y="214"/>
                  </a:lnTo>
                  <a:lnTo>
                    <a:pt x="1255" y="222"/>
                  </a:lnTo>
                  <a:lnTo>
                    <a:pt x="1258" y="230"/>
                  </a:lnTo>
                  <a:lnTo>
                    <a:pt x="1259" y="233"/>
                  </a:lnTo>
                  <a:lnTo>
                    <a:pt x="1258" y="237"/>
                  </a:lnTo>
                  <a:lnTo>
                    <a:pt x="1256" y="240"/>
                  </a:lnTo>
                  <a:lnTo>
                    <a:pt x="1252" y="243"/>
                  </a:lnTo>
                  <a:lnTo>
                    <a:pt x="1252" y="243"/>
                  </a:lnTo>
                  <a:lnTo>
                    <a:pt x="1249" y="237"/>
                  </a:lnTo>
                  <a:lnTo>
                    <a:pt x="1245" y="230"/>
                  </a:lnTo>
                  <a:lnTo>
                    <a:pt x="1243" y="223"/>
                  </a:lnTo>
                  <a:lnTo>
                    <a:pt x="1241" y="215"/>
                  </a:lnTo>
                  <a:lnTo>
                    <a:pt x="1239" y="198"/>
                  </a:lnTo>
                  <a:lnTo>
                    <a:pt x="1239" y="181"/>
                  </a:lnTo>
                  <a:lnTo>
                    <a:pt x="1239" y="147"/>
                  </a:lnTo>
                  <a:lnTo>
                    <a:pt x="1238" y="130"/>
                  </a:lnTo>
                  <a:lnTo>
                    <a:pt x="1236" y="116"/>
                  </a:lnTo>
                  <a:lnTo>
                    <a:pt x="1236" y="116"/>
                  </a:lnTo>
                  <a:lnTo>
                    <a:pt x="1205" y="116"/>
                  </a:lnTo>
                  <a:lnTo>
                    <a:pt x="1177" y="117"/>
                  </a:lnTo>
                  <a:lnTo>
                    <a:pt x="1152" y="118"/>
                  </a:lnTo>
                  <a:lnTo>
                    <a:pt x="1128" y="120"/>
                  </a:lnTo>
                  <a:lnTo>
                    <a:pt x="1104" y="124"/>
                  </a:lnTo>
                  <a:lnTo>
                    <a:pt x="1080" y="128"/>
                  </a:lnTo>
                  <a:lnTo>
                    <a:pt x="1057" y="135"/>
                  </a:lnTo>
                  <a:lnTo>
                    <a:pt x="1030" y="141"/>
                  </a:lnTo>
                  <a:lnTo>
                    <a:pt x="1030" y="141"/>
                  </a:lnTo>
                  <a:lnTo>
                    <a:pt x="1036" y="158"/>
                  </a:lnTo>
                  <a:lnTo>
                    <a:pt x="1042" y="172"/>
                  </a:lnTo>
                  <a:lnTo>
                    <a:pt x="1049" y="186"/>
                  </a:lnTo>
                  <a:lnTo>
                    <a:pt x="1057" y="199"/>
                  </a:lnTo>
                  <a:lnTo>
                    <a:pt x="1073" y="226"/>
                  </a:lnTo>
                  <a:lnTo>
                    <a:pt x="1080" y="240"/>
                  </a:lnTo>
                  <a:lnTo>
                    <a:pt x="1087" y="255"/>
                  </a:lnTo>
                  <a:lnTo>
                    <a:pt x="1087" y="255"/>
                  </a:lnTo>
                  <a:lnTo>
                    <a:pt x="1082" y="255"/>
                  </a:lnTo>
                  <a:lnTo>
                    <a:pt x="1077" y="254"/>
                  </a:lnTo>
                  <a:lnTo>
                    <a:pt x="1074" y="252"/>
                  </a:lnTo>
                  <a:lnTo>
                    <a:pt x="1071" y="248"/>
                  </a:lnTo>
                  <a:lnTo>
                    <a:pt x="1067" y="240"/>
                  </a:lnTo>
                  <a:lnTo>
                    <a:pt x="1062" y="232"/>
                  </a:lnTo>
                  <a:lnTo>
                    <a:pt x="1062" y="232"/>
                  </a:lnTo>
                  <a:lnTo>
                    <a:pt x="1049" y="210"/>
                  </a:lnTo>
                  <a:lnTo>
                    <a:pt x="1037" y="188"/>
                  </a:lnTo>
                  <a:lnTo>
                    <a:pt x="1023" y="168"/>
                  </a:lnTo>
                  <a:lnTo>
                    <a:pt x="1014" y="158"/>
                  </a:lnTo>
                  <a:lnTo>
                    <a:pt x="1007" y="150"/>
                  </a:lnTo>
                  <a:lnTo>
                    <a:pt x="1007" y="150"/>
                  </a:lnTo>
                  <a:lnTo>
                    <a:pt x="984" y="161"/>
                  </a:lnTo>
                  <a:lnTo>
                    <a:pt x="963" y="171"/>
                  </a:lnTo>
                  <a:lnTo>
                    <a:pt x="941" y="183"/>
                  </a:lnTo>
                  <a:lnTo>
                    <a:pt x="922" y="196"/>
                  </a:lnTo>
                  <a:lnTo>
                    <a:pt x="903" y="209"/>
                  </a:lnTo>
                  <a:lnTo>
                    <a:pt x="885" y="224"/>
                  </a:lnTo>
                  <a:lnTo>
                    <a:pt x="868" y="240"/>
                  </a:lnTo>
                  <a:lnTo>
                    <a:pt x="852" y="257"/>
                  </a:lnTo>
                  <a:lnTo>
                    <a:pt x="852" y="257"/>
                  </a:lnTo>
                  <a:lnTo>
                    <a:pt x="864" y="266"/>
                  </a:lnTo>
                  <a:lnTo>
                    <a:pt x="877" y="273"/>
                  </a:lnTo>
                  <a:lnTo>
                    <a:pt x="903" y="289"/>
                  </a:lnTo>
                  <a:lnTo>
                    <a:pt x="916" y="297"/>
                  </a:lnTo>
                  <a:lnTo>
                    <a:pt x="927" y="304"/>
                  </a:lnTo>
                  <a:lnTo>
                    <a:pt x="938" y="314"/>
                  </a:lnTo>
                  <a:lnTo>
                    <a:pt x="942" y="318"/>
                  </a:lnTo>
                  <a:lnTo>
                    <a:pt x="946" y="323"/>
                  </a:lnTo>
                  <a:lnTo>
                    <a:pt x="946" y="323"/>
                  </a:lnTo>
                  <a:lnTo>
                    <a:pt x="932" y="318"/>
                  </a:lnTo>
                  <a:lnTo>
                    <a:pt x="918" y="312"/>
                  </a:lnTo>
                  <a:lnTo>
                    <a:pt x="891" y="298"/>
                  </a:lnTo>
                  <a:lnTo>
                    <a:pt x="865" y="284"/>
                  </a:lnTo>
                  <a:lnTo>
                    <a:pt x="854" y="278"/>
                  </a:lnTo>
                  <a:lnTo>
                    <a:pt x="841" y="273"/>
                  </a:lnTo>
                  <a:lnTo>
                    <a:pt x="841" y="273"/>
                  </a:lnTo>
                  <a:lnTo>
                    <a:pt x="827" y="288"/>
                  </a:lnTo>
                  <a:lnTo>
                    <a:pt x="814" y="303"/>
                  </a:lnTo>
                  <a:lnTo>
                    <a:pt x="807" y="312"/>
                  </a:lnTo>
                  <a:lnTo>
                    <a:pt x="801" y="320"/>
                  </a:lnTo>
                  <a:lnTo>
                    <a:pt x="797" y="330"/>
                  </a:lnTo>
                  <a:lnTo>
                    <a:pt x="792" y="339"/>
                  </a:lnTo>
                  <a:lnTo>
                    <a:pt x="792" y="339"/>
                  </a:lnTo>
                  <a:lnTo>
                    <a:pt x="797" y="338"/>
                  </a:lnTo>
                  <a:lnTo>
                    <a:pt x="800" y="338"/>
                  </a:lnTo>
                  <a:lnTo>
                    <a:pt x="804" y="339"/>
                  </a:lnTo>
                  <a:lnTo>
                    <a:pt x="811" y="339"/>
                  </a:lnTo>
                  <a:lnTo>
                    <a:pt x="811" y="339"/>
                  </a:lnTo>
                  <a:lnTo>
                    <a:pt x="826" y="347"/>
                  </a:lnTo>
                  <a:lnTo>
                    <a:pt x="841" y="355"/>
                  </a:lnTo>
                  <a:lnTo>
                    <a:pt x="855" y="365"/>
                  </a:lnTo>
                  <a:lnTo>
                    <a:pt x="868" y="376"/>
                  </a:lnTo>
                  <a:lnTo>
                    <a:pt x="868" y="376"/>
                  </a:lnTo>
                  <a:lnTo>
                    <a:pt x="882" y="385"/>
                  </a:lnTo>
                  <a:lnTo>
                    <a:pt x="896" y="394"/>
                  </a:lnTo>
                  <a:lnTo>
                    <a:pt x="903" y="399"/>
                  </a:lnTo>
                  <a:lnTo>
                    <a:pt x="908" y="405"/>
                  </a:lnTo>
                  <a:lnTo>
                    <a:pt x="913" y="411"/>
                  </a:lnTo>
                  <a:lnTo>
                    <a:pt x="918" y="419"/>
                  </a:lnTo>
                  <a:lnTo>
                    <a:pt x="918" y="419"/>
                  </a:lnTo>
                  <a:lnTo>
                    <a:pt x="912" y="419"/>
                  </a:lnTo>
                  <a:lnTo>
                    <a:pt x="907" y="419"/>
                  </a:lnTo>
                  <a:lnTo>
                    <a:pt x="902" y="418"/>
                  </a:lnTo>
                  <a:lnTo>
                    <a:pt x="896" y="417"/>
                  </a:lnTo>
                  <a:lnTo>
                    <a:pt x="888" y="411"/>
                  </a:lnTo>
                  <a:lnTo>
                    <a:pt x="878" y="405"/>
                  </a:lnTo>
                  <a:lnTo>
                    <a:pt x="870" y="397"/>
                  </a:lnTo>
                  <a:lnTo>
                    <a:pt x="860" y="391"/>
                  </a:lnTo>
                  <a:lnTo>
                    <a:pt x="850" y="385"/>
                  </a:lnTo>
                  <a:lnTo>
                    <a:pt x="845" y="383"/>
                  </a:lnTo>
                  <a:lnTo>
                    <a:pt x="839" y="382"/>
                  </a:lnTo>
                  <a:lnTo>
                    <a:pt x="839" y="382"/>
                  </a:lnTo>
                  <a:lnTo>
                    <a:pt x="837" y="379"/>
                  </a:lnTo>
                  <a:lnTo>
                    <a:pt x="835" y="377"/>
                  </a:lnTo>
                  <a:lnTo>
                    <a:pt x="834" y="375"/>
                  </a:lnTo>
                  <a:lnTo>
                    <a:pt x="831" y="374"/>
                  </a:lnTo>
                  <a:lnTo>
                    <a:pt x="831" y="374"/>
                  </a:lnTo>
                  <a:lnTo>
                    <a:pt x="811" y="363"/>
                  </a:lnTo>
                  <a:lnTo>
                    <a:pt x="792" y="351"/>
                  </a:lnTo>
                  <a:lnTo>
                    <a:pt x="792" y="351"/>
                  </a:lnTo>
                  <a:lnTo>
                    <a:pt x="786" y="352"/>
                  </a:lnTo>
                  <a:lnTo>
                    <a:pt x="782" y="351"/>
                  </a:lnTo>
                  <a:lnTo>
                    <a:pt x="777" y="350"/>
                  </a:lnTo>
                  <a:lnTo>
                    <a:pt x="772" y="349"/>
                  </a:lnTo>
                  <a:lnTo>
                    <a:pt x="772" y="349"/>
                  </a:lnTo>
                  <a:lnTo>
                    <a:pt x="758" y="338"/>
                  </a:lnTo>
                  <a:lnTo>
                    <a:pt x="743" y="329"/>
                  </a:lnTo>
                  <a:lnTo>
                    <a:pt x="727" y="319"/>
                  </a:lnTo>
                  <a:lnTo>
                    <a:pt x="711" y="311"/>
                  </a:lnTo>
                  <a:lnTo>
                    <a:pt x="694" y="303"/>
                  </a:lnTo>
                  <a:lnTo>
                    <a:pt x="677" y="294"/>
                  </a:lnTo>
                  <a:lnTo>
                    <a:pt x="642" y="281"/>
                  </a:lnTo>
                  <a:lnTo>
                    <a:pt x="642" y="281"/>
                  </a:lnTo>
                  <a:lnTo>
                    <a:pt x="640" y="286"/>
                  </a:lnTo>
                  <a:lnTo>
                    <a:pt x="639" y="291"/>
                  </a:lnTo>
                  <a:lnTo>
                    <a:pt x="636" y="300"/>
                  </a:lnTo>
                  <a:lnTo>
                    <a:pt x="631" y="308"/>
                  </a:lnTo>
                  <a:lnTo>
                    <a:pt x="627" y="317"/>
                  </a:lnTo>
                  <a:lnTo>
                    <a:pt x="627" y="317"/>
                  </a:lnTo>
                  <a:lnTo>
                    <a:pt x="613" y="351"/>
                  </a:lnTo>
                  <a:lnTo>
                    <a:pt x="599" y="383"/>
                  </a:lnTo>
                  <a:lnTo>
                    <a:pt x="599" y="383"/>
                  </a:lnTo>
                  <a:lnTo>
                    <a:pt x="598" y="389"/>
                  </a:lnTo>
                  <a:lnTo>
                    <a:pt x="597" y="394"/>
                  </a:lnTo>
                  <a:lnTo>
                    <a:pt x="597" y="399"/>
                  </a:lnTo>
                  <a:lnTo>
                    <a:pt x="594" y="404"/>
                  </a:lnTo>
                  <a:lnTo>
                    <a:pt x="594" y="404"/>
                  </a:lnTo>
                  <a:lnTo>
                    <a:pt x="593" y="405"/>
                  </a:lnTo>
                  <a:lnTo>
                    <a:pt x="590" y="406"/>
                  </a:lnTo>
                  <a:lnTo>
                    <a:pt x="588" y="407"/>
                  </a:lnTo>
                  <a:lnTo>
                    <a:pt x="587" y="408"/>
                  </a:lnTo>
                  <a:lnTo>
                    <a:pt x="587" y="408"/>
                  </a:lnTo>
                  <a:lnTo>
                    <a:pt x="586" y="411"/>
                  </a:lnTo>
                  <a:lnTo>
                    <a:pt x="586" y="414"/>
                  </a:lnTo>
                  <a:lnTo>
                    <a:pt x="586" y="419"/>
                  </a:lnTo>
                  <a:lnTo>
                    <a:pt x="585" y="422"/>
                  </a:lnTo>
                  <a:lnTo>
                    <a:pt x="585" y="422"/>
                  </a:lnTo>
                  <a:lnTo>
                    <a:pt x="580" y="429"/>
                  </a:lnTo>
                  <a:lnTo>
                    <a:pt x="576" y="437"/>
                  </a:lnTo>
                  <a:lnTo>
                    <a:pt x="574" y="440"/>
                  </a:lnTo>
                  <a:lnTo>
                    <a:pt x="573" y="444"/>
                  </a:lnTo>
                  <a:lnTo>
                    <a:pt x="573" y="449"/>
                  </a:lnTo>
                  <a:lnTo>
                    <a:pt x="574" y="454"/>
                  </a:lnTo>
                  <a:lnTo>
                    <a:pt x="574" y="454"/>
                  </a:lnTo>
                  <a:lnTo>
                    <a:pt x="578" y="457"/>
                  </a:lnTo>
                  <a:lnTo>
                    <a:pt x="582" y="460"/>
                  </a:lnTo>
                  <a:lnTo>
                    <a:pt x="591" y="471"/>
                  </a:lnTo>
                  <a:lnTo>
                    <a:pt x="601" y="481"/>
                  </a:lnTo>
                  <a:lnTo>
                    <a:pt x="606" y="485"/>
                  </a:lnTo>
                  <a:lnTo>
                    <a:pt x="610" y="487"/>
                  </a:lnTo>
                  <a:lnTo>
                    <a:pt x="610" y="487"/>
                  </a:lnTo>
                  <a:lnTo>
                    <a:pt x="615" y="486"/>
                  </a:lnTo>
                  <a:lnTo>
                    <a:pt x="618" y="484"/>
                  </a:lnTo>
                  <a:lnTo>
                    <a:pt x="621" y="482"/>
                  </a:lnTo>
                  <a:lnTo>
                    <a:pt x="622" y="479"/>
                  </a:lnTo>
                  <a:lnTo>
                    <a:pt x="625" y="475"/>
                  </a:lnTo>
                  <a:lnTo>
                    <a:pt x="628" y="473"/>
                  </a:lnTo>
                  <a:lnTo>
                    <a:pt x="632" y="472"/>
                  </a:lnTo>
                  <a:lnTo>
                    <a:pt x="637" y="472"/>
                  </a:lnTo>
                  <a:lnTo>
                    <a:pt x="637" y="472"/>
                  </a:lnTo>
                  <a:lnTo>
                    <a:pt x="637" y="479"/>
                  </a:lnTo>
                  <a:lnTo>
                    <a:pt x="636" y="483"/>
                  </a:lnTo>
                  <a:lnTo>
                    <a:pt x="634" y="486"/>
                  </a:lnTo>
                  <a:lnTo>
                    <a:pt x="632" y="489"/>
                  </a:lnTo>
                  <a:lnTo>
                    <a:pt x="625" y="494"/>
                  </a:lnTo>
                  <a:lnTo>
                    <a:pt x="619" y="499"/>
                  </a:lnTo>
                  <a:lnTo>
                    <a:pt x="619" y="499"/>
                  </a:lnTo>
                  <a:lnTo>
                    <a:pt x="627" y="504"/>
                  </a:lnTo>
                  <a:lnTo>
                    <a:pt x="634" y="511"/>
                  </a:lnTo>
                  <a:lnTo>
                    <a:pt x="642" y="517"/>
                  </a:lnTo>
                  <a:lnTo>
                    <a:pt x="649" y="523"/>
                  </a:lnTo>
                  <a:lnTo>
                    <a:pt x="649" y="523"/>
                  </a:lnTo>
                  <a:lnTo>
                    <a:pt x="652" y="519"/>
                  </a:lnTo>
                  <a:lnTo>
                    <a:pt x="654" y="515"/>
                  </a:lnTo>
                  <a:lnTo>
                    <a:pt x="658" y="504"/>
                  </a:lnTo>
                  <a:lnTo>
                    <a:pt x="660" y="500"/>
                  </a:lnTo>
                  <a:lnTo>
                    <a:pt x="663" y="496"/>
                  </a:lnTo>
                  <a:lnTo>
                    <a:pt x="666" y="493"/>
                  </a:lnTo>
                  <a:lnTo>
                    <a:pt x="671" y="490"/>
                  </a:lnTo>
                  <a:lnTo>
                    <a:pt x="671" y="490"/>
                  </a:lnTo>
                  <a:lnTo>
                    <a:pt x="675" y="496"/>
                  </a:lnTo>
                  <a:lnTo>
                    <a:pt x="675" y="501"/>
                  </a:lnTo>
                  <a:lnTo>
                    <a:pt x="674" y="505"/>
                  </a:lnTo>
                  <a:lnTo>
                    <a:pt x="671" y="511"/>
                  </a:lnTo>
                  <a:lnTo>
                    <a:pt x="665" y="520"/>
                  </a:lnTo>
                  <a:lnTo>
                    <a:pt x="662" y="526"/>
                  </a:lnTo>
                  <a:lnTo>
                    <a:pt x="660" y="531"/>
                  </a:lnTo>
                  <a:lnTo>
                    <a:pt x="660" y="531"/>
                  </a:lnTo>
                  <a:lnTo>
                    <a:pt x="699" y="573"/>
                  </a:lnTo>
                  <a:lnTo>
                    <a:pt x="742" y="614"/>
                  </a:lnTo>
                  <a:lnTo>
                    <a:pt x="742" y="614"/>
                  </a:lnTo>
                  <a:close/>
                  <a:moveTo>
                    <a:pt x="74" y="95"/>
                  </a:moveTo>
                  <a:lnTo>
                    <a:pt x="74" y="95"/>
                  </a:lnTo>
                  <a:lnTo>
                    <a:pt x="84" y="111"/>
                  </a:lnTo>
                  <a:lnTo>
                    <a:pt x="93" y="127"/>
                  </a:lnTo>
                  <a:lnTo>
                    <a:pt x="110" y="162"/>
                  </a:lnTo>
                  <a:lnTo>
                    <a:pt x="125" y="195"/>
                  </a:lnTo>
                  <a:lnTo>
                    <a:pt x="137" y="223"/>
                  </a:lnTo>
                  <a:lnTo>
                    <a:pt x="137" y="223"/>
                  </a:lnTo>
                  <a:lnTo>
                    <a:pt x="137" y="218"/>
                  </a:lnTo>
                  <a:lnTo>
                    <a:pt x="138" y="216"/>
                  </a:lnTo>
                  <a:lnTo>
                    <a:pt x="141" y="211"/>
                  </a:lnTo>
                  <a:lnTo>
                    <a:pt x="146" y="207"/>
                  </a:lnTo>
                  <a:lnTo>
                    <a:pt x="149" y="202"/>
                  </a:lnTo>
                  <a:lnTo>
                    <a:pt x="149" y="202"/>
                  </a:lnTo>
                  <a:lnTo>
                    <a:pt x="133" y="181"/>
                  </a:lnTo>
                  <a:lnTo>
                    <a:pt x="129" y="176"/>
                  </a:lnTo>
                  <a:lnTo>
                    <a:pt x="125" y="169"/>
                  </a:lnTo>
                  <a:lnTo>
                    <a:pt x="123" y="164"/>
                  </a:lnTo>
                  <a:lnTo>
                    <a:pt x="122" y="157"/>
                  </a:lnTo>
                  <a:lnTo>
                    <a:pt x="122" y="157"/>
                  </a:lnTo>
                  <a:lnTo>
                    <a:pt x="128" y="161"/>
                  </a:lnTo>
                  <a:lnTo>
                    <a:pt x="132" y="164"/>
                  </a:lnTo>
                  <a:lnTo>
                    <a:pt x="139" y="171"/>
                  </a:lnTo>
                  <a:lnTo>
                    <a:pt x="147" y="179"/>
                  </a:lnTo>
                  <a:lnTo>
                    <a:pt x="153" y="188"/>
                  </a:lnTo>
                  <a:lnTo>
                    <a:pt x="160" y="196"/>
                  </a:lnTo>
                  <a:lnTo>
                    <a:pt x="167" y="203"/>
                  </a:lnTo>
                  <a:lnTo>
                    <a:pt x="173" y="207"/>
                  </a:lnTo>
                  <a:lnTo>
                    <a:pt x="177" y="209"/>
                  </a:lnTo>
                  <a:lnTo>
                    <a:pt x="183" y="211"/>
                  </a:lnTo>
                  <a:lnTo>
                    <a:pt x="190" y="212"/>
                  </a:lnTo>
                  <a:lnTo>
                    <a:pt x="190" y="212"/>
                  </a:lnTo>
                  <a:lnTo>
                    <a:pt x="190" y="202"/>
                  </a:lnTo>
                  <a:lnTo>
                    <a:pt x="189" y="193"/>
                  </a:lnTo>
                  <a:lnTo>
                    <a:pt x="186" y="185"/>
                  </a:lnTo>
                  <a:lnTo>
                    <a:pt x="182" y="178"/>
                  </a:lnTo>
                  <a:lnTo>
                    <a:pt x="178" y="170"/>
                  </a:lnTo>
                  <a:lnTo>
                    <a:pt x="173" y="165"/>
                  </a:lnTo>
                  <a:lnTo>
                    <a:pt x="160" y="153"/>
                  </a:lnTo>
                  <a:lnTo>
                    <a:pt x="132" y="133"/>
                  </a:lnTo>
                  <a:lnTo>
                    <a:pt x="125" y="126"/>
                  </a:lnTo>
                  <a:lnTo>
                    <a:pt x="119" y="121"/>
                  </a:lnTo>
                  <a:lnTo>
                    <a:pt x="114" y="115"/>
                  </a:lnTo>
                  <a:lnTo>
                    <a:pt x="108" y="107"/>
                  </a:lnTo>
                  <a:lnTo>
                    <a:pt x="108" y="107"/>
                  </a:lnTo>
                  <a:lnTo>
                    <a:pt x="117" y="110"/>
                  </a:lnTo>
                  <a:lnTo>
                    <a:pt x="124" y="113"/>
                  </a:lnTo>
                  <a:lnTo>
                    <a:pt x="137" y="121"/>
                  </a:lnTo>
                  <a:lnTo>
                    <a:pt x="149" y="130"/>
                  </a:lnTo>
                  <a:lnTo>
                    <a:pt x="161" y="140"/>
                  </a:lnTo>
                  <a:lnTo>
                    <a:pt x="173" y="150"/>
                  </a:lnTo>
                  <a:lnTo>
                    <a:pt x="184" y="158"/>
                  </a:lnTo>
                  <a:lnTo>
                    <a:pt x="191" y="163"/>
                  </a:lnTo>
                  <a:lnTo>
                    <a:pt x="198" y="166"/>
                  </a:lnTo>
                  <a:lnTo>
                    <a:pt x="206" y="169"/>
                  </a:lnTo>
                  <a:lnTo>
                    <a:pt x="213" y="172"/>
                  </a:lnTo>
                  <a:lnTo>
                    <a:pt x="213" y="172"/>
                  </a:lnTo>
                  <a:lnTo>
                    <a:pt x="216" y="165"/>
                  </a:lnTo>
                  <a:lnTo>
                    <a:pt x="216" y="160"/>
                  </a:lnTo>
                  <a:lnTo>
                    <a:pt x="218" y="153"/>
                  </a:lnTo>
                  <a:lnTo>
                    <a:pt x="220" y="146"/>
                  </a:lnTo>
                  <a:lnTo>
                    <a:pt x="220" y="146"/>
                  </a:lnTo>
                  <a:lnTo>
                    <a:pt x="211" y="141"/>
                  </a:lnTo>
                  <a:lnTo>
                    <a:pt x="204" y="138"/>
                  </a:lnTo>
                  <a:lnTo>
                    <a:pt x="188" y="132"/>
                  </a:lnTo>
                  <a:lnTo>
                    <a:pt x="171" y="125"/>
                  </a:lnTo>
                  <a:lnTo>
                    <a:pt x="163" y="122"/>
                  </a:lnTo>
                  <a:lnTo>
                    <a:pt x="154" y="118"/>
                  </a:lnTo>
                  <a:lnTo>
                    <a:pt x="154" y="118"/>
                  </a:lnTo>
                  <a:lnTo>
                    <a:pt x="151" y="115"/>
                  </a:lnTo>
                  <a:lnTo>
                    <a:pt x="149" y="111"/>
                  </a:lnTo>
                  <a:lnTo>
                    <a:pt x="146" y="107"/>
                  </a:lnTo>
                  <a:lnTo>
                    <a:pt x="143" y="104"/>
                  </a:lnTo>
                  <a:lnTo>
                    <a:pt x="143" y="104"/>
                  </a:lnTo>
                  <a:lnTo>
                    <a:pt x="128" y="92"/>
                  </a:lnTo>
                  <a:lnTo>
                    <a:pt x="110" y="84"/>
                  </a:lnTo>
                  <a:lnTo>
                    <a:pt x="94" y="76"/>
                  </a:lnTo>
                  <a:lnTo>
                    <a:pt x="78" y="71"/>
                  </a:lnTo>
                  <a:lnTo>
                    <a:pt x="78" y="71"/>
                  </a:lnTo>
                  <a:lnTo>
                    <a:pt x="78" y="79"/>
                  </a:lnTo>
                  <a:lnTo>
                    <a:pt x="76" y="86"/>
                  </a:lnTo>
                  <a:lnTo>
                    <a:pt x="75" y="90"/>
                  </a:lnTo>
                  <a:lnTo>
                    <a:pt x="74" y="95"/>
                  </a:lnTo>
                  <a:lnTo>
                    <a:pt x="74" y="95"/>
                  </a:lnTo>
                  <a:close/>
                  <a:moveTo>
                    <a:pt x="229" y="188"/>
                  </a:moveTo>
                  <a:lnTo>
                    <a:pt x="229" y="188"/>
                  </a:lnTo>
                  <a:lnTo>
                    <a:pt x="239" y="195"/>
                  </a:lnTo>
                  <a:lnTo>
                    <a:pt x="247" y="202"/>
                  </a:lnTo>
                  <a:lnTo>
                    <a:pt x="262" y="219"/>
                  </a:lnTo>
                  <a:lnTo>
                    <a:pt x="270" y="227"/>
                  </a:lnTo>
                  <a:lnTo>
                    <a:pt x="279" y="234"/>
                  </a:lnTo>
                  <a:lnTo>
                    <a:pt x="287" y="242"/>
                  </a:lnTo>
                  <a:lnTo>
                    <a:pt x="298" y="246"/>
                  </a:lnTo>
                  <a:lnTo>
                    <a:pt x="298" y="246"/>
                  </a:lnTo>
                  <a:lnTo>
                    <a:pt x="302" y="256"/>
                  </a:lnTo>
                  <a:lnTo>
                    <a:pt x="309" y="263"/>
                  </a:lnTo>
                  <a:lnTo>
                    <a:pt x="316" y="270"/>
                  </a:lnTo>
                  <a:lnTo>
                    <a:pt x="325" y="275"/>
                  </a:lnTo>
                  <a:lnTo>
                    <a:pt x="341" y="287"/>
                  </a:lnTo>
                  <a:lnTo>
                    <a:pt x="348" y="292"/>
                  </a:lnTo>
                  <a:lnTo>
                    <a:pt x="355" y="299"/>
                  </a:lnTo>
                  <a:lnTo>
                    <a:pt x="355" y="299"/>
                  </a:lnTo>
                  <a:lnTo>
                    <a:pt x="356" y="301"/>
                  </a:lnTo>
                  <a:lnTo>
                    <a:pt x="356" y="303"/>
                  </a:lnTo>
                  <a:lnTo>
                    <a:pt x="356" y="305"/>
                  </a:lnTo>
                  <a:lnTo>
                    <a:pt x="357" y="307"/>
                  </a:lnTo>
                  <a:lnTo>
                    <a:pt x="357" y="307"/>
                  </a:lnTo>
                  <a:lnTo>
                    <a:pt x="362" y="312"/>
                  </a:lnTo>
                  <a:lnTo>
                    <a:pt x="367" y="315"/>
                  </a:lnTo>
                  <a:lnTo>
                    <a:pt x="374" y="319"/>
                  </a:lnTo>
                  <a:lnTo>
                    <a:pt x="379" y="323"/>
                  </a:lnTo>
                  <a:lnTo>
                    <a:pt x="379" y="323"/>
                  </a:lnTo>
                  <a:lnTo>
                    <a:pt x="447" y="390"/>
                  </a:lnTo>
                  <a:lnTo>
                    <a:pt x="517" y="456"/>
                  </a:lnTo>
                  <a:lnTo>
                    <a:pt x="589" y="523"/>
                  </a:lnTo>
                  <a:lnTo>
                    <a:pt x="661" y="586"/>
                  </a:lnTo>
                  <a:lnTo>
                    <a:pt x="661" y="586"/>
                  </a:lnTo>
                  <a:lnTo>
                    <a:pt x="668" y="595"/>
                  </a:lnTo>
                  <a:lnTo>
                    <a:pt x="676" y="603"/>
                  </a:lnTo>
                  <a:lnTo>
                    <a:pt x="684" y="610"/>
                  </a:lnTo>
                  <a:lnTo>
                    <a:pt x="693" y="618"/>
                  </a:lnTo>
                  <a:lnTo>
                    <a:pt x="701" y="625"/>
                  </a:lnTo>
                  <a:lnTo>
                    <a:pt x="710" y="633"/>
                  </a:lnTo>
                  <a:lnTo>
                    <a:pt x="718" y="640"/>
                  </a:lnTo>
                  <a:lnTo>
                    <a:pt x="724" y="650"/>
                  </a:lnTo>
                  <a:lnTo>
                    <a:pt x="724" y="650"/>
                  </a:lnTo>
                  <a:lnTo>
                    <a:pt x="750" y="670"/>
                  </a:lnTo>
                  <a:lnTo>
                    <a:pt x="775" y="692"/>
                  </a:lnTo>
                  <a:lnTo>
                    <a:pt x="801" y="712"/>
                  </a:lnTo>
                  <a:lnTo>
                    <a:pt x="827" y="732"/>
                  </a:lnTo>
                  <a:lnTo>
                    <a:pt x="827" y="732"/>
                  </a:lnTo>
                  <a:lnTo>
                    <a:pt x="849" y="758"/>
                  </a:lnTo>
                  <a:lnTo>
                    <a:pt x="874" y="782"/>
                  </a:lnTo>
                  <a:lnTo>
                    <a:pt x="900" y="805"/>
                  </a:lnTo>
                  <a:lnTo>
                    <a:pt x="924" y="828"/>
                  </a:lnTo>
                  <a:lnTo>
                    <a:pt x="950" y="850"/>
                  </a:lnTo>
                  <a:lnTo>
                    <a:pt x="974" y="874"/>
                  </a:lnTo>
                  <a:lnTo>
                    <a:pt x="999" y="897"/>
                  </a:lnTo>
                  <a:lnTo>
                    <a:pt x="1023" y="923"/>
                  </a:lnTo>
                  <a:lnTo>
                    <a:pt x="1023" y="923"/>
                  </a:lnTo>
                  <a:lnTo>
                    <a:pt x="1027" y="923"/>
                  </a:lnTo>
                  <a:lnTo>
                    <a:pt x="1031" y="925"/>
                  </a:lnTo>
                  <a:lnTo>
                    <a:pt x="1037" y="930"/>
                  </a:lnTo>
                  <a:lnTo>
                    <a:pt x="1042" y="935"/>
                  </a:lnTo>
                  <a:lnTo>
                    <a:pt x="1045" y="937"/>
                  </a:lnTo>
                  <a:lnTo>
                    <a:pt x="1048" y="937"/>
                  </a:lnTo>
                  <a:lnTo>
                    <a:pt x="1048" y="937"/>
                  </a:lnTo>
                  <a:lnTo>
                    <a:pt x="1051" y="942"/>
                  </a:lnTo>
                  <a:lnTo>
                    <a:pt x="1055" y="949"/>
                  </a:lnTo>
                  <a:lnTo>
                    <a:pt x="1055" y="949"/>
                  </a:lnTo>
                  <a:lnTo>
                    <a:pt x="1061" y="952"/>
                  </a:lnTo>
                  <a:lnTo>
                    <a:pt x="1068" y="957"/>
                  </a:lnTo>
                  <a:lnTo>
                    <a:pt x="1080" y="968"/>
                  </a:lnTo>
                  <a:lnTo>
                    <a:pt x="1092" y="980"/>
                  </a:lnTo>
                  <a:lnTo>
                    <a:pt x="1103" y="991"/>
                  </a:lnTo>
                  <a:lnTo>
                    <a:pt x="1103" y="991"/>
                  </a:lnTo>
                  <a:lnTo>
                    <a:pt x="1107" y="994"/>
                  </a:lnTo>
                  <a:lnTo>
                    <a:pt x="1112" y="996"/>
                  </a:lnTo>
                  <a:lnTo>
                    <a:pt x="1116" y="999"/>
                  </a:lnTo>
                  <a:lnTo>
                    <a:pt x="1119" y="1001"/>
                  </a:lnTo>
                  <a:lnTo>
                    <a:pt x="1119" y="1001"/>
                  </a:lnTo>
                  <a:lnTo>
                    <a:pt x="1121" y="1004"/>
                  </a:lnTo>
                  <a:lnTo>
                    <a:pt x="1122" y="1008"/>
                  </a:lnTo>
                  <a:lnTo>
                    <a:pt x="1123" y="1011"/>
                  </a:lnTo>
                  <a:lnTo>
                    <a:pt x="1125" y="1013"/>
                  </a:lnTo>
                  <a:lnTo>
                    <a:pt x="1125" y="1013"/>
                  </a:lnTo>
                  <a:lnTo>
                    <a:pt x="1133" y="1017"/>
                  </a:lnTo>
                  <a:lnTo>
                    <a:pt x="1137" y="1020"/>
                  </a:lnTo>
                  <a:lnTo>
                    <a:pt x="1142" y="1024"/>
                  </a:lnTo>
                  <a:lnTo>
                    <a:pt x="1142" y="1024"/>
                  </a:lnTo>
                  <a:lnTo>
                    <a:pt x="1148" y="1030"/>
                  </a:lnTo>
                  <a:lnTo>
                    <a:pt x="1154" y="1039"/>
                  </a:lnTo>
                  <a:lnTo>
                    <a:pt x="1161" y="1046"/>
                  </a:lnTo>
                  <a:lnTo>
                    <a:pt x="1166" y="1051"/>
                  </a:lnTo>
                  <a:lnTo>
                    <a:pt x="1169" y="1054"/>
                  </a:lnTo>
                  <a:lnTo>
                    <a:pt x="1172" y="1055"/>
                  </a:lnTo>
                  <a:lnTo>
                    <a:pt x="1174" y="1055"/>
                  </a:lnTo>
                  <a:lnTo>
                    <a:pt x="1176" y="1054"/>
                  </a:lnTo>
                  <a:lnTo>
                    <a:pt x="1178" y="1051"/>
                  </a:lnTo>
                  <a:lnTo>
                    <a:pt x="1180" y="1048"/>
                  </a:lnTo>
                  <a:lnTo>
                    <a:pt x="1181" y="1043"/>
                  </a:lnTo>
                  <a:lnTo>
                    <a:pt x="1182" y="1035"/>
                  </a:lnTo>
                  <a:lnTo>
                    <a:pt x="1182" y="1035"/>
                  </a:lnTo>
                  <a:lnTo>
                    <a:pt x="1178" y="1034"/>
                  </a:lnTo>
                  <a:lnTo>
                    <a:pt x="1176" y="1032"/>
                  </a:lnTo>
                  <a:lnTo>
                    <a:pt x="1170" y="1028"/>
                  </a:lnTo>
                  <a:lnTo>
                    <a:pt x="1165" y="1024"/>
                  </a:lnTo>
                  <a:lnTo>
                    <a:pt x="1162" y="1023"/>
                  </a:lnTo>
                  <a:lnTo>
                    <a:pt x="1158" y="1021"/>
                  </a:lnTo>
                  <a:lnTo>
                    <a:pt x="1158" y="1021"/>
                  </a:lnTo>
                  <a:lnTo>
                    <a:pt x="1158" y="1019"/>
                  </a:lnTo>
                  <a:lnTo>
                    <a:pt x="1157" y="1016"/>
                  </a:lnTo>
                  <a:lnTo>
                    <a:pt x="1152" y="1011"/>
                  </a:lnTo>
                  <a:lnTo>
                    <a:pt x="1146" y="1006"/>
                  </a:lnTo>
                  <a:lnTo>
                    <a:pt x="1139" y="1003"/>
                  </a:lnTo>
                  <a:lnTo>
                    <a:pt x="1139" y="1003"/>
                  </a:lnTo>
                  <a:lnTo>
                    <a:pt x="1122" y="984"/>
                  </a:lnTo>
                  <a:lnTo>
                    <a:pt x="1104" y="966"/>
                  </a:lnTo>
                  <a:lnTo>
                    <a:pt x="1067" y="932"/>
                  </a:lnTo>
                  <a:lnTo>
                    <a:pt x="1029" y="897"/>
                  </a:lnTo>
                  <a:lnTo>
                    <a:pt x="991" y="864"/>
                  </a:lnTo>
                  <a:lnTo>
                    <a:pt x="991" y="864"/>
                  </a:lnTo>
                  <a:lnTo>
                    <a:pt x="983" y="853"/>
                  </a:lnTo>
                  <a:lnTo>
                    <a:pt x="974" y="845"/>
                  </a:lnTo>
                  <a:lnTo>
                    <a:pt x="965" y="837"/>
                  </a:lnTo>
                  <a:lnTo>
                    <a:pt x="954" y="832"/>
                  </a:lnTo>
                  <a:lnTo>
                    <a:pt x="954" y="832"/>
                  </a:lnTo>
                  <a:lnTo>
                    <a:pt x="937" y="813"/>
                  </a:lnTo>
                  <a:lnTo>
                    <a:pt x="920" y="796"/>
                  </a:lnTo>
                  <a:lnTo>
                    <a:pt x="901" y="779"/>
                  </a:lnTo>
                  <a:lnTo>
                    <a:pt x="881" y="763"/>
                  </a:lnTo>
                  <a:lnTo>
                    <a:pt x="881" y="763"/>
                  </a:lnTo>
                  <a:lnTo>
                    <a:pt x="844" y="727"/>
                  </a:lnTo>
                  <a:lnTo>
                    <a:pt x="806" y="691"/>
                  </a:lnTo>
                  <a:lnTo>
                    <a:pt x="730" y="620"/>
                  </a:lnTo>
                  <a:lnTo>
                    <a:pt x="654" y="550"/>
                  </a:lnTo>
                  <a:lnTo>
                    <a:pt x="616" y="515"/>
                  </a:lnTo>
                  <a:lnTo>
                    <a:pt x="578" y="479"/>
                  </a:lnTo>
                  <a:lnTo>
                    <a:pt x="578" y="479"/>
                  </a:lnTo>
                  <a:lnTo>
                    <a:pt x="571" y="476"/>
                  </a:lnTo>
                  <a:lnTo>
                    <a:pt x="564" y="474"/>
                  </a:lnTo>
                  <a:lnTo>
                    <a:pt x="558" y="471"/>
                  </a:lnTo>
                  <a:lnTo>
                    <a:pt x="556" y="469"/>
                  </a:lnTo>
                  <a:lnTo>
                    <a:pt x="555" y="467"/>
                  </a:lnTo>
                  <a:lnTo>
                    <a:pt x="555" y="467"/>
                  </a:lnTo>
                  <a:lnTo>
                    <a:pt x="555" y="465"/>
                  </a:lnTo>
                  <a:lnTo>
                    <a:pt x="555" y="463"/>
                  </a:lnTo>
                  <a:lnTo>
                    <a:pt x="557" y="460"/>
                  </a:lnTo>
                  <a:lnTo>
                    <a:pt x="558" y="459"/>
                  </a:lnTo>
                  <a:lnTo>
                    <a:pt x="558" y="458"/>
                  </a:lnTo>
                  <a:lnTo>
                    <a:pt x="556" y="456"/>
                  </a:lnTo>
                  <a:lnTo>
                    <a:pt x="556" y="456"/>
                  </a:lnTo>
                  <a:lnTo>
                    <a:pt x="476" y="383"/>
                  </a:lnTo>
                  <a:lnTo>
                    <a:pt x="395" y="309"/>
                  </a:lnTo>
                  <a:lnTo>
                    <a:pt x="316" y="236"/>
                  </a:lnTo>
                  <a:lnTo>
                    <a:pt x="236" y="164"/>
                  </a:lnTo>
                  <a:lnTo>
                    <a:pt x="236" y="164"/>
                  </a:lnTo>
                  <a:lnTo>
                    <a:pt x="234" y="176"/>
                  </a:lnTo>
                  <a:lnTo>
                    <a:pt x="229" y="188"/>
                  </a:lnTo>
                  <a:lnTo>
                    <a:pt x="229" y="188"/>
                  </a:lnTo>
                  <a:close/>
                  <a:moveTo>
                    <a:pt x="199" y="225"/>
                  </a:moveTo>
                  <a:lnTo>
                    <a:pt x="199" y="225"/>
                  </a:lnTo>
                  <a:lnTo>
                    <a:pt x="213" y="236"/>
                  </a:lnTo>
                  <a:lnTo>
                    <a:pt x="227" y="248"/>
                  </a:lnTo>
                  <a:lnTo>
                    <a:pt x="253" y="273"/>
                  </a:lnTo>
                  <a:lnTo>
                    <a:pt x="279" y="299"/>
                  </a:lnTo>
                  <a:lnTo>
                    <a:pt x="304" y="323"/>
                  </a:lnTo>
                  <a:lnTo>
                    <a:pt x="304" y="323"/>
                  </a:lnTo>
                  <a:lnTo>
                    <a:pt x="317" y="334"/>
                  </a:lnTo>
                  <a:lnTo>
                    <a:pt x="331" y="345"/>
                  </a:lnTo>
                  <a:lnTo>
                    <a:pt x="344" y="354"/>
                  </a:lnTo>
                  <a:lnTo>
                    <a:pt x="352" y="364"/>
                  </a:lnTo>
                  <a:lnTo>
                    <a:pt x="352" y="364"/>
                  </a:lnTo>
                  <a:lnTo>
                    <a:pt x="362" y="375"/>
                  </a:lnTo>
                  <a:lnTo>
                    <a:pt x="372" y="384"/>
                  </a:lnTo>
                  <a:lnTo>
                    <a:pt x="393" y="404"/>
                  </a:lnTo>
                  <a:lnTo>
                    <a:pt x="393" y="404"/>
                  </a:lnTo>
                  <a:lnTo>
                    <a:pt x="435" y="443"/>
                  </a:lnTo>
                  <a:lnTo>
                    <a:pt x="477" y="483"/>
                  </a:lnTo>
                  <a:lnTo>
                    <a:pt x="518" y="520"/>
                  </a:lnTo>
                  <a:lnTo>
                    <a:pt x="560" y="559"/>
                  </a:lnTo>
                  <a:lnTo>
                    <a:pt x="560" y="559"/>
                  </a:lnTo>
                  <a:lnTo>
                    <a:pt x="580" y="577"/>
                  </a:lnTo>
                  <a:lnTo>
                    <a:pt x="602" y="595"/>
                  </a:lnTo>
                  <a:lnTo>
                    <a:pt x="623" y="614"/>
                  </a:lnTo>
                  <a:lnTo>
                    <a:pt x="632" y="622"/>
                  </a:lnTo>
                  <a:lnTo>
                    <a:pt x="639" y="630"/>
                  </a:lnTo>
                  <a:lnTo>
                    <a:pt x="639" y="630"/>
                  </a:lnTo>
                  <a:lnTo>
                    <a:pt x="661" y="654"/>
                  </a:lnTo>
                  <a:lnTo>
                    <a:pt x="685" y="679"/>
                  </a:lnTo>
                  <a:lnTo>
                    <a:pt x="710" y="701"/>
                  </a:lnTo>
                  <a:lnTo>
                    <a:pt x="723" y="712"/>
                  </a:lnTo>
                  <a:lnTo>
                    <a:pt x="736" y="721"/>
                  </a:lnTo>
                  <a:lnTo>
                    <a:pt x="736" y="721"/>
                  </a:lnTo>
                  <a:lnTo>
                    <a:pt x="764" y="750"/>
                  </a:lnTo>
                  <a:lnTo>
                    <a:pt x="794" y="777"/>
                  </a:lnTo>
                  <a:lnTo>
                    <a:pt x="824" y="804"/>
                  </a:lnTo>
                  <a:lnTo>
                    <a:pt x="855" y="831"/>
                  </a:lnTo>
                  <a:lnTo>
                    <a:pt x="885" y="857"/>
                  </a:lnTo>
                  <a:lnTo>
                    <a:pt x="915" y="884"/>
                  </a:lnTo>
                  <a:lnTo>
                    <a:pt x="942" y="912"/>
                  </a:lnTo>
                  <a:lnTo>
                    <a:pt x="956" y="927"/>
                  </a:lnTo>
                  <a:lnTo>
                    <a:pt x="970" y="942"/>
                  </a:lnTo>
                  <a:lnTo>
                    <a:pt x="970" y="942"/>
                  </a:lnTo>
                  <a:lnTo>
                    <a:pt x="992" y="959"/>
                  </a:lnTo>
                  <a:lnTo>
                    <a:pt x="1014" y="978"/>
                  </a:lnTo>
                  <a:lnTo>
                    <a:pt x="1036" y="997"/>
                  </a:lnTo>
                  <a:lnTo>
                    <a:pt x="1058" y="1016"/>
                  </a:lnTo>
                  <a:lnTo>
                    <a:pt x="1101" y="1058"/>
                  </a:lnTo>
                  <a:lnTo>
                    <a:pt x="1144" y="1097"/>
                  </a:lnTo>
                  <a:lnTo>
                    <a:pt x="1144" y="1097"/>
                  </a:lnTo>
                  <a:lnTo>
                    <a:pt x="1149" y="1091"/>
                  </a:lnTo>
                  <a:lnTo>
                    <a:pt x="1155" y="1086"/>
                  </a:lnTo>
                  <a:lnTo>
                    <a:pt x="1162" y="1079"/>
                  </a:lnTo>
                  <a:lnTo>
                    <a:pt x="1164" y="1076"/>
                  </a:lnTo>
                  <a:lnTo>
                    <a:pt x="1165" y="1072"/>
                  </a:lnTo>
                  <a:lnTo>
                    <a:pt x="1165" y="1072"/>
                  </a:lnTo>
                  <a:lnTo>
                    <a:pt x="1123" y="1034"/>
                  </a:lnTo>
                  <a:lnTo>
                    <a:pt x="1082" y="996"/>
                  </a:lnTo>
                  <a:lnTo>
                    <a:pt x="998" y="919"/>
                  </a:lnTo>
                  <a:lnTo>
                    <a:pt x="915" y="842"/>
                  </a:lnTo>
                  <a:lnTo>
                    <a:pt x="872" y="804"/>
                  </a:lnTo>
                  <a:lnTo>
                    <a:pt x="829" y="767"/>
                  </a:lnTo>
                  <a:lnTo>
                    <a:pt x="829" y="767"/>
                  </a:lnTo>
                  <a:lnTo>
                    <a:pt x="811" y="746"/>
                  </a:lnTo>
                  <a:lnTo>
                    <a:pt x="790" y="727"/>
                  </a:lnTo>
                  <a:lnTo>
                    <a:pt x="770" y="709"/>
                  </a:lnTo>
                  <a:lnTo>
                    <a:pt x="750" y="691"/>
                  </a:lnTo>
                  <a:lnTo>
                    <a:pt x="707" y="654"/>
                  </a:lnTo>
                  <a:lnTo>
                    <a:pt x="686" y="635"/>
                  </a:lnTo>
                  <a:lnTo>
                    <a:pt x="667" y="616"/>
                  </a:lnTo>
                  <a:lnTo>
                    <a:pt x="667" y="616"/>
                  </a:lnTo>
                  <a:lnTo>
                    <a:pt x="571" y="526"/>
                  </a:lnTo>
                  <a:lnTo>
                    <a:pt x="476" y="436"/>
                  </a:lnTo>
                  <a:lnTo>
                    <a:pt x="427" y="391"/>
                  </a:lnTo>
                  <a:lnTo>
                    <a:pt x="379" y="346"/>
                  </a:lnTo>
                  <a:lnTo>
                    <a:pt x="330" y="302"/>
                  </a:lnTo>
                  <a:lnTo>
                    <a:pt x="280" y="259"/>
                  </a:lnTo>
                  <a:lnTo>
                    <a:pt x="280" y="259"/>
                  </a:lnTo>
                  <a:lnTo>
                    <a:pt x="264" y="241"/>
                  </a:lnTo>
                  <a:lnTo>
                    <a:pt x="246" y="224"/>
                  </a:lnTo>
                  <a:lnTo>
                    <a:pt x="228" y="207"/>
                  </a:lnTo>
                  <a:lnTo>
                    <a:pt x="209" y="192"/>
                  </a:lnTo>
                  <a:lnTo>
                    <a:pt x="209" y="192"/>
                  </a:lnTo>
                  <a:lnTo>
                    <a:pt x="208" y="191"/>
                  </a:lnTo>
                  <a:lnTo>
                    <a:pt x="206" y="191"/>
                  </a:lnTo>
                  <a:lnTo>
                    <a:pt x="206" y="191"/>
                  </a:lnTo>
                  <a:lnTo>
                    <a:pt x="206" y="200"/>
                  </a:lnTo>
                  <a:lnTo>
                    <a:pt x="206" y="209"/>
                  </a:lnTo>
                  <a:lnTo>
                    <a:pt x="203" y="216"/>
                  </a:lnTo>
                  <a:lnTo>
                    <a:pt x="199" y="225"/>
                  </a:lnTo>
                  <a:lnTo>
                    <a:pt x="199" y="225"/>
                  </a:lnTo>
                  <a:close/>
                  <a:moveTo>
                    <a:pt x="988" y="979"/>
                  </a:moveTo>
                  <a:lnTo>
                    <a:pt x="988" y="979"/>
                  </a:lnTo>
                  <a:lnTo>
                    <a:pt x="988" y="975"/>
                  </a:lnTo>
                  <a:lnTo>
                    <a:pt x="986" y="972"/>
                  </a:lnTo>
                  <a:lnTo>
                    <a:pt x="985" y="970"/>
                  </a:lnTo>
                  <a:lnTo>
                    <a:pt x="984" y="967"/>
                  </a:lnTo>
                  <a:lnTo>
                    <a:pt x="984" y="967"/>
                  </a:lnTo>
                  <a:lnTo>
                    <a:pt x="946" y="933"/>
                  </a:lnTo>
                  <a:lnTo>
                    <a:pt x="907" y="898"/>
                  </a:lnTo>
                  <a:lnTo>
                    <a:pt x="868" y="864"/>
                  </a:lnTo>
                  <a:lnTo>
                    <a:pt x="831" y="830"/>
                  </a:lnTo>
                  <a:lnTo>
                    <a:pt x="831" y="830"/>
                  </a:lnTo>
                  <a:lnTo>
                    <a:pt x="774" y="777"/>
                  </a:lnTo>
                  <a:lnTo>
                    <a:pt x="719" y="726"/>
                  </a:lnTo>
                  <a:lnTo>
                    <a:pt x="662" y="676"/>
                  </a:lnTo>
                  <a:lnTo>
                    <a:pt x="632" y="652"/>
                  </a:lnTo>
                  <a:lnTo>
                    <a:pt x="603" y="627"/>
                  </a:lnTo>
                  <a:lnTo>
                    <a:pt x="603" y="627"/>
                  </a:lnTo>
                  <a:lnTo>
                    <a:pt x="603" y="616"/>
                  </a:lnTo>
                  <a:lnTo>
                    <a:pt x="603" y="616"/>
                  </a:lnTo>
                  <a:lnTo>
                    <a:pt x="497" y="519"/>
                  </a:lnTo>
                  <a:lnTo>
                    <a:pt x="392" y="422"/>
                  </a:lnTo>
                  <a:lnTo>
                    <a:pt x="183" y="227"/>
                  </a:lnTo>
                  <a:lnTo>
                    <a:pt x="183" y="227"/>
                  </a:lnTo>
                  <a:lnTo>
                    <a:pt x="178" y="228"/>
                  </a:lnTo>
                  <a:lnTo>
                    <a:pt x="174" y="228"/>
                  </a:lnTo>
                  <a:lnTo>
                    <a:pt x="169" y="227"/>
                  </a:lnTo>
                  <a:lnTo>
                    <a:pt x="166" y="226"/>
                  </a:lnTo>
                  <a:lnTo>
                    <a:pt x="161" y="222"/>
                  </a:lnTo>
                  <a:lnTo>
                    <a:pt x="158" y="221"/>
                  </a:lnTo>
                  <a:lnTo>
                    <a:pt x="154" y="221"/>
                  </a:lnTo>
                  <a:lnTo>
                    <a:pt x="154" y="221"/>
                  </a:lnTo>
                  <a:lnTo>
                    <a:pt x="154" y="222"/>
                  </a:lnTo>
                  <a:lnTo>
                    <a:pt x="154" y="224"/>
                  </a:lnTo>
                  <a:lnTo>
                    <a:pt x="151" y="227"/>
                  </a:lnTo>
                  <a:lnTo>
                    <a:pt x="148" y="230"/>
                  </a:lnTo>
                  <a:lnTo>
                    <a:pt x="147" y="232"/>
                  </a:lnTo>
                  <a:lnTo>
                    <a:pt x="147" y="232"/>
                  </a:lnTo>
                  <a:lnTo>
                    <a:pt x="153" y="239"/>
                  </a:lnTo>
                  <a:lnTo>
                    <a:pt x="166" y="252"/>
                  </a:lnTo>
                  <a:lnTo>
                    <a:pt x="188" y="271"/>
                  </a:lnTo>
                  <a:lnTo>
                    <a:pt x="188" y="271"/>
                  </a:lnTo>
                  <a:lnTo>
                    <a:pt x="198" y="281"/>
                  </a:lnTo>
                  <a:lnTo>
                    <a:pt x="209" y="289"/>
                  </a:lnTo>
                  <a:lnTo>
                    <a:pt x="219" y="298"/>
                  </a:lnTo>
                  <a:lnTo>
                    <a:pt x="229" y="307"/>
                  </a:lnTo>
                  <a:lnTo>
                    <a:pt x="229" y="307"/>
                  </a:lnTo>
                  <a:lnTo>
                    <a:pt x="270" y="347"/>
                  </a:lnTo>
                  <a:lnTo>
                    <a:pt x="291" y="365"/>
                  </a:lnTo>
                  <a:lnTo>
                    <a:pt x="301" y="373"/>
                  </a:lnTo>
                  <a:lnTo>
                    <a:pt x="312" y="380"/>
                  </a:lnTo>
                  <a:lnTo>
                    <a:pt x="312" y="380"/>
                  </a:lnTo>
                  <a:lnTo>
                    <a:pt x="314" y="385"/>
                  </a:lnTo>
                  <a:lnTo>
                    <a:pt x="317" y="390"/>
                  </a:lnTo>
                  <a:lnTo>
                    <a:pt x="321" y="394"/>
                  </a:lnTo>
                  <a:lnTo>
                    <a:pt x="327" y="397"/>
                  </a:lnTo>
                  <a:lnTo>
                    <a:pt x="337" y="403"/>
                  </a:lnTo>
                  <a:lnTo>
                    <a:pt x="346" y="408"/>
                  </a:lnTo>
                  <a:lnTo>
                    <a:pt x="346" y="408"/>
                  </a:lnTo>
                  <a:lnTo>
                    <a:pt x="350" y="411"/>
                  </a:lnTo>
                  <a:lnTo>
                    <a:pt x="355" y="415"/>
                  </a:lnTo>
                  <a:lnTo>
                    <a:pt x="362" y="426"/>
                  </a:lnTo>
                  <a:lnTo>
                    <a:pt x="371" y="436"/>
                  </a:lnTo>
                  <a:lnTo>
                    <a:pt x="379" y="446"/>
                  </a:lnTo>
                  <a:lnTo>
                    <a:pt x="379" y="446"/>
                  </a:lnTo>
                  <a:lnTo>
                    <a:pt x="424" y="490"/>
                  </a:lnTo>
                  <a:lnTo>
                    <a:pt x="470" y="533"/>
                  </a:lnTo>
                  <a:lnTo>
                    <a:pt x="562" y="618"/>
                  </a:lnTo>
                  <a:lnTo>
                    <a:pt x="562" y="618"/>
                  </a:lnTo>
                  <a:lnTo>
                    <a:pt x="584" y="636"/>
                  </a:lnTo>
                  <a:lnTo>
                    <a:pt x="605" y="655"/>
                  </a:lnTo>
                  <a:lnTo>
                    <a:pt x="625" y="675"/>
                  </a:lnTo>
                  <a:lnTo>
                    <a:pt x="635" y="684"/>
                  </a:lnTo>
                  <a:lnTo>
                    <a:pt x="643" y="695"/>
                  </a:lnTo>
                  <a:lnTo>
                    <a:pt x="643" y="695"/>
                  </a:lnTo>
                  <a:lnTo>
                    <a:pt x="693" y="738"/>
                  </a:lnTo>
                  <a:lnTo>
                    <a:pt x="744" y="783"/>
                  </a:lnTo>
                  <a:lnTo>
                    <a:pt x="847" y="876"/>
                  </a:lnTo>
                  <a:lnTo>
                    <a:pt x="950" y="971"/>
                  </a:lnTo>
                  <a:lnTo>
                    <a:pt x="1051" y="1063"/>
                  </a:lnTo>
                  <a:lnTo>
                    <a:pt x="1051" y="1063"/>
                  </a:lnTo>
                  <a:lnTo>
                    <a:pt x="1064" y="1074"/>
                  </a:lnTo>
                  <a:lnTo>
                    <a:pt x="1073" y="1080"/>
                  </a:lnTo>
                  <a:lnTo>
                    <a:pt x="1080" y="1088"/>
                  </a:lnTo>
                  <a:lnTo>
                    <a:pt x="1080" y="1088"/>
                  </a:lnTo>
                  <a:lnTo>
                    <a:pt x="1092" y="1101"/>
                  </a:lnTo>
                  <a:lnTo>
                    <a:pt x="1098" y="1106"/>
                  </a:lnTo>
                  <a:lnTo>
                    <a:pt x="1103" y="1110"/>
                  </a:lnTo>
                  <a:lnTo>
                    <a:pt x="1107" y="1114"/>
                  </a:lnTo>
                  <a:lnTo>
                    <a:pt x="1110" y="1114"/>
                  </a:lnTo>
                  <a:lnTo>
                    <a:pt x="1113" y="1114"/>
                  </a:lnTo>
                  <a:lnTo>
                    <a:pt x="1116" y="1114"/>
                  </a:lnTo>
                  <a:lnTo>
                    <a:pt x="1119" y="1111"/>
                  </a:lnTo>
                  <a:lnTo>
                    <a:pt x="1125" y="1106"/>
                  </a:lnTo>
                  <a:lnTo>
                    <a:pt x="1125" y="1106"/>
                  </a:lnTo>
                  <a:lnTo>
                    <a:pt x="1093" y="1072"/>
                  </a:lnTo>
                  <a:lnTo>
                    <a:pt x="1059" y="1040"/>
                  </a:lnTo>
                  <a:lnTo>
                    <a:pt x="1024" y="1009"/>
                  </a:lnTo>
                  <a:lnTo>
                    <a:pt x="988" y="979"/>
                  </a:lnTo>
                  <a:lnTo>
                    <a:pt x="988" y="979"/>
                  </a:lnTo>
                  <a:close/>
                  <a:moveTo>
                    <a:pt x="1099" y="1129"/>
                  </a:moveTo>
                  <a:lnTo>
                    <a:pt x="1099" y="1129"/>
                  </a:lnTo>
                  <a:lnTo>
                    <a:pt x="1100" y="1134"/>
                  </a:lnTo>
                  <a:lnTo>
                    <a:pt x="1103" y="1138"/>
                  </a:lnTo>
                  <a:lnTo>
                    <a:pt x="1105" y="1141"/>
                  </a:lnTo>
                  <a:lnTo>
                    <a:pt x="1109" y="1144"/>
                  </a:lnTo>
                  <a:lnTo>
                    <a:pt x="1114" y="1145"/>
                  </a:lnTo>
                  <a:lnTo>
                    <a:pt x="1118" y="1146"/>
                  </a:lnTo>
                  <a:lnTo>
                    <a:pt x="1123" y="1145"/>
                  </a:lnTo>
                  <a:lnTo>
                    <a:pt x="1129" y="1144"/>
                  </a:lnTo>
                  <a:lnTo>
                    <a:pt x="1140" y="1139"/>
                  </a:lnTo>
                  <a:lnTo>
                    <a:pt x="1151" y="1134"/>
                  </a:lnTo>
                  <a:lnTo>
                    <a:pt x="1162" y="1129"/>
                  </a:lnTo>
                  <a:lnTo>
                    <a:pt x="1169" y="1122"/>
                  </a:lnTo>
                  <a:lnTo>
                    <a:pt x="1169" y="1122"/>
                  </a:lnTo>
                  <a:lnTo>
                    <a:pt x="1177" y="1116"/>
                  </a:lnTo>
                  <a:lnTo>
                    <a:pt x="1183" y="1108"/>
                  </a:lnTo>
                  <a:lnTo>
                    <a:pt x="1194" y="1094"/>
                  </a:lnTo>
                  <a:lnTo>
                    <a:pt x="1210" y="1068"/>
                  </a:lnTo>
                  <a:lnTo>
                    <a:pt x="1210" y="1068"/>
                  </a:lnTo>
                  <a:lnTo>
                    <a:pt x="1208" y="1066"/>
                  </a:lnTo>
                  <a:lnTo>
                    <a:pt x="1207" y="1064"/>
                  </a:lnTo>
                  <a:lnTo>
                    <a:pt x="1206" y="1062"/>
                  </a:lnTo>
                  <a:lnTo>
                    <a:pt x="1207" y="1059"/>
                  </a:lnTo>
                  <a:lnTo>
                    <a:pt x="1208" y="1055"/>
                  </a:lnTo>
                  <a:lnTo>
                    <a:pt x="1212" y="1051"/>
                  </a:lnTo>
                  <a:lnTo>
                    <a:pt x="1212" y="1051"/>
                  </a:lnTo>
                  <a:lnTo>
                    <a:pt x="1210" y="1050"/>
                  </a:lnTo>
                  <a:lnTo>
                    <a:pt x="1209" y="1049"/>
                  </a:lnTo>
                  <a:lnTo>
                    <a:pt x="1207" y="1046"/>
                  </a:lnTo>
                  <a:lnTo>
                    <a:pt x="1206" y="1045"/>
                  </a:lnTo>
                  <a:lnTo>
                    <a:pt x="1205" y="1044"/>
                  </a:lnTo>
                  <a:lnTo>
                    <a:pt x="1203" y="1043"/>
                  </a:lnTo>
                  <a:lnTo>
                    <a:pt x="1199" y="1044"/>
                  </a:lnTo>
                  <a:lnTo>
                    <a:pt x="1199" y="1044"/>
                  </a:lnTo>
                  <a:lnTo>
                    <a:pt x="1194" y="1059"/>
                  </a:lnTo>
                  <a:lnTo>
                    <a:pt x="1185" y="1074"/>
                  </a:lnTo>
                  <a:lnTo>
                    <a:pt x="1175" y="1087"/>
                  </a:lnTo>
                  <a:lnTo>
                    <a:pt x="1163" y="1100"/>
                  </a:lnTo>
                  <a:lnTo>
                    <a:pt x="1149" y="1110"/>
                  </a:lnTo>
                  <a:lnTo>
                    <a:pt x="1142" y="1115"/>
                  </a:lnTo>
                  <a:lnTo>
                    <a:pt x="1133" y="1119"/>
                  </a:lnTo>
                  <a:lnTo>
                    <a:pt x="1125" y="1122"/>
                  </a:lnTo>
                  <a:lnTo>
                    <a:pt x="1117" y="1124"/>
                  </a:lnTo>
                  <a:lnTo>
                    <a:pt x="1108" y="1126"/>
                  </a:lnTo>
                  <a:lnTo>
                    <a:pt x="1099" y="1129"/>
                  </a:lnTo>
                  <a:lnTo>
                    <a:pt x="1099" y="1129"/>
                  </a:lnTo>
                  <a:close/>
                  <a:moveTo>
                    <a:pt x="1139" y="1150"/>
                  </a:moveTo>
                  <a:lnTo>
                    <a:pt x="1139" y="1150"/>
                  </a:lnTo>
                  <a:lnTo>
                    <a:pt x="1143" y="1154"/>
                  </a:lnTo>
                  <a:lnTo>
                    <a:pt x="1146" y="1159"/>
                  </a:lnTo>
                  <a:lnTo>
                    <a:pt x="1150" y="1168"/>
                  </a:lnTo>
                  <a:lnTo>
                    <a:pt x="1152" y="1172"/>
                  </a:lnTo>
                  <a:lnTo>
                    <a:pt x="1155" y="1177"/>
                  </a:lnTo>
                  <a:lnTo>
                    <a:pt x="1159" y="1179"/>
                  </a:lnTo>
                  <a:lnTo>
                    <a:pt x="1164" y="1181"/>
                  </a:lnTo>
                  <a:lnTo>
                    <a:pt x="1164" y="1181"/>
                  </a:lnTo>
                  <a:lnTo>
                    <a:pt x="1165" y="1180"/>
                  </a:lnTo>
                  <a:lnTo>
                    <a:pt x="1167" y="1178"/>
                  </a:lnTo>
                  <a:lnTo>
                    <a:pt x="1169" y="1175"/>
                  </a:lnTo>
                  <a:lnTo>
                    <a:pt x="1174" y="1172"/>
                  </a:lnTo>
                  <a:lnTo>
                    <a:pt x="1174" y="1172"/>
                  </a:lnTo>
                  <a:lnTo>
                    <a:pt x="1184" y="1168"/>
                  </a:lnTo>
                  <a:lnTo>
                    <a:pt x="1195" y="1163"/>
                  </a:lnTo>
                  <a:lnTo>
                    <a:pt x="1205" y="1157"/>
                  </a:lnTo>
                  <a:lnTo>
                    <a:pt x="1214" y="1151"/>
                  </a:lnTo>
                  <a:lnTo>
                    <a:pt x="1222" y="1145"/>
                  </a:lnTo>
                  <a:lnTo>
                    <a:pt x="1228" y="1137"/>
                  </a:lnTo>
                  <a:lnTo>
                    <a:pt x="1234" y="1129"/>
                  </a:lnTo>
                  <a:lnTo>
                    <a:pt x="1238" y="1120"/>
                  </a:lnTo>
                  <a:lnTo>
                    <a:pt x="1238" y="1120"/>
                  </a:lnTo>
                  <a:lnTo>
                    <a:pt x="1238" y="1118"/>
                  </a:lnTo>
                  <a:lnTo>
                    <a:pt x="1237" y="1115"/>
                  </a:lnTo>
                  <a:lnTo>
                    <a:pt x="1234" y="1109"/>
                  </a:lnTo>
                  <a:lnTo>
                    <a:pt x="1233" y="1107"/>
                  </a:lnTo>
                  <a:lnTo>
                    <a:pt x="1233" y="1104"/>
                  </a:lnTo>
                  <a:lnTo>
                    <a:pt x="1234" y="1102"/>
                  </a:lnTo>
                  <a:lnTo>
                    <a:pt x="1236" y="1100"/>
                  </a:lnTo>
                  <a:lnTo>
                    <a:pt x="1236" y="1100"/>
                  </a:lnTo>
                  <a:lnTo>
                    <a:pt x="1231" y="1095"/>
                  </a:lnTo>
                  <a:lnTo>
                    <a:pt x="1228" y="1090"/>
                  </a:lnTo>
                  <a:lnTo>
                    <a:pt x="1224" y="1086"/>
                  </a:lnTo>
                  <a:lnTo>
                    <a:pt x="1221" y="1084"/>
                  </a:lnTo>
                  <a:lnTo>
                    <a:pt x="1218" y="1081"/>
                  </a:lnTo>
                  <a:lnTo>
                    <a:pt x="1218" y="1081"/>
                  </a:lnTo>
                  <a:lnTo>
                    <a:pt x="1211" y="1094"/>
                  </a:lnTo>
                  <a:lnTo>
                    <a:pt x="1204" y="1105"/>
                  </a:lnTo>
                  <a:lnTo>
                    <a:pt x="1196" y="1115"/>
                  </a:lnTo>
                  <a:lnTo>
                    <a:pt x="1186" y="1124"/>
                  </a:lnTo>
                  <a:lnTo>
                    <a:pt x="1176" y="1132"/>
                  </a:lnTo>
                  <a:lnTo>
                    <a:pt x="1165" y="1139"/>
                  </a:lnTo>
                  <a:lnTo>
                    <a:pt x="1152" y="1145"/>
                  </a:lnTo>
                  <a:lnTo>
                    <a:pt x="1139" y="1150"/>
                  </a:lnTo>
                  <a:lnTo>
                    <a:pt x="1139" y="1150"/>
                  </a:lnTo>
                  <a:close/>
                  <a:moveTo>
                    <a:pt x="1216" y="1170"/>
                  </a:moveTo>
                  <a:lnTo>
                    <a:pt x="1216" y="1170"/>
                  </a:lnTo>
                  <a:lnTo>
                    <a:pt x="1211" y="1174"/>
                  </a:lnTo>
                  <a:lnTo>
                    <a:pt x="1205" y="1177"/>
                  </a:lnTo>
                  <a:lnTo>
                    <a:pt x="1192" y="1180"/>
                  </a:lnTo>
                  <a:lnTo>
                    <a:pt x="1186" y="1182"/>
                  </a:lnTo>
                  <a:lnTo>
                    <a:pt x="1180" y="1185"/>
                  </a:lnTo>
                  <a:lnTo>
                    <a:pt x="1176" y="1188"/>
                  </a:lnTo>
                  <a:lnTo>
                    <a:pt x="1172" y="1193"/>
                  </a:lnTo>
                  <a:lnTo>
                    <a:pt x="1172" y="1193"/>
                  </a:lnTo>
                  <a:lnTo>
                    <a:pt x="1175" y="1194"/>
                  </a:lnTo>
                  <a:lnTo>
                    <a:pt x="1179" y="1195"/>
                  </a:lnTo>
                  <a:lnTo>
                    <a:pt x="1184" y="1194"/>
                  </a:lnTo>
                  <a:lnTo>
                    <a:pt x="1189" y="1193"/>
                  </a:lnTo>
                  <a:lnTo>
                    <a:pt x="1199" y="1190"/>
                  </a:lnTo>
                  <a:lnTo>
                    <a:pt x="1208" y="1184"/>
                  </a:lnTo>
                  <a:lnTo>
                    <a:pt x="1208" y="1184"/>
                  </a:lnTo>
                  <a:lnTo>
                    <a:pt x="1216" y="1179"/>
                  </a:lnTo>
                  <a:lnTo>
                    <a:pt x="1225" y="1172"/>
                  </a:lnTo>
                  <a:lnTo>
                    <a:pt x="1234" y="1165"/>
                  </a:lnTo>
                  <a:lnTo>
                    <a:pt x="1241" y="1157"/>
                  </a:lnTo>
                  <a:lnTo>
                    <a:pt x="1246" y="1149"/>
                  </a:lnTo>
                  <a:lnTo>
                    <a:pt x="1251" y="1140"/>
                  </a:lnTo>
                  <a:lnTo>
                    <a:pt x="1254" y="1131"/>
                  </a:lnTo>
                  <a:lnTo>
                    <a:pt x="1254" y="1120"/>
                  </a:lnTo>
                  <a:lnTo>
                    <a:pt x="1254" y="1120"/>
                  </a:lnTo>
                  <a:lnTo>
                    <a:pt x="1246" y="1134"/>
                  </a:lnTo>
                  <a:lnTo>
                    <a:pt x="1237" y="1147"/>
                  </a:lnTo>
                  <a:lnTo>
                    <a:pt x="1227" y="1160"/>
                  </a:lnTo>
                  <a:lnTo>
                    <a:pt x="1216" y="1170"/>
                  </a:lnTo>
                  <a:lnTo>
                    <a:pt x="1216" y="1170"/>
                  </a:lnTo>
                  <a:close/>
                  <a:moveTo>
                    <a:pt x="1190" y="1207"/>
                  </a:moveTo>
                  <a:lnTo>
                    <a:pt x="1190" y="1207"/>
                  </a:lnTo>
                  <a:lnTo>
                    <a:pt x="1210" y="1229"/>
                  </a:lnTo>
                  <a:lnTo>
                    <a:pt x="1210" y="1229"/>
                  </a:lnTo>
                  <a:lnTo>
                    <a:pt x="1231" y="1212"/>
                  </a:lnTo>
                  <a:lnTo>
                    <a:pt x="1242" y="1202"/>
                  </a:lnTo>
                  <a:lnTo>
                    <a:pt x="1253" y="1193"/>
                  </a:lnTo>
                  <a:lnTo>
                    <a:pt x="1263" y="1183"/>
                  </a:lnTo>
                  <a:lnTo>
                    <a:pt x="1271" y="1171"/>
                  </a:lnTo>
                  <a:lnTo>
                    <a:pt x="1279" y="1160"/>
                  </a:lnTo>
                  <a:lnTo>
                    <a:pt x="1285" y="1147"/>
                  </a:lnTo>
                  <a:lnTo>
                    <a:pt x="1285" y="1147"/>
                  </a:lnTo>
                  <a:lnTo>
                    <a:pt x="1276" y="1145"/>
                  </a:lnTo>
                  <a:lnTo>
                    <a:pt x="1272" y="1144"/>
                  </a:lnTo>
                  <a:lnTo>
                    <a:pt x="1268" y="1140"/>
                  </a:lnTo>
                  <a:lnTo>
                    <a:pt x="1268" y="1140"/>
                  </a:lnTo>
                  <a:lnTo>
                    <a:pt x="1261" y="1152"/>
                  </a:lnTo>
                  <a:lnTo>
                    <a:pt x="1254" y="1163"/>
                  </a:lnTo>
                  <a:lnTo>
                    <a:pt x="1245" y="1171"/>
                  </a:lnTo>
                  <a:lnTo>
                    <a:pt x="1236" y="1180"/>
                  </a:lnTo>
                  <a:lnTo>
                    <a:pt x="1225" y="1187"/>
                  </a:lnTo>
                  <a:lnTo>
                    <a:pt x="1214" y="1195"/>
                  </a:lnTo>
                  <a:lnTo>
                    <a:pt x="1201" y="1201"/>
                  </a:lnTo>
                  <a:lnTo>
                    <a:pt x="1190" y="1207"/>
                  </a:lnTo>
                  <a:lnTo>
                    <a:pt x="1190" y="1207"/>
                  </a:lnTo>
                  <a:close/>
                  <a:moveTo>
                    <a:pt x="1306" y="1149"/>
                  </a:moveTo>
                  <a:lnTo>
                    <a:pt x="1306" y="1149"/>
                  </a:lnTo>
                  <a:lnTo>
                    <a:pt x="1298" y="1163"/>
                  </a:lnTo>
                  <a:lnTo>
                    <a:pt x="1288" y="1177"/>
                  </a:lnTo>
                  <a:lnTo>
                    <a:pt x="1278" y="1190"/>
                  </a:lnTo>
                  <a:lnTo>
                    <a:pt x="1266" y="1202"/>
                  </a:lnTo>
                  <a:lnTo>
                    <a:pt x="1254" y="1213"/>
                  </a:lnTo>
                  <a:lnTo>
                    <a:pt x="1241" y="1225"/>
                  </a:lnTo>
                  <a:lnTo>
                    <a:pt x="1214" y="1245"/>
                  </a:lnTo>
                  <a:lnTo>
                    <a:pt x="1214" y="1245"/>
                  </a:lnTo>
                  <a:lnTo>
                    <a:pt x="1224" y="1246"/>
                  </a:lnTo>
                  <a:lnTo>
                    <a:pt x="1234" y="1244"/>
                  </a:lnTo>
                  <a:lnTo>
                    <a:pt x="1242" y="1242"/>
                  </a:lnTo>
                  <a:lnTo>
                    <a:pt x="1251" y="1238"/>
                  </a:lnTo>
                  <a:lnTo>
                    <a:pt x="1266" y="1228"/>
                  </a:lnTo>
                  <a:lnTo>
                    <a:pt x="1273" y="1223"/>
                  </a:lnTo>
                  <a:lnTo>
                    <a:pt x="1281" y="1218"/>
                  </a:lnTo>
                  <a:lnTo>
                    <a:pt x="1281" y="1218"/>
                  </a:lnTo>
                  <a:lnTo>
                    <a:pt x="1286" y="1211"/>
                  </a:lnTo>
                  <a:lnTo>
                    <a:pt x="1292" y="1203"/>
                  </a:lnTo>
                  <a:lnTo>
                    <a:pt x="1306" y="1190"/>
                  </a:lnTo>
                  <a:lnTo>
                    <a:pt x="1312" y="1182"/>
                  </a:lnTo>
                  <a:lnTo>
                    <a:pt x="1316" y="1172"/>
                  </a:lnTo>
                  <a:lnTo>
                    <a:pt x="1317" y="1168"/>
                  </a:lnTo>
                  <a:lnTo>
                    <a:pt x="1318" y="1163"/>
                  </a:lnTo>
                  <a:lnTo>
                    <a:pt x="1318" y="1156"/>
                  </a:lnTo>
                  <a:lnTo>
                    <a:pt x="1317" y="1150"/>
                  </a:lnTo>
                  <a:lnTo>
                    <a:pt x="1317" y="1150"/>
                  </a:lnTo>
                  <a:lnTo>
                    <a:pt x="1314" y="1151"/>
                  </a:lnTo>
                  <a:lnTo>
                    <a:pt x="1312" y="1150"/>
                  </a:lnTo>
                  <a:lnTo>
                    <a:pt x="1310" y="1149"/>
                  </a:lnTo>
                  <a:lnTo>
                    <a:pt x="1306" y="1149"/>
                  </a:lnTo>
                  <a:lnTo>
                    <a:pt x="1306" y="1149"/>
                  </a:lnTo>
                  <a:close/>
                  <a:moveTo>
                    <a:pt x="1309" y="1211"/>
                  </a:moveTo>
                  <a:lnTo>
                    <a:pt x="1309" y="1211"/>
                  </a:lnTo>
                  <a:lnTo>
                    <a:pt x="1304" y="1217"/>
                  </a:lnTo>
                  <a:lnTo>
                    <a:pt x="1299" y="1224"/>
                  </a:lnTo>
                  <a:lnTo>
                    <a:pt x="1291" y="1228"/>
                  </a:lnTo>
                  <a:lnTo>
                    <a:pt x="1285" y="1233"/>
                  </a:lnTo>
                  <a:lnTo>
                    <a:pt x="1273" y="1242"/>
                  </a:lnTo>
                  <a:lnTo>
                    <a:pt x="1270" y="1245"/>
                  </a:lnTo>
                  <a:lnTo>
                    <a:pt x="1268" y="1250"/>
                  </a:lnTo>
                  <a:lnTo>
                    <a:pt x="1268" y="1250"/>
                  </a:lnTo>
                  <a:lnTo>
                    <a:pt x="1269" y="1252"/>
                  </a:lnTo>
                  <a:lnTo>
                    <a:pt x="1272" y="1255"/>
                  </a:lnTo>
                  <a:lnTo>
                    <a:pt x="1280" y="1262"/>
                  </a:lnTo>
                  <a:lnTo>
                    <a:pt x="1283" y="1267"/>
                  </a:lnTo>
                  <a:lnTo>
                    <a:pt x="1285" y="1270"/>
                  </a:lnTo>
                  <a:lnTo>
                    <a:pt x="1286" y="1273"/>
                  </a:lnTo>
                  <a:lnTo>
                    <a:pt x="1286" y="1274"/>
                  </a:lnTo>
                  <a:lnTo>
                    <a:pt x="1285" y="1275"/>
                  </a:lnTo>
                  <a:lnTo>
                    <a:pt x="1285" y="1275"/>
                  </a:lnTo>
                  <a:lnTo>
                    <a:pt x="1289" y="1282"/>
                  </a:lnTo>
                  <a:lnTo>
                    <a:pt x="1295" y="1286"/>
                  </a:lnTo>
                  <a:lnTo>
                    <a:pt x="1300" y="1289"/>
                  </a:lnTo>
                  <a:lnTo>
                    <a:pt x="1306" y="1290"/>
                  </a:lnTo>
                  <a:lnTo>
                    <a:pt x="1313" y="1290"/>
                  </a:lnTo>
                  <a:lnTo>
                    <a:pt x="1320" y="1289"/>
                  </a:lnTo>
                  <a:lnTo>
                    <a:pt x="1327" y="1287"/>
                  </a:lnTo>
                  <a:lnTo>
                    <a:pt x="1333" y="1284"/>
                  </a:lnTo>
                  <a:lnTo>
                    <a:pt x="1340" y="1280"/>
                  </a:lnTo>
                  <a:lnTo>
                    <a:pt x="1346" y="1275"/>
                  </a:lnTo>
                  <a:lnTo>
                    <a:pt x="1351" y="1269"/>
                  </a:lnTo>
                  <a:lnTo>
                    <a:pt x="1357" y="1263"/>
                  </a:lnTo>
                  <a:lnTo>
                    <a:pt x="1361" y="1256"/>
                  </a:lnTo>
                  <a:lnTo>
                    <a:pt x="1365" y="1250"/>
                  </a:lnTo>
                  <a:lnTo>
                    <a:pt x="1367" y="1242"/>
                  </a:lnTo>
                  <a:lnTo>
                    <a:pt x="1370" y="1236"/>
                  </a:lnTo>
                  <a:lnTo>
                    <a:pt x="1370" y="1236"/>
                  </a:lnTo>
                  <a:lnTo>
                    <a:pt x="1366" y="1228"/>
                  </a:lnTo>
                  <a:lnTo>
                    <a:pt x="1363" y="1221"/>
                  </a:lnTo>
                  <a:lnTo>
                    <a:pt x="1359" y="1213"/>
                  </a:lnTo>
                  <a:lnTo>
                    <a:pt x="1354" y="1207"/>
                  </a:lnTo>
                  <a:lnTo>
                    <a:pt x="1348" y="1200"/>
                  </a:lnTo>
                  <a:lnTo>
                    <a:pt x="1342" y="1194"/>
                  </a:lnTo>
                  <a:lnTo>
                    <a:pt x="1334" y="1188"/>
                  </a:lnTo>
                  <a:lnTo>
                    <a:pt x="1327" y="1184"/>
                  </a:lnTo>
                  <a:lnTo>
                    <a:pt x="1327" y="1184"/>
                  </a:lnTo>
                  <a:lnTo>
                    <a:pt x="1317" y="1197"/>
                  </a:lnTo>
                  <a:lnTo>
                    <a:pt x="1309" y="1211"/>
                  </a:lnTo>
                  <a:lnTo>
                    <a:pt x="1309" y="1211"/>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85" name="Freeform 90"/>
            <p:cNvSpPr/>
            <p:nvPr/>
          </p:nvSpPr>
          <p:spPr bwMode="auto">
            <a:xfrm>
              <a:off x="4824413" y="419100"/>
              <a:ext cx="31750" cy="61913"/>
            </a:xfrm>
            <a:custGeom>
              <a:avLst/>
              <a:gdLst/>
              <a:ahLst/>
              <a:cxnLst>
                <a:cxn ang="0">
                  <a:pos x="49" y="0"/>
                </a:cxn>
                <a:cxn ang="0">
                  <a:pos x="49" y="0"/>
                </a:cxn>
                <a:cxn ang="0">
                  <a:pos x="52" y="0"/>
                </a:cxn>
                <a:cxn ang="0">
                  <a:pos x="55" y="1"/>
                </a:cxn>
                <a:cxn ang="0">
                  <a:pos x="56" y="3"/>
                </a:cxn>
                <a:cxn ang="0">
                  <a:pos x="59" y="3"/>
                </a:cxn>
                <a:cxn ang="0">
                  <a:pos x="59" y="3"/>
                </a:cxn>
                <a:cxn ang="0">
                  <a:pos x="39" y="56"/>
                </a:cxn>
                <a:cxn ang="0">
                  <a:pos x="18" y="110"/>
                </a:cxn>
                <a:cxn ang="0">
                  <a:pos x="18" y="110"/>
                </a:cxn>
                <a:cxn ang="0">
                  <a:pos x="14" y="112"/>
                </a:cxn>
                <a:cxn ang="0">
                  <a:pos x="10" y="114"/>
                </a:cxn>
                <a:cxn ang="0">
                  <a:pos x="6" y="115"/>
                </a:cxn>
                <a:cxn ang="0">
                  <a:pos x="0" y="113"/>
                </a:cxn>
                <a:cxn ang="0">
                  <a:pos x="0" y="113"/>
                </a:cxn>
                <a:cxn ang="0">
                  <a:pos x="7" y="102"/>
                </a:cxn>
                <a:cxn ang="0">
                  <a:pos x="14" y="90"/>
                </a:cxn>
                <a:cxn ang="0">
                  <a:pos x="19" y="77"/>
                </a:cxn>
                <a:cxn ang="0">
                  <a:pos x="22" y="69"/>
                </a:cxn>
                <a:cxn ang="0">
                  <a:pos x="22" y="69"/>
                </a:cxn>
                <a:cxn ang="0">
                  <a:pos x="21" y="65"/>
                </a:cxn>
                <a:cxn ang="0">
                  <a:pos x="21" y="63"/>
                </a:cxn>
                <a:cxn ang="0">
                  <a:pos x="22" y="67"/>
                </a:cxn>
                <a:cxn ang="0">
                  <a:pos x="22" y="67"/>
                </a:cxn>
                <a:cxn ang="0">
                  <a:pos x="33" y="33"/>
                </a:cxn>
                <a:cxn ang="0">
                  <a:pos x="36" y="24"/>
                </a:cxn>
                <a:cxn ang="0">
                  <a:pos x="40" y="15"/>
                </a:cxn>
                <a:cxn ang="0">
                  <a:pos x="44" y="7"/>
                </a:cxn>
                <a:cxn ang="0">
                  <a:pos x="49" y="0"/>
                </a:cxn>
                <a:cxn ang="0">
                  <a:pos x="49" y="0"/>
                </a:cxn>
              </a:cxnLst>
              <a:rect l="0" t="0" r="r" b="b"/>
              <a:pathLst>
                <a:path w="59" h="115">
                  <a:moveTo>
                    <a:pt x="49" y="0"/>
                  </a:moveTo>
                  <a:lnTo>
                    <a:pt x="49" y="0"/>
                  </a:lnTo>
                  <a:lnTo>
                    <a:pt x="52" y="0"/>
                  </a:lnTo>
                  <a:lnTo>
                    <a:pt x="55" y="1"/>
                  </a:lnTo>
                  <a:lnTo>
                    <a:pt x="56" y="3"/>
                  </a:lnTo>
                  <a:lnTo>
                    <a:pt x="59" y="3"/>
                  </a:lnTo>
                  <a:lnTo>
                    <a:pt x="59" y="3"/>
                  </a:lnTo>
                  <a:lnTo>
                    <a:pt x="39" y="56"/>
                  </a:lnTo>
                  <a:lnTo>
                    <a:pt x="18" y="110"/>
                  </a:lnTo>
                  <a:lnTo>
                    <a:pt x="18" y="110"/>
                  </a:lnTo>
                  <a:lnTo>
                    <a:pt x="14" y="112"/>
                  </a:lnTo>
                  <a:lnTo>
                    <a:pt x="10" y="114"/>
                  </a:lnTo>
                  <a:lnTo>
                    <a:pt x="6" y="115"/>
                  </a:lnTo>
                  <a:lnTo>
                    <a:pt x="0" y="113"/>
                  </a:lnTo>
                  <a:lnTo>
                    <a:pt x="0" y="113"/>
                  </a:lnTo>
                  <a:lnTo>
                    <a:pt x="7" y="102"/>
                  </a:lnTo>
                  <a:lnTo>
                    <a:pt x="14" y="90"/>
                  </a:lnTo>
                  <a:lnTo>
                    <a:pt x="19" y="77"/>
                  </a:lnTo>
                  <a:lnTo>
                    <a:pt x="22" y="69"/>
                  </a:lnTo>
                  <a:lnTo>
                    <a:pt x="22" y="69"/>
                  </a:lnTo>
                  <a:lnTo>
                    <a:pt x="21" y="65"/>
                  </a:lnTo>
                  <a:lnTo>
                    <a:pt x="21" y="63"/>
                  </a:lnTo>
                  <a:lnTo>
                    <a:pt x="22" y="67"/>
                  </a:lnTo>
                  <a:lnTo>
                    <a:pt x="22" y="67"/>
                  </a:lnTo>
                  <a:lnTo>
                    <a:pt x="33" y="33"/>
                  </a:lnTo>
                  <a:lnTo>
                    <a:pt x="36" y="24"/>
                  </a:lnTo>
                  <a:lnTo>
                    <a:pt x="40" y="15"/>
                  </a:lnTo>
                  <a:lnTo>
                    <a:pt x="44" y="7"/>
                  </a:lnTo>
                  <a:lnTo>
                    <a:pt x="49" y="0"/>
                  </a:lnTo>
                  <a:lnTo>
                    <a:pt x="49" y="0"/>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86" name="Freeform 91"/>
            <p:cNvSpPr/>
            <p:nvPr/>
          </p:nvSpPr>
          <p:spPr bwMode="auto">
            <a:xfrm>
              <a:off x="4908551" y="168275"/>
              <a:ext cx="23813" cy="20638"/>
            </a:xfrm>
            <a:custGeom>
              <a:avLst/>
              <a:gdLst/>
              <a:ahLst/>
              <a:cxnLst>
                <a:cxn ang="0">
                  <a:pos x="45" y="4"/>
                </a:cxn>
                <a:cxn ang="0">
                  <a:pos x="45" y="4"/>
                </a:cxn>
                <a:cxn ang="0">
                  <a:pos x="41" y="12"/>
                </a:cxn>
                <a:cxn ang="0">
                  <a:pos x="38" y="19"/>
                </a:cxn>
                <a:cxn ang="0">
                  <a:pos x="33" y="25"/>
                </a:cxn>
                <a:cxn ang="0">
                  <a:pos x="27" y="30"/>
                </a:cxn>
                <a:cxn ang="0">
                  <a:pos x="21" y="34"/>
                </a:cxn>
                <a:cxn ang="0">
                  <a:pos x="15" y="37"/>
                </a:cxn>
                <a:cxn ang="0">
                  <a:pos x="7" y="40"/>
                </a:cxn>
                <a:cxn ang="0">
                  <a:pos x="0" y="41"/>
                </a:cxn>
                <a:cxn ang="0">
                  <a:pos x="0" y="41"/>
                </a:cxn>
                <a:cxn ang="0">
                  <a:pos x="8" y="30"/>
                </a:cxn>
                <a:cxn ang="0">
                  <a:pos x="17" y="19"/>
                </a:cxn>
                <a:cxn ang="0">
                  <a:pos x="36" y="0"/>
                </a:cxn>
                <a:cxn ang="0">
                  <a:pos x="36" y="0"/>
                </a:cxn>
                <a:cxn ang="0">
                  <a:pos x="39" y="0"/>
                </a:cxn>
                <a:cxn ang="0">
                  <a:pos x="40" y="2"/>
                </a:cxn>
                <a:cxn ang="0">
                  <a:pos x="42" y="3"/>
                </a:cxn>
                <a:cxn ang="0">
                  <a:pos x="45" y="4"/>
                </a:cxn>
                <a:cxn ang="0">
                  <a:pos x="45" y="4"/>
                </a:cxn>
              </a:cxnLst>
              <a:rect l="0" t="0" r="r" b="b"/>
              <a:pathLst>
                <a:path w="45" h="41">
                  <a:moveTo>
                    <a:pt x="45" y="4"/>
                  </a:moveTo>
                  <a:lnTo>
                    <a:pt x="45" y="4"/>
                  </a:lnTo>
                  <a:lnTo>
                    <a:pt x="41" y="12"/>
                  </a:lnTo>
                  <a:lnTo>
                    <a:pt x="38" y="19"/>
                  </a:lnTo>
                  <a:lnTo>
                    <a:pt x="33" y="25"/>
                  </a:lnTo>
                  <a:lnTo>
                    <a:pt x="27" y="30"/>
                  </a:lnTo>
                  <a:lnTo>
                    <a:pt x="21" y="34"/>
                  </a:lnTo>
                  <a:lnTo>
                    <a:pt x="15" y="37"/>
                  </a:lnTo>
                  <a:lnTo>
                    <a:pt x="7" y="40"/>
                  </a:lnTo>
                  <a:lnTo>
                    <a:pt x="0" y="41"/>
                  </a:lnTo>
                  <a:lnTo>
                    <a:pt x="0" y="41"/>
                  </a:lnTo>
                  <a:lnTo>
                    <a:pt x="8" y="30"/>
                  </a:lnTo>
                  <a:lnTo>
                    <a:pt x="17" y="19"/>
                  </a:lnTo>
                  <a:lnTo>
                    <a:pt x="36" y="0"/>
                  </a:lnTo>
                  <a:lnTo>
                    <a:pt x="36" y="0"/>
                  </a:lnTo>
                  <a:lnTo>
                    <a:pt x="39" y="0"/>
                  </a:lnTo>
                  <a:lnTo>
                    <a:pt x="40" y="2"/>
                  </a:lnTo>
                  <a:lnTo>
                    <a:pt x="42" y="3"/>
                  </a:lnTo>
                  <a:lnTo>
                    <a:pt x="45" y="4"/>
                  </a:lnTo>
                  <a:lnTo>
                    <a:pt x="45" y="4"/>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sp>
          <p:nvSpPr>
            <p:cNvPr id="87" name="Freeform 92"/>
            <p:cNvSpPr>
              <a:spLocks noEditPoints="1"/>
            </p:cNvSpPr>
            <p:nvPr/>
          </p:nvSpPr>
          <p:spPr bwMode="auto">
            <a:xfrm>
              <a:off x="4098926" y="463550"/>
              <a:ext cx="441325" cy="214313"/>
            </a:xfrm>
            <a:custGeom>
              <a:avLst/>
              <a:gdLst/>
              <a:ahLst/>
              <a:cxnLst>
                <a:cxn ang="0">
                  <a:pos x="831" y="275"/>
                </a:cxn>
                <a:cxn ang="0">
                  <a:pos x="786" y="320"/>
                </a:cxn>
                <a:cxn ang="0">
                  <a:pos x="667" y="372"/>
                </a:cxn>
                <a:cxn ang="0">
                  <a:pos x="530" y="401"/>
                </a:cxn>
                <a:cxn ang="0">
                  <a:pos x="451" y="399"/>
                </a:cxn>
                <a:cxn ang="0">
                  <a:pos x="375" y="381"/>
                </a:cxn>
                <a:cxn ang="0">
                  <a:pos x="327" y="368"/>
                </a:cxn>
                <a:cxn ang="0">
                  <a:pos x="227" y="347"/>
                </a:cxn>
                <a:cxn ang="0">
                  <a:pos x="114" y="315"/>
                </a:cxn>
                <a:cxn ang="0">
                  <a:pos x="53" y="266"/>
                </a:cxn>
                <a:cxn ang="0">
                  <a:pos x="3" y="135"/>
                </a:cxn>
                <a:cxn ang="0">
                  <a:pos x="0" y="98"/>
                </a:cxn>
                <a:cxn ang="0">
                  <a:pos x="15" y="72"/>
                </a:cxn>
                <a:cxn ang="0">
                  <a:pos x="74" y="42"/>
                </a:cxn>
                <a:cxn ang="0">
                  <a:pos x="156" y="26"/>
                </a:cxn>
                <a:cxn ang="0">
                  <a:pos x="187" y="18"/>
                </a:cxn>
                <a:cxn ang="0">
                  <a:pos x="235" y="1"/>
                </a:cxn>
                <a:cxn ang="0">
                  <a:pos x="344" y="13"/>
                </a:cxn>
                <a:cxn ang="0">
                  <a:pos x="397" y="30"/>
                </a:cxn>
                <a:cxn ang="0">
                  <a:pos x="446" y="48"/>
                </a:cxn>
                <a:cxn ang="0">
                  <a:pos x="531" y="82"/>
                </a:cxn>
                <a:cxn ang="0">
                  <a:pos x="655" y="108"/>
                </a:cxn>
                <a:cxn ang="0">
                  <a:pos x="692" y="122"/>
                </a:cxn>
                <a:cxn ang="0">
                  <a:pos x="763" y="126"/>
                </a:cxn>
                <a:cxn ang="0">
                  <a:pos x="798" y="142"/>
                </a:cxn>
                <a:cxn ang="0">
                  <a:pos x="827" y="192"/>
                </a:cxn>
                <a:cxn ang="0">
                  <a:pos x="502" y="387"/>
                </a:cxn>
                <a:cxn ang="0">
                  <a:pos x="644" y="365"/>
                </a:cxn>
                <a:cxn ang="0">
                  <a:pos x="772" y="308"/>
                </a:cxn>
                <a:cxn ang="0">
                  <a:pos x="822" y="256"/>
                </a:cxn>
                <a:cxn ang="0">
                  <a:pos x="806" y="170"/>
                </a:cxn>
                <a:cxn ang="0">
                  <a:pos x="760" y="142"/>
                </a:cxn>
                <a:cxn ang="0">
                  <a:pos x="691" y="137"/>
                </a:cxn>
                <a:cxn ang="0">
                  <a:pos x="561" y="105"/>
                </a:cxn>
                <a:cxn ang="0">
                  <a:pos x="466" y="76"/>
                </a:cxn>
                <a:cxn ang="0">
                  <a:pos x="358" y="32"/>
                </a:cxn>
                <a:cxn ang="0">
                  <a:pos x="285" y="18"/>
                </a:cxn>
                <a:cxn ang="0">
                  <a:pos x="162" y="38"/>
                </a:cxn>
                <a:cxn ang="0">
                  <a:pos x="53" y="72"/>
                </a:cxn>
                <a:cxn ang="0">
                  <a:pos x="19" y="105"/>
                </a:cxn>
                <a:cxn ang="0">
                  <a:pos x="55" y="141"/>
                </a:cxn>
                <a:cxn ang="0">
                  <a:pos x="137" y="168"/>
                </a:cxn>
                <a:cxn ang="0">
                  <a:pos x="219" y="193"/>
                </a:cxn>
                <a:cxn ang="0">
                  <a:pos x="268" y="200"/>
                </a:cxn>
                <a:cxn ang="0">
                  <a:pos x="216" y="204"/>
                </a:cxn>
                <a:cxn ang="0">
                  <a:pos x="25" y="143"/>
                </a:cxn>
                <a:cxn ang="0">
                  <a:pos x="68" y="256"/>
                </a:cxn>
                <a:cxn ang="0">
                  <a:pos x="100" y="281"/>
                </a:cxn>
                <a:cxn ang="0">
                  <a:pos x="118" y="296"/>
                </a:cxn>
                <a:cxn ang="0">
                  <a:pos x="237" y="334"/>
                </a:cxn>
                <a:cxn ang="0">
                  <a:pos x="325" y="348"/>
                </a:cxn>
                <a:cxn ang="0">
                  <a:pos x="402" y="369"/>
                </a:cxn>
                <a:cxn ang="0">
                  <a:pos x="401" y="317"/>
                </a:cxn>
                <a:cxn ang="0">
                  <a:pos x="407" y="352"/>
                </a:cxn>
                <a:cxn ang="0">
                  <a:pos x="446" y="381"/>
                </a:cxn>
              </a:cxnLst>
              <a:rect l="0" t="0" r="r" b="b"/>
              <a:pathLst>
                <a:path w="836" h="404">
                  <a:moveTo>
                    <a:pt x="833" y="256"/>
                  </a:moveTo>
                  <a:lnTo>
                    <a:pt x="833" y="256"/>
                  </a:lnTo>
                  <a:lnTo>
                    <a:pt x="836" y="261"/>
                  </a:lnTo>
                  <a:lnTo>
                    <a:pt x="835" y="266"/>
                  </a:lnTo>
                  <a:lnTo>
                    <a:pt x="833" y="271"/>
                  </a:lnTo>
                  <a:lnTo>
                    <a:pt x="831" y="275"/>
                  </a:lnTo>
                  <a:lnTo>
                    <a:pt x="825" y="286"/>
                  </a:lnTo>
                  <a:lnTo>
                    <a:pt x="823" y="291"/>
                  </a:lnTo>
                  <a:lnTo>
                    <a:pt x="822" y="299"/>
                  </a:lnTo>
                  <a:lnTo>
                    <a:pt x="822" y="299"/>
                  </a:lnTo>
                  <a:lnTo>
                    <a:pt x="805" y="309"/>
                  </a:lnTo>
                  <a:lnTo>
                    <a:pt x="786" y="320"/>
                  </a:lnTo>
                  <a:lnTo>
                    <a:pt x="768" y="330"/>
                  </a:lnTo>
                  <a:lnTo>
                    <a:pt x="749" y="339"/>
                  </a:lnTo>
                  <a:lnTo>
                    <a:pt x="730" y="349"/>
                  </a:lnTo>
                  <a:lnTo>
                    <a:pt x="709" y="357"/>
                  </a:lnTo>
                  <a:lnTo>
                    <a:pt x="688" y="365"/>
                  </a:lnTo>
                  <a:lnTo>
                    <a:pt x="667" y="372"/>
                  </a:lnTo>
                  <a:lnTo>
                    <a:pt x="645" y="379"/>
                  </a:lnTo>
                  <a:lnTo>
                    <a:pt x="624" y="385"/>
                  </a:lnTo>
                  <a:lnTo>
                    <a:pt x="601" y="391"/>
                  </a:lnTo>
                  <a:lnTo>
                    <a:pt x="578" y="395"/>
                  </a:lnTo>
                  <a:lnTo>
                    <a:pt x="554" y="398"/>
                  </a:lnTo>
                  <a:lnTo>
                    <a:pt x="530" y="401"/>
                  </a:lnTo>
                  <a:lnTo>
                    <a:pt x="507" y="402"/>
                  </a:lnTo>
                  <a:lnTo>
                    <a:pt x="483" y="404"/>
                  </a:lnTo>
                  <a:lnTo>
                    <a:pt x="483" y="404"/>
                  </a:lnTo>
                  <a:lnTo>
                    <a:pt x="472" y="404"/>
                  </a:lnTo>
                  <a:lnTo>
                    <a:pt x="461" y="401"/>
                  </a:lnTo>
                  <a:lnTo>
                    <a:pt x="451" y="399"/>
                  </a:lnTo>
                  <a:lnTo>
                    <a:pt x="442" y="397"/>
                  </a:lnTo>
                  <a:lnTo>
                    <a:pt x="422" y="391"/>
                  </a:lnTo>
                  <a:lnTo>
                    <a:pt x="402" y="385"/>
                  </a:lnTo>
                  <a:lnTo>
                    <a:pt x="402" y="385"/>
                  </a:lnTo>
                  <a:lnTo>
                    <a:pt x="389" y="383"/>
                  </a:lnTo>
                  <a:lnTo>
                    <a:pt x="375" y="381"/>
                  </a:lnTo>
                  <a:lnTo>
                    <a:pt x="361" y="380"/>
                  </a:lnTo>
                  <a:lnTo>
                    <a:pt x="347" y="378"/>
                  </a:lnTo>
                  <a:lnTo>
                    <a:pt x="347" y="378"/>
                  </a:lnTo>
                  <a:lnTo>
                    <a:pt x="341" y="375"/>
                  </a:lnTo>
                  <a:lnTo>
                    <a:pt x="333" y="371"/>
                  </a:lnTo>
                  <a:lnTo>
                    <a:pt x="327" y="368"/>
                  </a:lnTo>
                  <a:lnTo>
                    <a:pt x="319" y="365"/>
                  </a:lnTo>
                  <a:lnTo>
                    <a:pt x="319" y="365"/>
                  </a:lnTo>
                  <a:lnTo>
                    <a:pt x="293" y="360"/>
                  </a:lnTo>
                  <a:lnTo>
                    <a:pt x="267" y="355"/>
                  </a:lnTo>
                  <a:lnTo>
                    <a:pt x="240" y="350"/>
                  </a:lnTo>
                  <a:lnTo>
                    <a:pt x="227" y="347"/>
                  </a:lnTo>
                  <a:lnTo>
                    <a:pt x="215" y="342"/>
                  </a:lnTo>
                  <a:lnTo>
                    <a:pt x="215" y="342"/>
                  </a:lnTo>
                  <a:lnTo>
                    <a:pt x="164" y="327"/>
                  </a:lnTo>
                  <a:lnTo>
                    <a:pt x="139" y="320"/>
                  </a:lnTo>
                  <a:lnTo>
                    <a:pt x="114" y="315"/>
                  </a:lnTo>
                  <a:lnTo>
                    <a:pt x="114" y="315"/>
                  </a:lnTo>
                  <a:lnTo>
                    <a:pt x="97" y="304"/>
                  </a:lnTo>
                  <a:lnTo>
                    <a:pt x="82" y="293"/>
                  </a:lnTo>
                  <a:lnTo>
                    <a:pt x="67" y="280"/>
                  </a:lnTo>
                  <a:lnTo>
                    <a:pt x="59" y="274"/>
                  </a:lnTo>
                  <a:lnTo>
                    <a:pt x="53" y="266"/>
                  </a:lnTo>
                  <a:lnTo>
                    <a:pt x="53" y="266"/>
                  </a:lnTo>
                  <a:lnTo>
                    <a:pt x="43" y="253"/>
                  </a:lnTo>
                  <a:lnTo>
                    <a:pt x="36" y="238"/>
                  </a:lnTo>
                  <a:lnTo>
                    <a:pt x="29" y="221"/>
                  </a:lnTo>
                  <a:lnTo>
                    <a:pt x="23" y="205"/>
                  </a:lnTo>
                  <a:lnTo>
                    <a:pt x="13" y="171"/>
                  </a:lnTo>
                  <a:lnTo>
                    <a:pt x="3" y="135"/>
                  </a:lnTo>
                  <a:lnTo>
                    <a:pt x="3" y="135"/>
                  </a:lnTo>
                  <a:lnTo>
                    <a:pt x="4" y="129"/>
                  </a:lnTo>
                  <a:lnTo>
                    <a:pt x="5" y="124"/>
                  </a:lnTo>
                  <a:lnTo>
                    <a:pt x="3" y="113"/>
                  </a:lnTo>
                  <a:lnTo>
                    <a:pt x="0" y="104"/>
                  </a:lnTo>
                  <a:lnTo>
                    <a:pt x="0" y="98"/>
                  </a:lnTo>
                  <a:lnTo>
                    <a:pt x="0" y="93"/>
                  </a:lnTo>
                  <a:lnTo>
                    <a:pt x="0" y="93"/>
                  </a:lnTo>
                  <a:lnTo>
                    <a:pt x="3" y="89"/>
                  </a:lnTo>
                  <a:lnTo>
                    <a:pt x="6" y="83"/>
                  </a:lnTo>
                  <a:lnTo>
                    <a:pt x="10" y="78"/>
                  </a:lnTo>
                  <a:lnTo>
                    <a:pt x="15" y="72"/>
                  </a:lnTo>
                  <a:lnTo>
                    <a:pt x="28" y="62"/>
                  </a:lnTo>
                  <a:lnTo>
                    <a:pt x="39" y="54"/>
                  </a:lnTo>
                  <a:lnTo>
                    <a:pt x="39" y="54"/>
                  </a:lnTo>
                  <a:lnTo>
                    <a:pt x="50" y="49"/>
                  </a:lnTo>
                  <a:lnTo>
                    <a:pt x="63" y="45"/>
                  </a:lnTo>
                  <a:lnTo>
                    <a:pt x="74" y="42"/>
                  </a:lnTo>
                  <a:lnTo>
                    <a:pt x="88" y="39"/>
                  </a:lnTo>
                  <a:lnTo>
                    <a:pt x="115" y="35"/>
                  </a:lnTo>
                  <a:lnTo>
                    <a:pt x="142" y="30"/>
                  </a:lnTo>
                  <a:lnTo>
                    <a:pt x="142" y="30"/>
                  </a:lnTo>
                  <a:lnTo>
                    <a:pt x="149" y="28"/>
                  </a:lnTo>
                  <a:lnTo>
                    <a:pt x="156" y="26"/>
                  </a:lnTo>
                  <a:lnTo>
                    <a:pt x="162" y="22"/>
                  </a:lnTo>
                  <a:lnTo>
                    <a:pt x="169" y="20"/>
                  </a:lnTo>
                  <a:lnTo>
                    <a:pt x="169" y="20"/>
                  </a:lnTo>
                  <a:lnTo>
                    <a:pt x="177" y="19"/>
                  </a:lnTo>
                  <a:lnTo>
                    <a:pt x="187" y="18"/>
                  </a:lnTo>
                  <a:lnTo>
                    <a:pt x="187" y="18"/>
                  </a:lnTo>
                  <a:lnTo>
                    <a:pt x="195" y="15"/>
                  </a:lnTo>
                  <a:lnTo>
                    <a:pt x="204" y="11"/>
                  </a:lnTo>
                  <a:lnTo>
                    <a:pt x="211" y="6"/>
                  </a:lnTo>
                  <a:lnTo>
                    <a:pt x="219" y="4"/>
                  </a:lnTo>
                  <a:lnTo>
                    <a:pt x="219" y="4"/>
                  </a:lnTo>
                  <a:lnTo>
                    <a:pt x="235" y="1"/>
                  </a:lnTo>
                  <a:lnTo>
                    <a:pt x="251" y="0"/>
                  </a:lnTo>
                  <a:lnTo>
                    <a:pt x="266" y="1"/>
                  </a:lnTo>
                  <a:lnTo>
                    <a:pt x="282" y="2"/>
                  </a:lnTo>
                  <a:lnTo>
                    <a:pt x="313" y="7"/>
                  </a:lnTo>
                  <a:lnTo>
                    <a:pt x="328" y="11"/>
                  </a:lnTo>
                  <a:lnTo>
                    <a:pt x="344" y="13"/>
                  </a:lnTo>
                  <a:lnTo>
                    <a:pt x="344" y="13"/>
                  </a:lnTo>
                  <a:lnTo>
                    <a:pt x="355" y="15"/>
                  </a:lnTo>
                  <a:lnTo>
                    <a:pt x="366" y="18"/>
                  </a:lnTo>
                  <a:lnTo>
                    <a:pt x="386" y="27"/>
                  </a:lnTo>
                  <a:lnTo>
                    <a:pt x="386" y="27"/>
                  </a:lnTo>
                  <a:lnTo>
                    <a:pt x="397" y="30"/>
                  </a:lnTo>
                  <a:lnTo>
                    <a:pt x="409" y="32"/>
                  </a:lnTo>
                  <a:lnTo>
                    <a:pt x="421" y="35"/>
                  </a:lnTo>
                  <a:lnTo>
                    <a:pt x="431" y="38"/>
                  </a:lnTo>
                  <a:lnTo>
                    <a:pt x="431" y="38"/>
                  </a:lnTo>
                  <a:lnTo>
                    <a:pt x="438" y="43"/>
                  </a:lnTo>
                  <a:lnTo>
                    <a:pt x="446" y="48"/>
                  </a:lnTo>
                  <a:lnTo>
                    <a:pt x="452" y="54"/>
                  </a:lnTo>
                  <a:lnTo>
                    <a:pt x="461" y="59"/>
                  </a:lnTo>
                  <a:lnTo>
                    <a:pt x="461" y="59"/>
                  </a:lnTo>
                  <a:lnTo>
                    <a:pt x="477" y="65"/>
                  </a:lnTo>
                  <a:lnTo>
                    <a:pt x="494" y="72"/>
                  </a:lnTo>
                  <a:lnTo>
                    <a:pt x="531" y="82"/>
                  </a:lnTo>
                  <a:lnTo>
                    <a:pt x="570" y="92"/>
                  </a:lnTo>
                  <a:lnTo>
                    <a:pt x="610" y="100"/>
                  </a:lnTo>
                  <a:lnTo>
                    <a:pt x="610" y="100"/>
                  </a:lnTo>
                  <a:lnTo>
                    <a:pt x="625" y="104"/>
                  </a:lnTo>
                  <a:lnTo>
                    <a:pt x="640" y="106"/>
                  </a:lnTo>
                  <a:lnTo>
                    <a:pt x="655" y="108"/>
                  </a:lnTo>
                  <a:lnTo>
                    <a:pt x="669" y="111"/>
                  </a:lnTo>
                  <a:lnTo>
                    <a:pt x="669" y="111"/>
                  </a:lnTo>
                  <a:lnTo>
                    <a:pt x="674" y="113"/>
                  </a:lnTo>
                  <a:lnTo>
                    <a:pt x="680" y="118"/>
                  </a:lnTo>
                  <a:lnTo>
                    <a:pt x="687" y="121"/>
                  </a:lnTo>
                  <a:lnTo>
                    <a:pt x="692" y="122"/>
                  </a:lnTo>
                  <a:lnTo>
                    <a:pt x="696" y="123"/>
                  </a:lnTo>
                  <a:lnTo>
                    <a:pt x="696" y="123"/>
                  </a:lnTo>
                  <a:lnTo>
                    <a:pt x="711" y="124"/>
                  </a:lnTo>
                  <a:lnTo>
                    <a:pt x="725" y="125"/>
                  </a:lnTo>
                  <a:lnTo>
                    <a:pt x="751" y="125"/>
                  </a:lnTo>
                  <a:lnTo>
                    <a:pt x="763" y="126"/>
                  </a:lnTo>
                  <a:lnTo>
                    <a:pt x="773" y="128"/>
                  </a:lnTo>
                  <a:lnTo>
                    <a:pt x="783" y="132"/>
                  </a:lnTo>
                  <a:lnTo>
                    <a:pt x="787" y="134"/>
                  </a:lnTo>
                  <a:lnTo>
                    <a:pt x="792" y="137"/>
                  </a:lnTo>
                  <a:lnTo>
                    <a:pt x="792" y="137"/>
                  </a:lnTo>
                  <a:lnTo>
                    <a:pt x="798" y="142"/>
                  </a:lnTo>
                  <a:lnTo>
                    <a:pt x="803" y="148"/>
                  </a:lnTo>
                  <a:lnTo>
                    <a:pt x="809" y="153"/>
                  </a:lnTo>
                  <a:lnTo>
                    <a:pt x="814" y="160"/>
                  </a:lnTo>
                  <a:lnTo>
                    <a:pt x="817" y="167"/>
                  </a:lnTo>
                  <a:lnTo>
                    <a:pt x="822" y="175"/>
                  </a:lnTo>
                  <a:lnTo>
                    <a:pt x="827" y="192"/>
                  </a:lnTo>
                  <a:lnTo>
                    <a:pt x="830" y="209"/>
                  </a:lnTo>
                  <a:lnTo>
                    <a:pt x="832" y="226"/>
                  </a:lnTo>
                  <a:lnTo>
                    <a:pt x="833" y="242"/>
                  </a:lnTo>
                  <a:lnTo>
                    <a:pt x="833" y="256"/>
                  </a:lnTo>
                  <a:lnTo>
                    <a:pt x="833" y="256"/>
                  </a:lnTo>
                  <a:close/>
                  <a:moveTo>
                    <a:pt x="502" y="387"/>
                  </a:moveTo>
                  <a:lnTo>
                    <a:pt x="502" y="387"/>
                  </a:lnTo>
                  <a:lnTo>
                    <a:pt x="520" y="386"/>
                  </a:lnTo>
                  <a:lnTo>
                    <a:pt x="538" y="385"/>
                  </a:lnTo>
                  <a:lnTo>
                    <a:pt x="574" y="381"/>
                  </a:lnTo>
                  <a:lnTo>
                    <a:pt x="610" y="374"/>
                  </a:lnTo>
                  <a:lnTo>
                    <a:pt x="644" y="365"/>
                  </a:lnTo>
                  <a:lnTo>
                    <a:pt x="644" y="365"/>
                  </a:lnTo>
                  <a:lnTo>
                    <a:pt x="669" y="357"/>
                  </a:lnTo>
                  <a:lnTo>
                    <a:pt x="691" y="349"/>
                  </a:lnTo>
                  <a:lnTo>
                    <a:pt x="714" y="339"/>
                  </a:lnTo>
                  <a:lnTo>
                    <a:pt x="734" y="329"/>
                  </a:lnTo>
                  <a:lnTo>
                    <a:pt x="772" y="308"/>
                  </a:lnTo>
                  <a:lnTo>
                    <a:pt x="810" y="287"/>
                  </a:lnTo>
                  <a:lnTo>
                    <a:pt x="810" y="287"/>
                  </a:lnTo>
                  <a:lnTo>
                    <a:pt x="814" y="279"/>
                  </a:lnTo>
                  <a:lnTo>
                    <a:pt x="817" y="273"/>
                  </a:lnTo>
                  <a:lnTo>
                    <a:pt x="820" y="264"/>
                  </a:lnTo>
                  <a:lnTo>
                    <a:pt x="822" y="256"/>
                  </a:lnTo>
                  <a:lnTo>
                    <a:pt x="822" y="247"/>
                  </a:lnTo>
                  <a:lnTo>
                    <a:pt x="823" y="239"/>
                  </a:lnTo>
                  <a:lnTo>
                    <a:pt x="821" y="220"/>
                  </a:lnTo>
                  <a:lnTo>
                    <a:pt x="817" y="202"/>
                  </a:lnTo>
                  <a:lnTo>
                    <a:pt x="812" y="185"/>
                  </a:lnTo>
                  <a:lnTo>
                    <a:pt x="806" y="170"/>
                  </a:lnTo>
                  <a:lnTo>
                    <a:pt x="797" y="157"/>
                  </a:lnTo>
                  <a:lnTo>
                    <a:pt x="797" y="157"/>
                  </a:lnTo>
                  <a:lnTo>
                    <a:pt x="788" y="152"/>
                  </a:lnTo>
                  <a:lnTo>
                    <a:pt x="779" y="148"/>
                  </a:lnTo>
                  <a:lnTo>
                    <a:pt x="769" y="144"/>
                  </a:lnTo>
                  <a:lnTo>
                    <a:pt x="760" y="142"/>
                  </a:lnTo>
                  <a:lnTo>
                    <a:pt x="749" y="141"/>
                  </a:lnTo>
                  <a:lnTo>
                    <a:pt x="738" y="140"/>
                  </a:lnTo>
                  <a:lnTo>
                    <a:pt x="715" y="139"/>
                  </a:lnTo>
                  <a:lnTo>
                    <a:pt x="715" y="139"/>
                  </a:lnTo>
                  <a:lnTo>
                    <a:pt x="703" y="138"/>
                  </a:lnTo>
                  <a:lnTo>
                    <a:pt x="691" y="137"/>
                  </a:lnTo>
                  <a:lnTo>
                    <a:pt x="667" y="133"/>
                  </a:lnTo>
                  <a:lnTo>
                    <a:pt x="643" y="126"/>
                  </a:lnTo>
                  <a:lnTo>
                    <a:pt x="619" y="119"/>
                  </a:lnTo>
                  <a:lnTo>
                    <a:pt x="596" y="112"/>
                  </a:lnTo>
                  <a:lnTo>
                    <a:pt x="573" y="107"/>
                  </a:lnTo>
                  <a:lnTo>
                    <a:pt x="561" y="105"/>
                  </a:lnTo>
                  <a:lnTo>
                    <a:pt x="551" y="103"/>
                  </a:lnTo>
                  <a:lnTo>
                    <a:pt x="541" y="103"/>
                  </a:lnTo>
                  <a:lnTo>
                    <a:pt x="531" y="103"/>
                  </a:lnTo>
                  <a:lnTo>
                    <a:pt x="531" y="103"/>
                  </a:lnTo>
                  <a:lnTo>
                    <a:pt x="499" y="89"/>
                  </a:lnTo>
                  <a:lnTo>
                    <a:pt x="466" y="76"/>
                  </a:lnTo>
                  <a:lnTo>
                    <a:pt x="398" y="50"/>
                  </a:lnTo>
                  <a:lnTo>
                    <a:pt x="398" y="50"/>
                  </a:lnTo>
                  <a:lnTo>
                    <a:pt x="386" y="43"/>
                  </a:lnTo>
                  <a:lnTo>
                    <a:pt x="373" y="36"/>
                  </a:lnTo>
                  <a:lnTo>
                    <a:pt x="366" y="34"/>
                  </a:lnTo>
                  <a:lnTo>
                    <a:pt x="358" y="32"/>
                  </a:lnTo>
                  <a:lnTo>
                    <a:pt x="349" y="31"/>
                  </a:lnTo>
                  <a:lnTo>
                    <a:pt x="340" y="30"/>
                  </a:lnTo>
                  <a:lnTo>
                    <a:pt x="340" y="30"/>
                  </a:lnTo>
                  <a:lnTo>
                    <a:pt x="322" y="24"/>
                  </a:lnTo>
                  <a:lnTo>
                    <a:pt x="303" y="20"/>
                  </a:lnTo>
                  <a:lnTo>
                    <a:pt x="285" y="18"/>
                  </a:lnTo>
                  <a:lnTo>
                    <a:pt x="267" y="18"/>
                  </a:lnTo>
                  <a:lnTo>
                    <a:pt x="249" y="19"/>
                  </a:lnTo>
                  <a:lnTo>
                    <a:pt x="232" y="21"/>
                  </a:lnTo>
                  <a:lnTo>
                    <a:pt x="215" y="24"/>
                  </a:lnTo>
                  <a:lnTo>
                    <a:pt x="197" y="29"/>
                  </a:lnTo>
                  <a:lnTo>
                    <a:pt x="162" y="38"/>
                  </a:lnTo>
                  <a:lnTo>
                    <a:pt x="128" y="49"/>
                  </a:lnTo>
                  <a:lnTo>
                    <a:pt x="94" y="60"/>
                  </a:lnTo>
                  <a:lnTo>
                    <a:pt x="76" y="63"/>
                  </a:lnTo>
                  <a:lnTo>
                    <a:pt x="59" y="66"/>
                  </a:lnTo>
                  <a:lnTo>
                    <a:pt x="59" y="66"/>
                  </a:lnTo>
                  <a:lnTo>
                    <a:pt x="53" y="72"/>
                  </a:lnTo>
                  <a:lnTo>
                    <a:pt x="48" y="75"/>
                  </a:lnTo>
                  <a:lnTo>
                    <a:pt x="38" y="79"/>
                  </a:lnTo>
                  <a:lnTo>
                    <a:pt x="16" y="84"/>
                  </a:lnTo>
                  <a:lnTo>
                    <a:pt x="16" y="84"/>
                  </a:lnTo>
                  <a:lnTo>
                    <a:pt x="18" y="95"/>
                  </a:lnTo>
                  <a:lnTo>
                    <a:pt x="19" y="105"/>
                  </a:lnTo>
                  <a:lnTo>
                    <a:pt x="22" y="113"/>
                  </a:lnTo>
                  <a:lnTo>
                    <a:pt x="26" y="121"/>
                  </a:lnTo>
                  <a:lnTo>
                    <a:pt x="31" y="127"/>
                  </a:lnTo>
                  <a:lnTo>
                    <a:pt x="38" y="133"/>
                  </a:lnTo>
                  <a:lnTo>
                    <a:pt x="46" y="138"/>
                  </a:lnTo>
                  <a:lnTo>
                    <a:pt x="55" y="141"/>
                  </a:lnTo>
                  <a:lnTo>
                    <a:pt x="55" y="141"/>
                  </a:lnTo>
                  <a:lnTo>
                    <a:pt x="88" y="154"/>
                  </a:lnTo>
                  <a:lnTo>
                    <a:pt x="105" y="160"/>
                  </a:lnTo>
                  <a:lnTo>
                    <a:pt x="124" y="166"/>
                  </a:lnTo>
                  <a:lnTo>
                    <a:pt x="124" y="166"/>
                  </a:lnTo>
                  <a:lnTo>
                    <a:pt x="137" y="168"/>
                  </a:lnTo>
                  <a:lnTo>
                    <a:pt x="152" y="171"/>
                  </a:lnTo>
                  <a:lnTo>
                    <a:pt x="166" y="173"/>
                  </a:lnTo>
                  <a:lnTo>
                    <a:pt x="180" y="178"/>
                  </a:lnTo>
                  <a:lnTo>
                    <a:pt x="180" y="178"/>
                  </a:lnTo>
                  <a:lnTo>
                    <a:pt x="206" y="187"/>
                  </a:lnTo>
                  <a:lnTo>
                    <a:pt x="219" y="193"/>
                  </a:lnTo>
                  <a:lnTo>
                    <a:pt x="231" y="196"/>
                  </a:lnTo>
                  <a:lnTo>
                    <a:pt x="231" y="196"/>
                  </a:lnTo>
                  <a:lnTo>
                    <a:pt x="238" y="197"/>
                  </a:lnTo>
                  <a:lnTo>
                    <a:pt x="246" y="198"/>
                  </a:lnTo>
                  <a:lnTo>
                    <a:pt x="261" y="199"/>
                  </a:lnTo>
                  <a:lnTo>
                    <a:pt x="268" y="200"/>
                  </a:lnTo>
                  <a:lnTo>
                    <a:pt x="273" y="202"/>
                  </a:lnTo>
                  <a:lnTo>
                    <a:pt x="279" y="206"/>
                  </a:lnTo>
                  <a:lnTo>
                    <a:pt x="283" y="212"/>
                  </a:lnTo>
                  <a:lnTo>
                    <a:pt x="283" y="212"/>
                  </a:lnTo>
                  <a:lnTo>
                    <a:pt x="249" y="209"/>
                  </a:lnTo>
                  <a:lnTo>
                    <a:pt x="216" y="204"/>
                  </a:lnTo>
                  <a:lnTo>
                    <a:pt x="184" y="197"/>
                  </a:lnTo>
                  <a:lnTo>
                    <a:pt x="151" y="188"/>
                  </a:lnTo>
                  <a:lnTo>
                    <a:pt x="119" y="179"/>
                  </a:lnTo>
                  <a:lnTo>
                    <a:pt x="88" y="168"/>
                  </a:lnTo>
                  <a:lnTo>
                    <a:pt x="25" y="143"/>
                  </a:lnTo>
                  <a:lnTo>
                    <a:pt x="25" y="143"/>
                  </a:lnTo>
                  <a:lnTo>
                    <a:pt x="31" y="166"/>
                  </a:lnTo>
                  <a:lnTo>
                    <a:pt x="37" y="187"/>
                  </a:lnTo>
                  <a:lnTo>
                    <a:pt x="48" y="228"/>
                  </a:lnTo>
                  <a:lnTo>
                    <a:pt x="48" y="228"/>
                  </a:lnTo>
                  <a:lnTo>
                    <a:pt x="58" y="242"/>
                  </a:lnTo>
                  <a:lnTo>
                    <a:pt x="68" y="256"/>
                  </a:lnTo>
                  <a:lnTo>
                    <a:pt x="80" y="269"/>
                  </a:lnTo>
                  <a:lnTo>
                    <a:pt x="85" y="275"/>
                  </a:lnTo>
                  <a:lnTo>
                    <a:pt x="91" y="280"/>
                  </a:lnTo>
                  <a:lnTo>
                    <a:pt x="91" y="280"/>
                  </a:lnTo>
                  <a:lnTo>
                    <a:pt x="96" y="280"/>
                  </a:lnTo>
                  <a:lnTo>
                    <a:pt x="100" y="281"/>
                  </a:lnTo>
                  <a:lnTo>
                    <a:pt x="103" y="284"/>
                  </a:lnTo>
                  <a:lnTo>
                    <a:pt x="105" y="286"/>
                  </a:lnTo>
                  <a:lnTo>
                    <a:pt x="112" y="292"/>
                  </a:lnTo>
                  <a:lnTo>
                    <a:pt x="114" y="294"/>
                  </a:lnTo>
                  <a:lnTo>
                    <a:pt x="118" y="296"/>
                  </a:lnTo>
                  <a:lnTo>
                    <a:pt x="118" y="296"/>
                  </a:lnTo>
                  <a:lnTo>
                    <a:pt x="129" y="302"/>
                  </a:lnTo>
                  <a:lnTo>
                    <a:pt x="143" y="307"/>
                  </a:lnTo>
                  <a:lnTo>
                    <a:pt x="172" y="317"/>
                  </a:lnTo>
                  <a:lnTo>
                    <a:pt x="226" y="331"/>
                  </a:lnTo>
                  <a:lnTo>
                    <a:pt x="226" y="331"/>
                  </a:lnTo>
                  <a:lnTo>
                    <a:pt x="237" y="334"/>
                  </a:lnTo>
                  <a:lnTo>
                    <a:pt x="249" y="336"/>
                  </a:lnTo>
                  <a:lnTo>
                    <a:pt x="270" y="338"/>
                  </a:lnTo>
                  <a:lnTo>
                    <a:pt x="292" y="341"/>
                  </a:lnTo>
                  <a:lnTo>
                    <a:pt x="313" y="345"/>
                  </a:lnTo>
                  <a:lnTo>
                    <a:pt x="313" y="345"/>
                  </a:lnTo>
                  <a:lnTo>
                    <a:pt x="325" y="348"/>
                  </a:lnTo>
                  <a:lnTo>
                    <a:pt x="337" y="352"/>
                  </a:lnTo>
                  <a:lnTo>
                    <a:pt x="358" y="362"/>
                  </a:lnTo>
                  <a:lnTo>
                    <a:pt x="369" y="365"/>
                  </a:lnTo>
                  <a:lnTo>
                    <a:pt x="379" y="368"/>
                  </a:lnTo>
                  <a:lnTo>
                    <a:pt x="390" y="369"/>
                  </a:lnTo>
                  <a:lnTo>
                    <a:pt x="402" y="369"/>
                  </a:lnTo>
                  <a:lnTo>
                    <a:pt x="402" y="369"/>
                  </a:lnTo>
                  <a:lnTo>
                    <a:pt x="400" y="356"/>
                  </a:lnTo>
                  <a:lnTo>
                    <a:pt x="398" y="340"/>
                  </a:lnTo>
                  <a:lnTo>
                    <a:pt x="398" y="332"/>
                  </a:lnTo>
                  <a:lnTo>
                    <a:pt x="399" y="324"/>
                  </a:lnTo>
                  <a:lnTo>
                    <a:pt x="401" y="317"/>
                  </a:lnTo>
                  <a:lnTo>
                    <a:pt x="404" y="310"/>
                  </a:lnTo>
                  <a:lnTo>
                    <a:pt x="404" y="310"/>
                  </a:lnTo>
                  <a:lnTo>
                    <a:pt x="403" y="323"/>
                  </a:lnTo>
                  <a:lnTo>
                    <a:pt x="403" y="334"/>
                  </a:lnTo>
                  <a:lnTo>
                    <a:pt x="404" y="344"/>
                  </a:lnTo>
                  <a:lnTo>
                    <a:pt x="407" y="352"/>
                  </a:lnTo>
                  <a:lnTo>
                    <a:pt x="412" y="359"/>
                  </a:lnTo>
                  <a:lnTo>
                    <a:pt x="417" y="365"/>
                  </a:lnTo>
                  <a:lnTo>
                    <a:pt x="422" y="370"/>
                  </a:lnTo>
                  <a:lnTo>
                    <a:pt x="430" y="375"/>
                  </a:lnTo>
                  <a:lnTo>
                    <a:pt x="437" y="379"/>
                  </a:lnTo>
                  <a:lnTo>
                    <a:pt x="446" y="381"/>
                  </a:lnTo>
                  <a:lnTo>
                    <a:pt x="454" y="384"/>
                  </a:lnTo>
                  <a:lnTo>
                    <a:pt x="463" y="385"/>
                  </a:lnTo>
                  <a:lnTo>
                    <a:pt x="482" y="387"/>
                  </a:lnTo>
                  <a:lnTo>
                    <a:pt x="502" y="387"/>
                  </a:lnTo>
                  <a:lnTo>
                    <a:pt x="502" y="387"/>
                  </a:lnTo>
                  <a:close/>
                </a:path>
              </a:pathLst>
            </a:custGeom>
            <a:solidFill>
              <a:srgbClr val="FFFFFF"/>
            </a:solidFill>
            <a:ln w="9525">
              <a:solidFill>
                <a:srgbClr val="00687B"/>
              </a:solidFill>
              <a:round/>
            </a:ln>
          </p:spPr>
          <p:txBody>
            <a:bodyPr vert="horz" wrap="square" lIns="91440" tIns="45720" rIns="91440" bIns="45720" numCol="1" anchor="t" anchorCtr="0" compatLnSpc="1"/>
            <a:lstStyle/>
            <a:p>
              <a:endParaRPr lang="zh-CN" altLang="en-US"/>
            </a:p>
          </p:txBody>
        </p:sp>
      </p:grpSp>
      <p:sp>
        <p:nvSpPr>
          <p:cNvPr id="88" name="流程图: 终止 87"/>
          <p:cNvSpPr/>
          <p:nvPr/>
        </p:nvSpPr>
        <p:spPr>
          <a:xfrm>
            <a:off x="8707832" y="2538699"/>
            <a:ext cx="745666" cy="468343"/>
          </a:xfrm>
          <a:prstGeom prst="flowChartTerminator">
            <a:avLst/>
          </a:prstGeom>
          <a:scene3d>
            <a:camera prst="orthographicFront"/>
            <a:lightRig rig="threePt" dir="t"/>
          </a:scene3d>
          <a:sp3d>
            <a:bevelT w="114300" prst="artDeco"/>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b="1" dirty="0">
                <a:solidFill>
                  <a:schemeClr val="tx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GO</a:t>
            </a:r>
          </a:p>
        </p:txBody>
      </p:sp>
      <p:sp>
        <p:nvSpPr>
          <p:cNvPr id="89" name="流程图: 终止 88"/>
          <p:cNvSpPr/>
          <p:nvPr/>
        </p:nvSpPr>
        <p:spPr>
          <a:xfrm>
            <a:off x="8837813" y="4913729"/>
            <a:ext cx="745666" cy="468343"/>
          </a:xfrm>
          <a:prstGeom prst="flowChartTerminator">
            <a:avLst/>
          </a:prstGeom>
          <a:scene3d>
            <a:camera prst="orthographicFront"/>
            <a:lightRig rig="threePt" dir="t"/>
          </a:scene3d>
          <a:sp3d>
            <a:bevelT w="114300" prst="artDeco"/>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b="1" dirty="0">
                <a:solidFill>
                  <a:schemeClr val="tx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GO</a:t>
            </a:r>
          </a:p>
        </p:txBody>
      </p:sp>
      <p:sp>
        <p:nvSpPr>
          <p:cNvPr id="2" name="Rectangle 3"/>
          <p:cNvSpPr txBox="1">
            <a:spLocks noChangeArrowheads="1"/>
          </p:cNvSpPr>
          <p:nvPr>
            <p:custDataLst>
              <p:tags r:id="rId1"/>
            </p:custDataLst>
          </p:nvPr>
        </p:nvSpPr>
        <p:spPr bwMode="auto">
          <a:xfrm>
            <a:off x="576660" y="192049"/>
            <a:ext cx="3072473"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just"/>
            <a:r>
              <a:rPr lang="en-US" altLang="zh-CN" b="1" dirty="0">
                <a:solidFill>
                  <a:schemeClr val="bg1"/>
                </a:solidFill>
                <a:latin typeface="楷体" panose="02010609060101010101" pitchFamily="49" charset="-122"/>
                <a:ea typeface="楷体" panose="02010609060101010101" pitchFamily="49" charset="-122"/>
              </a:rPr>
              <a:t>4.1 </a:t>
            </a:r>
            <a:r>
              <a:rPr lang="zh-CN" altLang="en-US" b="1" dirty="0">
                <a:solidFill>
                  <a:schemeClr val="bg1"/>
                </a:solidFill>
                <a:latin typeface="楷体" panose="02010609060101010101" pitchFamily="49" charset="-122"/>
                <a:ea typeface="楷体" panose="02010609060101010101" pitchFamily="49" charset="-122"/>
              </a:rPr>
              <a:t>角的概念的推广</a:t>
            </a:r>
            <a:endParaRPr lang="zh-CN" altLang="zh-CN" b="1" dirty="0">
              <a:solidFill>
                <a:schemeClr val="bg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8" presetClass="emph" presetSubtype="0" fill="hold" nodeType="afterEffect">
                                  <p:stCondLst>
                                    <p:cond delay="0"/>
                                  </p:stCondLst>
                                  <p:childTnLst>
                                    <p:animRot by="-25560000">
                                      <p:cBhvr>
                                        <p:cTn id="9" dur="5000" fill="hold"/>
                                        <p:tgtEl>
                                          <p:spTgt spid="16"/>
                                        </p:tgtEl>
                                        <p:attrNameLst>
                                          <p:attrName>r</p:attrName>
                                        </p:attrNameLst>
                                      </p:cBhvr>
                                    </p:animRot>
                                  </p:childTnLst>
                                </p:cTn>
                              </p:par>
                            </p:childTnLst>
                          </p:cTn>
                        </p:par>
                      </p:childTnLst>
                    </p:cTn>
                  </p:par>
                </p:childTnLst>
              </p:cTn>
              <p:nextCondLst>
                <p:cond evt="onClick" delay="0">
                  <p:tgtEl>
                    <p:spTgt spid="88"/>
                  </p:tgtEl>
                </p:cond>
              </p:nextCondLst>
            </p:seq>
            <p:seq concurrent="1" nextAc="seek">
              <p:cTn id="10" restart="whenNotActive" fill="hold" evtFilter="cancelBubble" nodeType="interactiveSeq">
                <p:stCondLst>
                  <p:cond evt="onClick" delay="0">
                    <p:tgtEl>
                      <p:spTgt spid="89"/>
                    </p:tgtEl>
                  </p:cond>
                </p:stCondLst>
                <p:endSync evt="end" delay="0">
                  <p:rtn val="all"/>
                </p:endSync>
                <p:childTnLst>
                  <p:par>
                    <p:cTn id="11" fill="hold">
                      <p:stCondLst>
                        <p:cond delay="0"/>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par>
                          <p:cTn id="15" fill="hold">
                            <p:stCondLst>
                              <p:cond delay="0"/>
                            </p:stCondLst>
                            <p:childTnLst>
                              <p:par>
                                <p:cTn id="16" presetID="8" presetClass="emph" presetSubtype="0" fill="hold" nodeType="afterEffect">
                                  <p:stCondLst>
                                    <p:cond delay="0"/>
                                  </p:stCondLst>
                                  <p:childTnLst>
                                    <p:animRot by="8130000">
                                      <p:cBhvr>
                                        <p:cTn id="17" dur="2000" fill="hold"/>
                                        <p:tgtEl>
                                          <p:spTgt spid="19"/>
                                        </p:tgtEl>
                                        <p:attrNameLst>
                                          <p:attrName>r</p:attrName>
                                        </p:attrNameLst>
                                      </p:cBhvr>
                                    </p:animRot>
                                  </p:childTnLst>
                                </p:cTn>
                              </p:par>
                            </p:childTnLst>
                          </p:cTn>
                        </p:par>
                      </p:childTnLst>
                    </p:cTn>
                  </p:par>
                </p:childTnLst>
              </p:cTn>
              <p:nextCondLst>
                <p:cond evt="onClick" delay="0">
                  <p:tgtEl>
                    <p:spTgt spid="89"/>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850068" y="1502387"/>
            <a:ext cx="10694563" cy="1383665"/>
          </a:xfrm>
          <a:prstGeom prst="rect">
            <a:avLst/>
          </a:prstGeom>
          <a:noFill/>
        </p:spPr>
        <p:txBody>
          <a:bodyPr wrap="square">
            <a:spAutoFit/>
          </a:bodyPr>
          <a:lstStyle/>
          <a:p>
            <a:pPr>
              <a:lnSpc>
                <a:spcPct val="150000"/>
              </a:lnSpc>
            </a:pP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如果角的终边在坐标轴上</a:t>
            </a:r>
            <a:r>
              <a:rPr lang="en-US" altLang="zh-CN"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就认为这个角不属于任何一个象限</a:t>
            </a:r>
            <a:r>
              <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称为</a:t>
            </a:r>
            <a:r>
              <a:rPr lang="zh-CN" altLang="en-US" sz="2800" b="1" dirty="0">
                <a:solidFill>
                  <a:srgbClr val="0B4EA2"/>
                </a:solidFill>
                <a:latin typeface="Times New Roman" panose="02020603050405020304" pitchFamily="18" charset="0"/>
                <a:ea typeface="微软雅黑" panose="020B0503020204020204" pitchFamily="34" charset="-122"/>
                <a:cs typeface="Times New Roman" panose="02020603050405020304" pitchFamily="18" charset="0"/>
              </a:rPr>
              <a:t>界限角</a:t>
            </a:r>
            <a:r>
              <a:rPr lang="zh-CN" altLang="en-US" sz="2800" b="0" i="0" dirty="0">
                <a:solidFill>
                  <a:srgbClr val="0B4EA2"/>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如</a:t>
            </a:r>
            <a:r>
              <a:rPr lang="en-US" altLang="zh-CN"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90</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180</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360</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90</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角都是界限角．</a:t>
            </a:r>
            <a:endParaRPr lang="zh-CN" altLang="en-US" sz="2800" i="1"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 name="Picture 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454400"/>
            <a:ext cx="2431178" cy="250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p:nvPr/>
        </p:nvSpPr>
        <p:spPr>
          <a:xfrm>
            <a:off x="1209240" y="4380687"/>
            <a:ext cx="737907" cy="369332"/>
          </a:xfrm>
          <a:prstGeom prst="rect">
            <a:avLst/>
          </a:prstGeom>
          <a:noFill/>
        </p:spPr>
        <p:txBody>
          <a:bodyPr wrap="square" rtlCol="0">
            <a:spAutoFit/>
          </a:bodyPr>
          <a:lstStyle/>
          <a:p>
            <a:r>
              <a:rPr lang="en-US" altLang="zh-CN" sz="1800" b="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9" name="直接连接符 8"/>
          <p:cNvCxnSpPr/>
          <p:nvPr/>
        </p:nvCxnSpPr>
        <p:spPr>
          <a:xfrm>
            <a:off x="1174069" y="4760403"/>
            <a:ext cx="737907"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10" name="Picture 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48798" y="3454400"/>
            <a:ext cx="2431178" cy="250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直接连接符 10"/>
          <p:cNvCxnSpPr/>
          <p:nvPr/>
        </p:nvCxnSpPr>
        <p:spPr>
          <a:xfrm flipV="1">
            <a:off x="3614258" y="3900148"/>
            <a:ext cx="0" cy="849872"/>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16" name="文本框 15"/>
          <p:cNvSpPr txBox="1"/>
          <p:nvPr/>
        </p:nvSpPr>
        <p:spPr>
          <a:xfrm>
            <a:off x="3692524" y="4338142"/>
            <a:ext cx="737907" cy="369332"/>
          </a:xfrm>
          <a:prstGeom prst="rect">
            <a:avLst/>
          </a:prstGeom>
          <a:noFill/>
        </p:spPr>
        <p:txBody>
          <a:bodyPr wrap="square" rtlCol="0">
            <a:spAutoFit/>
          </a:bodyPr>
          <a:lstStyle/>
          <a:p>
            <a:r>
              <a:rPr lang="en-US" altLang="zh-CN" sz="1800" b="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90°</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3610713" y="4565353"/>
            <a:ext cx="180102" cy="18466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8" name="Picture 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16684" y="3454400"/>
            <a:ext cx="2431178" cy="250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接连接符 18"/>
          <p:cNvCxnSpPr/>
          <p:nvPr/>
        </p:nvCxnSpPr>
        <p:spPr>
          <a:xfrm flipH="1" flipV="1">
            <a:off x="5186634" y="4750015"/>
            <a:ext cx="884877" cy="5"/>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21" name="文本框 20"/>
          <p:cNvSpPr txBox="1"/>
          <p:nvPr/>
        </p:nvSpPr>
        <p:spPr>
          <a:xfrm>
            <a:off x="5495842" y="4244437"/>
            <a:ext cx="1019862" cy="369332"/>
          </a:xfrm>
          <a:prstGeom prst="rect">
            <a:avLst/>
          </a:prstGeom>
          <a:noFill/>
        </p:spPr>
        <p:txBody>
          <a:bodyPr wrap="square" rtlCol="0">
            <a:spAutoFit/>
          </a:bodyPr>
          <a:lstStyle/>
          <a:p>
            <a:r>
              <a:rPr lang="en-US" altLang="zh-CN" sz="1800" b="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180°</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5" name="弧形 34"/>
          <p:cNvSpPr/>
          <p:nvPr/>
        </p:nvSpPr>
        <p:spPr>
          <a:xfrm>
            <a:off x="5786152" y="4500144"/>
            <a:ext cx="619696" cy="665870"/>
          </a:xfrm>
          <a:prstGeom prst="arc">
            <a:avLst>
              <a:gd name="adj1" fmla="val 11671534"/>
              <a:gd name="adj2" fmla="val 20708135"/>
            </a:avLst>
          </a:prstGeom>
          <a:ln w="19050">
            <a:headEnd type="arrow"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pic>
        <p:nvPicPr>
          <p:cNvPr id="38" name="Picture 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40051" y="3496940"/>
            <a:ext cx="2431178" cy="250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文本框 38"/>
          <p:cNvSpPr txBox="1"/>
          <p:nvPr/>
        </p:nvSpPr>
        <p:spPr>
          <a:xfrm>
            <a:off x="8528648" y="4380687"/>
            <a:ext cx="934329" cy="369332"/>
          </a:xfrm>
          <a:prstGeom prst="rect">
            <a:avLst/>
          </a:prstGeom>
          <a:noFill/>
        </p:spPr>
        <p:txBody>
          <a:bodyPr wrap="square" rtlCol="0">
            <a:spAutoFit/>
          </a:bodyPr>
          <a:lstStyle/>
          <a:p>
            <a:r>
              <a:rPr lang="en-US" altLang="zh-CN" sz="1800" b="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360°</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40" name="直接连接符 39"/>
          <p:cNvCxnSpPr/>
          <p:nvPr/>
        </p:nvCxnSpPr>
        <p:spPr>
          <a:xfrm>
            <a:off x="8517117" y="4787070"/>
            <a:ext cx="737907"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pic>
        <p:nvPicPr>
          <p:cNvPr id="41" name="Picture 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04068" y="3496875"/>
            <a:ext cx="2431178" cy="250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文本框 41"/>
          <p:cNvSpPr txBox="1"/>
          <p:nvPr/>
        </p:nvSpPr>
        <p:spPr>
          <a:xfrm>
            <a:off x="10972657" y="4380687"/>
            <a:ext cx="737907" cy="369332"/>
          </a:xfrm>
          <a:prstGeom prst="rect">
            <a:avLst/>
          </a:prstGeom>
          <a:noFill/>
        </p:spPr>
        <p:txBody>
          <a:bodyPr wrap="square" rtlCol="0">
            <a:spAutoFit/>
          </a:bodyPr>
          <a:lstStyle/>
          <a:p>
            <a:r>
              <a:rPr lang="en-US" altLang="zh-CN" sz="1800" b="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43" name="直接连接符 42"/>
          <p:cNvCxnSpPr/>
          <p:nvPr/>
        </p:nvCxnSpPr>
        <p:spPr>
          <a:xfrm>
            <a:off x="10972656" y="4792558"/>
            <a:ext cx="737907"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44" name="弧形 43"/>
          <p:cNvSpPr/>
          <p:nvPr/>
        </p:nvSpPr>
        <p:spPr>
          <a:xfrm>
            <a:off x="8240071" y="4542688"/>
            <a:ext cx="509613" cy="499741"/>
          </a:xfrm>
          <a:prstGeom prst="arc">
            <a:avLst>
              <a:gd name="adj1" fmla="val 179166"/>
              <a:gd name="adj2" fmla="val 0"/>
            </a:avLst>
          </a:prstGeom>
          <a:ln w="19050">
            <a:headEnd type="arrow"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45" name="直接连接符 44"/>
          <p:cNvCxnSpPr/>
          <p:nvPr/>
        </p:nvCxnSpPr>
        <p:spPr>
          <a:xfrm flipV="1">
            <a:off x="10972656" y="4792558"/>
            <a:ext cx="0" cy="849872"/>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46" name="弧形 45"/>
          <p:cNvSpPr/>
          <p:nvPr/>
        </p:nvSpPr>
        <p:spPr>
          <a:xfrm rot="8555430">
            <a:off x="10792185" y="4559592"/>
            <a:ext cx="406967" cy="423390"/>
          </a:xfrm>
          <a:prstGeom prst="arc">
            <a:avLst>
              <a:gd name="adj1" fmla="val 13707522"/>
              <a:gd name="adj2" fmla="val 19037684"/>
            </a:avLst>
          </a:prstGeom>
          <a:ln w="19050">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7" name="文本框 46"/>
          <p:cNvSpPr txBox="1"/>
          <p:nvPr/>
        </p:nvSpPr>
        <p:spPr>
          <a:xfrm>
            <a:off x="11184175" y="4920931"/>
            <a:ext cx="1007824" cy="369332"/>
          </a:xfrm>
          <a:prstGeom prst="rect">
            <a:avLst/>
          </a:prstGeom>
          <a:noFill/>
        </p:spPr>
        <p:txBody>
          <a:bodyPr wrap="square" rtlCol="0">
            <a:spAutoFit/>
          </a:bodyPr>
          <a:lstStyle/>
          <a:p>
            <a:r>
              <a:rPr lang="zh-CN" altLang="en-US" sz="1800" b="0" i="0" dirty="0">
                <a:solidFill>
                  <a:srgbClr val="000000"/>
                </a:solidFill>
                <a:effectLst/>
                <a:latin typeface="Times New Roman" panose="02020603050405020304" pitchFamily="18" charset="0"/>
                <a:cs typeface="Times New Roman" panose="02020603050405020304" pitchFamily="18" charset="0"/>
              </a:rPr>
              <a:t>－</a:t>
            </a:r>
            <a:r>
              <a:rPr lang="en-US" altLang="zh-CN" sz="1800" b="0" dirty="0">
                <a:solidFill>
                  <a:srgbClr val="000000"/>
                </a:solidFill>
                <a:effectLst/>
                <a:latin typeface="Times New Roman" panose="02020603050405020304" pitchFamily="18" charset="0"/>
                <a:cs typeface="Times New Roman" panose="02020603050405020304" pitchFamily="18" charset="0"/>
              </a:rPr>
              <a:t>90°</a:t>
            </a:r>
            <a:endParaRPr lang="zh-CN" altLang="en-US" dirty="0"/>
          </a:p>
        </p:txBody>
      </p:sp>
      <p:sp>
        <p:nvSpPr>
          <p:cNvPr id="27" name="矩形 26"/>
          <p:cNvSpPr/>
          <p:nvPr/>
        </p:nvSpPr>
        <p:spPr>
          <a:xfrm>
            <a:off x="6197350"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文本框 27"/>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p>
        </p:txBody>
      </p:sp>
      <p:sp>
        <p:nvSpPr>
          <p:cNvPr id="29" name="文本框 28"/>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p>
        </p:txBody>
      </p:sp>
      <p:sp>
        <p:nvSpPr>
          <p:cNvPr id="30" name="文本框 29"/>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p>
        </p:txBody>
      </p:sp>
      <p:sp>
        <p:nvSpPr>
          <p:cNvPr id="31" name="文本框 30"/>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p>
        </p:txBody>
      </p:sp>
      <p:sp>
        <p:nvSpPr>
          <p:cNvPr id="32" name="文本框 31"/>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p>
        </p:txBody>
      </p:sp>
      <p:sp>
        <p:nvSpPr>
          <p:cNvPr id="33" name="文本框 32"/>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p>
        </p:txBody>
      </p:sp>
      <p:grpSp>
        <p:nvGrpSpPr>
          <p:cNvPr id="36" name="组合 35"/>
          <p:cNvGrpSpPr/>
          <p:nvPr/>
        </p:nvGrpSpPr>
        <p:grpSpPr>
          <a:xfrm rot="5400000">
            <a:off x="3589725" y="3653565"/>
            <a:ext cx="24" cy="2192841"/>
            <a:chOff x="7556236" y="843050"/>
            <a:chExt cx="24" cy="3472061"/>
          </a:xfrm>
        </p:grpSpPr>
        <p:cxnSp>
          <p:nvCxnSpPr>
            <p:cNvPr id="48" name="直接连接符 47"/>
            <p:cNvCxnSpPr/>
            <p:nvPr/>
          </p:nvCxnSpPr>
          <p:spPr>
            <a:xfrm flipV="1">
              <a:off x="7556260" y="843050"/>
              <a:ext cx="0" cy="1710031"/>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7556236" y="2605079"/>
              <a:ext cx="0" cy="1710032"/>
            </a:xfrm>
            <a:prstGeom prst="line">
              <a:avLst/>
            </a:prstGeom>
            <a:ln>
              <a:solidFill>
                <a:srgbClr val="DEEFF6"/>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rot="5400000">
            <a:off x="6087472" y="3653541"/>
            <a:ext cx="24" cy="2192841"/>
            <a:chOff x="7556236" y="843050"/>
            <a:chExt cx="24" cy="3472061"/>
          </a:xfrm>
        </p:grpSpPr>
        <p:cxnSp>
          <p:nvCxnSpPr>
            <p:cNvPr id="51" name="直接连接符 50"/>
            <p:cNvCxnSpPr/>
            <p:nvPr/>
          </p:nvCxnSpPr>
          <p:spPr>
            <a:xfrm flipV="1">
              <a:off x="7556260" y="843050"/>
              <a:ext cx="0" cy="1710031"/>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7556236" y="2605079"/>
              <a:ext cx="0" cy="1710032"/>
            </a:xfrm>
            <a:prstGeom prst="line">
              <a:avLst/>
            </a:prstGeom>
            <a:ln>
              <a:solidFill>
                <a:srgbClr val="DEEFF6"/>
              </a:solidFill>
            </a:ln>
          </p:spPr>
          <p:style>
            <a:lnRef idx="1">
              <a:schemeClr val="accent1"/>
            </a:lnRef>
            <a:fillRef idx="0">
              <a:schemeClr val="accent1"/>
            </a:fillRef>
            <a:effectRef idx="0">
              <a:schemeClr val="accent1"/>
            </a:effectRef>
            <a:fontRef idx="minor">
              <a:schemeClr val="tx1"/>
            </a:fontRef>
          </p:style>
        </p:cxnSp>
      </p:grpSp>
      <p:grpSp>
        <p:nvGrpSpPr>
          <p:cNvPr id="56" name="组合 55"/>
          <p:cNvGrpSpPr/>
          <p:nvPr/>
        </p:nvGrpSpPr>
        <p:grpSpPr>
          <a:xfrm rot="5400000">
            <a:off x="10951377" y="3691436"/>
            <a:ext cx="24" cy="2192841"/>
            <a:chOff x="7556236" y="843050"/>
            <a:chExt cx="24" cy="3472061"/>
          </a:xfrm>
        </p:grpSpPr>
        <p:cxnSp>
          <p:nvCxnSpPr>
            <p:cNvPr id="57" name="直接连接符 56"/>
            <p:cNvCxnSpPr/>
            <p:nvPr/>
          </p:nvCxnSpPr>
          <p:spPr>
            <a:xfrm flipV="1">
              <a:off x="7556260" y="843050"/>
              <a:ext cx="0" cy="1710031"/>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7556236" y="2605079"/>
              <a:ext cx="0" cy="1710032"/>
            </a:xfrm>
            <a:prstGeom prst="line">
              <a:avLst/>
            </a:prstGeom>
            <a:ln>
              <a:solidFill>
                <a:srgbClr val="DEEFF6"/>
              </a:solidFill>
            </a:ln>
          </p:spPr>
          <p:style>
            <a:lnRef idx="1">
              <a:schemeClr val="accent1"/>
            </a:lnRef>
            <a:fillRef idx="0">
              <a:schemeClr val="accent1"/>
            </a:fillRef>
            <a:effectRef idx="0">
              <a:schemeClr val="accent1"/>
            </a:effectRef>
            <a:fontRef idx="minor">
              <a:schemeClr val="tx1"/>
            </a:fontRef>
          </p:style>
        </p:cxnSp>
      </p:grpSp>
      <p:cxnSp>
        <p:nvCxnSpPr>
          <p:cNvPr id="59" name="直接连接符 58"/>
          <p:cNvCxnSpPr/>
          <p:nvPr/>
        </p:nvCxnSpPr>
        <p:spPr>
          <a:xfrm>
            <a:off x="8517117" y="4795035"/>
            <a:ext cx="936000" cy="0"/>
          </a:xfrm>
          <a:prstGeom prst="line">
            <a:avLst/>
          </a:prstGeom>
          <a:ln w="38100">
            <a:solidFill>
              <a:srgbClr val="00B050"/>
            </a:solidFill>
          </a:ln>
        </p:spPr>
        <p:style>
          <a:lnRef idx="1">
            <a:schemeClr val="accent2"/>
          </a:lnRef>
          <a:fillRef idx="0">
            <a:schemeClr val="accent2"/>
          </a:fillRef>
          <a:effectRef idx="0">
            <a:schemeClr val="accent2"/>
          </a:effectRef>
          <a:fontRef idx="minor">
            <a:schemeClr val="tx1"/>
          </a:fontRef>
        </p:style>
      </p:cxnSp>
      <p:grpSp>
        <p:nvGrpSpPr>
          <p:cNvPr id="53" name="组合 52"/>
          <p:cNvGrpSpPr/>
          <p:nvPr/>
        </p:nvGrpSpPr>
        <p:grpSpPr>
          <a:xfrm rot="5400000">
            <a:off x="8486886" y="3707850"/>
            <a:ext cx="24" cy="2192841"/>
            <a:chOff x="7556236" y="843050"/>
            <a:chExt cx="24" cy="3472061"/>
          </a:xfrm>
        </p:grpSpPr>
        <p:cxnSp>
          <p:nvCxnSpPr>
            <p:cNvPr id="54" name="直接连接符 53"/>
            <p:cNvCxnSpPr/>
            <p:nvPr/>
          </p:nvCxnSpPr>
          <p:spPr>
            <a:xfrm flipV="1">
              <a:off x="7556260" y="843050"/>
              <a:ext cx="0" cy="1710031"/>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7556236" y="2605079"/>
              <a:ext cx="0" cy="1710032"/>
            </a:xfrm>
            <a:prstGeom prst="line">
              <a:avLst/>
            </a:prstGeom>
            <a:ln>
              <a:solidFill>
                <a:srgbClr val="DEEFF6"/>
              </a:solidFill>
            </a:ln>
          </p:spPr>
          <p:style>
            <a:lnRef idx="1">
              <a:schemeClr val="accent1"/>
            </a:lnRef>
            <a:fillRef idx="0">
              <a:schemeClr val="accent1"/>
            </a:fillRef>
            <a:effectRef idx="0">
              <a:schemeClr val="accent1"/>
            </a:effectRef>
            <a:fontRef idx="minor">
              <a:schemeClr val="tx1"/>
            </a:fontRef>
          </p:style>
        </p:cxnSp>
      </p:grpSp>
      <p:sp>
        <p:nvSpPr>
          <p:cNvPr id="61" name="流程图: 终止 60"/>
          <p:cNvSpPr/>
          <p:nvPr/>
        </p:nvSpPr>
        <p:spPr>
          <a:xfrm>
            <a:off x="757322" y="6095708"/>
            <a:ext cx="745666" cy="468343"/>
          </a:xfrm>
          <a:prstGeom prst="flowChartTerminator">
            <a:avLst/>
          </a:prstGeom>
          <a:solidFill>
            <a:srgbClr val="92D050"/>
          </a:solidFill>
          <a:scene3d>
            <a:camera prst="orthographicFront"/>
            <a:lightRig rig="threePt" dir="t"/>
          </a:scene3d>
          <a:sp3d>
            <a:bevelT w="114300" prst="artDeco"/>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b="1" dirty="0">
                <a:solidFill>
                  <a:schemeClr val="tx2">
                    <a:lumMod val="75000"/>
                  </a:schemeClr>
                </a:solidFill>
                <a:latin typeface="Times New Roman" panose="02020603050405020304" pitchFamily="18" charset="0"/>
                <a:cs typeface="Times New Roman" panose="02020603050405020304" pitchFamily="18" charset="0"/>
              </a:rPr>
              <a:t>GO</a:t>
            </a:r>
          </a:p>
        </p:txBody>
      </p:sp>
      <p:sp>
        <p:nvSpPr>
          <p:cNvPr id="62" name="流程图: 终止 61"/>
          <p:cNvSpPr/>
          <p:nvPr/>
        </p:nvSpPr>
        <p:spPr>
          <a:xfrm>
            <a:off x="3274587" y="6100992"/>
            <a:ext cx="745666" cy="468343"/>
          </a:xfrm>
          <a:prstGeom prst="flowChartTerminator">
            <a:avLst/>
          </a:prstGeom>
          <a:solidFill>
            <a:srgbClr val="92D050"/>
          </a:solidFill>
          <a:scene3d>
            <a:camera prst="orthographicFront"/>
            <a:lightRig rig="threePt" dir="t"/>
          </a:scene3d>
          <a:sp3d>
            <a:bevelT w="114300" prst="artDeco"/>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b="1" dirty="0">
                <a:solidFill>
                  <a:schemeClr val="tx2">
                    <a:lumMod val="75000"/>
                  </a:schemeClr>
                </a:solidFill>
                <a:latin typeface="Times New Roman" panose="02020603050405020304" pitchFamily="18" charset="0"/>
                <a:cs typeface="Times New Roman" panose="02020603050405020304" pitchFamily="18" charset="0"/>
              </a:rPr>
              <a:t>GO</a:t>
            </a:r>
          </a:p>
        </p:txBody>
      </p:sp>
      <p:sp>
        <p:nvSpPr>
          <p:cNvPr id="63" name="流程图: 终止 62"/>
          <p:cNvSpPr/>
          <p:nvPr/>
        </p:nvSpPr>
        <p:spPr>
          <a:xfrm>
            <a:off x="5759440" y="6138037"/>
            <a:ext cx="745666" cy="468343"/>
          </a:xfrm>
          <a:prstGeom prst="flowChartTerminator">
            <a:avLst/>
          </a:prstGeom>
          <a:solidFill>
            <a:srgbClr val="92D050"/>
          </a:solidFill>
          <a:scene3d>
            <a:camera prst="orthographicFront"/>
            <a:lightRig rig="threePt" dir="t"/>
          </a:scene3d>
          <a:sp3d>
            <a:bevelT w="114300" prst="artDeco"/>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b="1" dirty="0">
                <a:solidFill>
                  <a:schemeClr val="tx2">
                    <a:lumMod val="75000"/>
                  </a:schemeClr>
                </a:solidFill>
                <a:latin typeface="Times New Roman" panose="02020603050405020304" pitchFamily="18" charset="0"/>
                <a:cs typeface="Times New Roman" panose="02020603050405020304" pitchFamily="18" charset="0"/>
              </a:rPr>
              <a:t>GO</a:t>
            </a:r>
          </a:p>
        </p:txBody>
      </p:sp>
      <p:sp>
        <p:nvSpPr>
          <p:cNvPr id="64" name="流程图: 终止 63"/>
          <p:cNvSpPr/>
          <p:nvPr/>
        </p:nvSpPr>
        <p:spPr>
          <a:xfrm>
            <a:off x="8155815" y="6138037"/>
            <a:ext cx="745666" cy="468343"/>
          </a:xfrm>
          <a:prstGeom prst="flowChartTerminator">
            <a:avLst/>
          </a:prstGeom>
          <a:solidFill>
            <a:srgbClr val="92D050"/>
          </a:solidFill>
          <a:scene3d>
            <a:camera prst="orthographicFront"/>
            <a:lightRig rig="threePt" dir="t"/>
          </a:scene3d>
          <a:sp3d>
            <a:bevelT w="114300" prst="artDeco"/>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b="1" dirty="0">
                <a:solidFill>
                  <a:schemeClr val="tx2">
                    <a:lumMod val="75000"/>
                  </a:schemeClr>
                </a:solidFill>
                <a:latin typeface="Times New Roman" panose="02020603050405020304" pitchFamily="18" charset="0"/>
                <a:cs typeface="Times New Roman" panose="02020603050405020304" pitchFamily="18" charset="0"/>
              </a:rPr>
              <a:t>GO</a:t>
            </a:r>
          </a:p>
        </p:txBody>
      </p:sp>
      <p:sp>
        <p:nvSpPr>
          <p:cNvPr id="65" name="流程图: 终止 64"/>
          <p:cNvSpPr/>
          <p:nvPr/>
        </p:nvSpPr>
        <p:spPr>
          <a:xfrm>
            <a:off x="10657680" y="6131113"/>
            <a:ext cx="745666" cy="468343"/>
          </a:xfrm>
          <a:prstGeom prst="flowChartTerminator">
            <a:avLst/>
          </a:prstGeom>
          <a:solidFill>
            <a:srgbClr val="92D050"/>
          </a:solidFill>
          <a:scene3d>
            <a:camera prst="orthographicFront"/>
            <a:lightRig rig="threePt" dir="t"/>
          </a:scene3d>
          <a:sp3d>
            <a:bevelT w="114300" prst="artDeco"/>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b="1" dirty="0">
                <a:solidFill>
                  <a:schemeClr val="tx2">
                    <a:lumMod val="75000"/>
                  </a:schemeClr>
                </a:solidFill>
                <a:latin typeface="Times New Roman" panose="02020603050405020304" pitchFamily="18" charset="0"/>
                <a:cs typeface="Times New Roman" panose="02020603050405020304" pitchFamily="18" charset="0"/>
              </a:rPr>
              <a:t>GO</a:t>
            </a:r>
          </a:p>
        </p:txBody>
      </p:sp>
      <p:cxnSp>
        <p:nvCxnSpPr>
          <p:cNvPr id="66" name="直接连接符 65"/>
          <p:cNvCxnSpPr/>
          <p:nvPr/>
        </p:nvCxnSpPr>
        <p:spPr>
          <a:xfrm rot="16200000" flipV="1">
            <a:off x="1634176" y="4325077"/>
            <a:ext cx="0" cy="849872"/>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7" name="直接连接符 66"/>
          <p:cNvCxnSpPr/>
          <p:nvPr/>
        </p:nvCxnSpPr>
        <p:spPr>
          <a:xfrm rot="16200000" flipV="1">
            <a:off x="4072356" y="4325077"/>
            <a:ext cx="0" cy="849872"/>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8" name="直接连接符 67"/>
          <p:cNvCxnSpPr/>
          <p:nvPr/>
        </p:nvCxnSpPr>
        <p:spPr>
          <a:xfrm rot="16200000" flipV="1">
            <a:off x="6500560" y="4323664"/>
            <a:ext cx="0" cy="849872"/>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4" name="直接连接符 13"/>
          <p:cNvCxnSpPr/>
          <p:nvPr/>
        </p:nvCxnSpPr>
        <p:spPr>
          <a:xfrm>
            <a:off x="3626154" y="4750019"/>
            <a:ext cx="936000" cy="0"/>
          </a:xfrm>
          <a:prstGeom prst="line">
            <a:avLst/>
          </a:prstGeom>
          <a:ln w="38100">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20" name="直接连接符 19"/>
          <p:cNvCxnSpPr/>
          <p:nvPr/>
        </p:nvCxnSpPr>
        <p:spPr>
          <a:xfrm>
            <a:off x="6103904" y="4748599"/>
            <a:ext cx="936000" cy="0"/>
          </a:xfrm>
          <a:prstGeom prst="line">
            <a:avLst/>
          </a:prstGeom>
          <a:ln w="38100">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60" name="直接连接符 59"/>
          <p:cNvCxnSpPr/>
          <p:nvPr/>
        </p:nvCxnSpPr>
        <p:spPr>
          <a:xfrm>
            <a:off x="10972656" y="4795035"/>
            <a:ext cx="936000" cy="0"/>
          </a:xfrm>
          <a:prstGeom prst="line">
            <a:avLst/>
          </a:prstGeom>
          <a:ln w="38100">
            <a:solidFill>
              <a:srgbClr val="00B050"/>
            </a:solidFill>
          </a:ln>
        </p:spPr>
        <p:style>
          <a:lnRef idx="1">
            <a:schemeClr val="accent2"/>
          </a:lnRef>
          <a:fillRef idx="0">
            <a:schemeClr val="accent2"/>
          </a:fillRef>
          <a:effectRef idx="0">
            <a:schemeClr val="accent2"/>
          </a:effectRef>
          <a:fontRef idx="minor">
            <a:schemeClr val="tx1"/>
          </a:fontRef>
        </p:style>
      </p:cxnSp>
      <p:sp>
        <p:nvSpPr>
          <p:cNvPr id="2" name="Rectangle 3"/>
          <p:cNvSpPr txBox="1">
            <a:spLocks noChangeArrowheads="1"/>
          </p:cNvSpPr>
          <p:nvPr>
            <p:custDataLst>
              <p:tags r:id="rId1"/>
            </p:custDataLst>
          </p:nvPr>
        </p:nvSpPr>
        <p:spPr bwMode="auto">
          <a:xfrm>
            <a:off x="576660" y="192049"/>
            <a:ext cx="3072473"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just"/>
            <a:r>
              <a:rPr lang="en-US" altLang="zh-CN" b="1" dirty="0">
                <a:solidFill>
                  <a:schemeClr val="bg1"/>
                </a:solidFill>
                <a:latin typeface="楷体" panose="02010609060101010101" pitchFamily="49" charset="-122"/>
                <a:ea typeface="楷体" panose="02010609060101010101" pitchFamily="49" charset="-122"/>
              </a:rPr>
              <a:t>4.1 </a:t>
            </a:r>
            <a:r>
              <a:rPr lang="zh-CN" altLang="en-US" b="1" dirty="0">
                <a:solidFill>
                  <a:schemeClr val="bg1"/>
                </a:solidFill>
                <a:latin typeface="楷体" panose="02010609060101010101" pitchFamily="49" charset="-122"/>
                <a:ea typeface="楷体" panose="02010609060101010101" pitchFamily="49" charset="-122"/>
              </a:rPr>
              <a:t>角的概念的推广</a:t>
            </a:r>
            <a:endParaRPr lang="zh-CN" altLang="zh-CN" b="1" dirty="0">
              <a:solidFill>
                <a:schemeClr val="bg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indefinite" fill="hold" nodeType="afterEffect">
                                  <p:stCondLst>
                                    <p:cond delay="0"/>
                                  </p:stCondLst>
                                  <p:endCondLst>
                                    <p:cond evt="onNext" delay="0">
                                      <p:tgtEl>
                                        <p:sldTgt/>
                                      </p:tgtEl>
                                    </p:cond>
                                  </p:endCondLst>
                                  <p:childTnLst>
                                    <p:anim calcmode="discrete" valueType="str">
                                      <p:cBhvr>
                                        <p:cTn id="9"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61"/>
                  </p:tgtEl>
                </p:cond>
              </p:nextCondLst>
            </p:seq>
            <p:seq concurrent="1" nextAc="seek">
              <p:cTn id="10" restart="whenNotActive" fill="hold" evtFilter="cancelBubble" nodeType="interactiveSeq">
                <p:stCondLst>
                  <p:cond evt="onClick" delay="0">
                    <p:tgtEl>
                      <p:spTgt spid="62"/>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par>
                          <p:cTn id="19" fill="hold">
                            <p:stCondLst>
                              <p:cond delay="500"/>
                            </p:stCondLst>
                            <p:childTnLst>
                              <p:par>
                                <p:cTn id="20" presetID="8" presetClass="emph" presetSubtype="0" fill="hold" nodeType="afterEffect">
                                  <p:stCondLst>
                                    <p:cond delay="0"/>
                                  </p:stCondLst>
                                  <p:childTnLst>
                                    <p:animRot by="-5400000">
                                      <p:cBhvr>
                                        <p:cTn id="21" dur="2000" fill="hold"/>
                                        <p:tgtEl>
                                          <p:spTgt spid="36"/>
                                        </p:tgtEl>
                                        <p:attrNameLst>
                                          <p:attrName>r</p:attrName>
                                        </p:attrNameLst>
                                      </p:cBhvr>
                                    </p:animRot>
                                  </p:childTnLst>
                                </p:cTn>
                              </p:par>
                            </p:childTnLst>
                          </p:cTn>
                        </p:par>
                      </p:childTnLst>
                    </p:cTn>
                  </p:par>
                </p:childTnLst>
              </p:cTn>
              <p:nextCondLst>
                <p:cond evt="onClick" delay="0">
                  <p:tgtEl>
                    <p:spTgt spid="62"/>
                  </p:tgtEl>
                </p:cond>
              </p:nextCondLst>
            </p:seq>
            <p:seq concurrent="1" nextAc="seek">
              <p:cTn id="22" restart="whenNotActive" fill="hold" evtFilter="cancelBubble" nodeType="interactiveSeq">
                <p:stCondLst>
                  <p:cond evt="onClick" delay="0">
                    <p:tgtEl>
                      <p:spTgt spid="63"/>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childTnLst>
                                </p:cTn>
                              </p:par>
                            </p:childTnLst>
                          </p:cTn>
                        </p:par>
                        <p:par>
                          <p:cTn id="30" fill="hold">
                            <p:stCondLst>
                              <p:cond delay="0"/>
                            </p:stCondLst>
                            <p:childTnLst>
                              <p:par>
                                <p:cTn id="31" presetID="8" presetClass="emph" presetSubtype="0" fill="hold" nodeType="afterEffect">
                                  <p:stCondLst>
                                    <p:cond delay="0"/>
                                  </p:stCondLst>
                                  <p:childTnLst>
                                    <p:animRot by="-10800000">
                                      <p:cBhvr>
                                        <p:cTn id="32" dur="2000" fill="hold"/>
                                        <p:tgtEl>
                                          <p:spTgt spid="50"/>
                                        </p:tgtEl>
                                        <p:attrNameLst>
                                          <p:attrName>r</p:attrName>
                                        </p:attrNameLst>
                                      </p:cBhvr>
                                    </p:animRot>
                                  </p:childTnLst>
                                </p:cTn>
                              </p:par>
                            </p:childTnLst>
                          </p:cTn>
                        </p:par>
                      </p:childTnLst>
                    </p:cTn>
                  </p:par>
                </p:childTnLst>
              </p:cTn>
              <p:nextCondLst>
                <p:cond evt="onClick" delay="0">
                  <p:tgtEl>
                    <p:spTgt spid="63"/>
                  </p:tgtEl>
                </p:cond>
              </p:nextCondLst>
            </p:seq>
            <p:seq concurrent="1" nextAc="seek">
              <p:cTn id="33" restart="whenNotActive" fill="hold" evtFilter="cancelBubble" nodeType="interactiveSeq">
                <p:stCondLst>
                  <p:cond evt="onClick" delay="0">
                    <p:tgtEl>
                      <p:spTgt spid="64"/>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9"/>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par>
                          <p:cTn id="41" fill="hold">
                            <p:stCondLst>
                              <p:cond delay="0"/>
                            </p:stCondLst>
                            <p:childTnLst>
                              <p:par>
                                <p:cTn id="42" presetID="8" presetClass="emph" presetSubtype="0" fill="hold" nodeType="afterEffect">
                                  <p:stCondLst>
                                    <p:cond delay="0"/>
                                  </p:stCondLst>
                                  <p:childTnLst>
                                    <p:animRot by="-21600000">
                                      <p:cBhvr>
                                        <p:cTn id="43" dur="2000" fill="hold"/>
                                        <p:tgtEl>
                                          <p:spTgt spid="53"/>
                                        </p:tgtEl>
                                        <p:attrNameLst>
                                          <p:attrName>r</p:attrName>
                                        </p:attrNameLst>
                                      </p:cBhvr>
                                    </p:animRot>
                                  </p:childTnLst>
                                </p:cTn>
                              </p:par>
                            </p:childTnLst>
                          </p:cTn>
                        </p:par>
                      </p:childTnLst>
                    </p:cTn>
                  </p:par>
                </p:childTnLst>
              </p:cTn>
              <p:nextCondLst>
                <p:cond evt="onClick" delay="0">
                  <p:tgtEl>
                    <p:spTgt spid="64"/>
                  </p:tgtEl>
                </p:cond>
              </p:nextCondLst>
            </p:seq>
            <p:seq concurrent="1" nextAc="seek">
              <p:cTn id="44" restart="whenNotActive" fill="hold" evtFilter="cancelBubble" nodeType="interactiveSeq">
                <p:stCondLst>
                  <p:cond evt="onClick" delay="0">
                    <p:tgtEl>
                      <p:spTgt spid="65"/>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childTnLst>
                                </p:cTn>
                              </p:par>
                            </p:childTnLst>
                          </p:cTn>
                        </p:par>
                        <p:par>
                          <p:cTn id="52" fill="hold">
                            <p:stCondLst>
                              <p:cond delay="0"/>
                            </p:stCondLst>
                            <p:childTnLst>
                              <p:par>
                                <p:cTn id="53" presetID="8" presetClass="emph" presetSubtype="0" fill="hold" nodeType="afterEffect">
                                  <p:stCondLst>
                                    <p:cond delay="0"/>
                                  </p:stCondLst>
                                  <p:childTnLst>
                                    <p:animRot by="5400000">
                                      <p:cBhvr>
                                        <p:cTn id="54" dur="2000" fill="hold"/>
                                        <p:tgtEl>
                                          <p:spTgt spid="56"/>
                                        </p:tgtEl>
                                        <p:attrNameLst>
                                          <p:attrName>r</p:attrName>
                                        </p:attrNameLst>
                                      </p:cBhvr>
                                    </p:animRot>
                                  </p:childTnLst>
                                </p:cTn>
                              </p:par>
                            </p:childTnLst>
                          </p:cTn>
                        </p:par>
                      </p:childTnLst>
                    </p:cTn>
                  </p:par>
                </p:childTnLst>
              </p:cTn>
              <p:nextCondLst>
                <p:cond evt="onClick" delay="0">
                  <p:tgtEl>
                    <p:spTgt spid="6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70463" y="2890322"/>
            <a:ext cx="5885249" cy="2030095"/>
          </a:xfrm>
          <a:prstGeom prst="rect">
            <a:avLst/>
          </a:prstGeom>
          <a:noFill/>
        </p:spPr>
        <p:txBody>
          <a:bodyPr wrap="square" rtlCol="0">
            <a:spAutoFit/>
          </a:bodyPr>
          <a:lstStyle/>
          <a:p>
            <a:pPr>
              <a:lnSpc>
                <a:spcPct val="150000"/>
              </a:lnSpc>
            </a:pPr>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490</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角是射线绕着原点</a:t>
            </a:r>
            <a:r>
              <a:rPr lang="zh-CN" altLang="en-US" sz="2800" b="1" kern="10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逆时针</a:t>
            </a:r>
            <a:r>
              <a:rPr lang="zh-CN" altLang="en-US"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旋转</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490</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形成的，终</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边落在第二象限</a:t>
            </a:r>
            <a:r>
              <a:rPr lang="zh-CN" altLang="en-US"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所以</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490</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为第二象限角</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 name="图片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83786" y="3106003"/>
            <a:ext cx="3689561" cy="3337444"/>
          </a:xfrm>
          <a:prstGeom prst="rect">
            <a:avLst/>
          </a:prstGeom>
        </p:spPr>
      </p:pic>
      <p:sp>
        <p:nvSpPr>
          <p:cNvPr id="4" name="文本框 3"/>
          <p:cNvSpPr txBox="1"/>
          <p:nvPr/>
        </p:nvSpPr>
        <p:spPr>
          <a:xfrm>
            <a:off x="1196145" y="1096653"/>
            <a:ext cx="8532421" cy="1311193"/>
          </a:xfrm>
          <a:prstGeom prst="rect">
            <a:avLst/>
          </a:prstGeom>
          <a:noFill/>
        </p:spPr>
        <p:txBody>
          <a:bodyPr wrap="square" rtlCol="0">
            <a:spAutoFit/>
          </a:bodyPr>
          <a:lstStyle/>
          <a:p>
            <a:pPr>
              <a:lnSpc>
                <a:spcPct val="150000"/>
              </a:lnSpc>
            </a:pPr>
            <a:r>
              <a:rPr lang="zh-CN" altLang="zh-CN" sz="2800" b="1" dirty="0">
                <a:solidFill>
                  <a:srgbClr val="0B4EA2"/>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dirty="0">
                <a:solidFill>
                  <a:srgbClr val="0B4EA2"/>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在平面直角坐标系中</a:t>
            </a:r>
            <a:r>
              <a:rPr lang="zh-CN" altLang="en-US"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叙述下列各角的形成过程</a:t>
            </a:r>
            <a:r>
              <a:rPr lang="zh-CN" altLang="en-US"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并指出</a:t>
            </a:r>
            <a:r>
              <a:rPr lang="zh-CN" altLang="en-US"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它们是第几象限角</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490</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650</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文本框 5"/>
          <p:cNvSpPr txBox="1"/>
          <p:nvPr/>
        </p:nvSpPr>
        <p:spPr>
          <a:xfrm>
            <a:off x="1076325" y="2273935"/>
            <a:ext cx="10497185" cy="737235"/>
          </a:xfrm>
          <a:prstGeom prst="rect">
            <a:avLst/>
          </a:prstGeom>
          <a:noFill/>
        </p:spPr>
        <p:txBody>
          <a:bodyPr wrap="square" rtlCol="0">
            <a:spAutoFit/>
          </a:bodyPr>
          <a:lstStyle/>
          <a:p>
            <a:pPr>
              <a:lnSpc>
                <a:spcPct val="150000"/>
              </a:lnSpc>
            </a:pPr>
            <a:r>
              <a:rPr lang="zh-CN" altLang="en-US" sz="2800" b="1" dirty="0">
                <a:solidFill>
                  <a:srgbClr val="0B4EA2"/>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en-US" sz="2800"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b="1"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将角的顶点与坐标原点重合</a:t>
            </a:r>
            <a:r>
              <a:rPr lang="zh-CN" altLang="en-US" sz="2800" b="1"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b="1"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角的始边与</a:t>
            </a:r>
            <a:r>
              <a:rPr lang="en-US" altLang="zh-CN" sz="2800" b="1" i="1"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x</a:t>
            </a:r>
            <a:r>
              <a:rPr lang="zh-CN" altLang="zh-CN" sz="2800" b="1"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轴的非负半轴重合</a:t>
            </a:r>
            <a:r>
              <a:rPr lang="en-US" altLang="zh-CN" sz="2800" b="1"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b="1"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b="1" kern="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矩形 13"/>
          <p:cNvSpPr/>
          <p:nvPr/>
        </p:nvSpPr>
        <p:spPr>
          <a:xfrm>
            <a:off x="7408630"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p>
        </p:txBody>
      </p:sp>
      <p:sp>
        <p:nvSpPr>
          <p:cNvPr id="16" name="文本框 15"/>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p>
        </p:txBody>
      </p:sp>
      <p:sp>
        <p:nvSpPr>
          <p:cNvPr id="17" name="文本框 16"/>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p>
        </p:txBody>
      </p:sp>
      <p:sp>
        <p:nvSpPr>
          <p:cNvPr id="18" name="文本框 17"/>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p>
        </p:txBody>
      </p:sp>
      <p:sp>
        <p:nvSpPr>
          <p:cNvPr id="19" name="文本框 18"/>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p>
        </p:txBody>
      </p:sp>
      <p:sp>
        <p:nvSpPr>
          <p:cNvPr id="20" name="文本框 19"/>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p>
        </p:txBody>
      </p:sp>
      <p:grpSp>
        <p:nvGrpSpPr>
          <p:cNvPr id="21" name="组合 20"/>
          <p:cNvGrpSpPr/>
          <p:nvPr/>
        </p:nvGrpSpPr>
        <p:grpSpPr>
          <a:xfrm rot="5400000">
            <a:off x="9651080" y="3040129"/>
            <a:ext cx="19" cy="3625228"/>
            <a:chOff x="7556236" y="-284917"/>
            <a:chExt cx="19" cy="5740049"/>
          </a:xfrm>
        </p:grpSpPr>
        <p:cxnSp>
          <p:nvCxnSpPr>
            <p:cNvPr id="22" name="直接连接符 21"/>
            <p:cNvCxnSpPr/>
            <p:nvPr/>
          </p:nvCxnSpPr>
          <p:spPr>
            <a:xfrm flipV="1">
              <a:off x="7556255" y="-284917"/>
              <a:ext cx="0" cy="2850052"/>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556236" y="2605080"/>
              <a:ext cx="0" cy="2850052"/>
            </a:xfrm>
            <a:prstGeom prst="line">
              <a:avLst/>
            </a:prstGeom>
            <a:ln>
              <a:solidFill>
                <a:srgbClr val="DEEFF6"/>
              </a:solidFill>
            </a:ln>
          </p:spPr>
          <p:style>
            <a:lnRef idx="1">
              <a:schemeClr val="accent1"/>
            </a:lnRef>
            <a:fillRef idx="0">
              <a:schemeClr val="accent1"/>
            </a:fillRef>
            <a:effectRef idx="0">
              <a:schemeClr val="accent1"/>
            </a:effectRef>
            <a:fontRef idx="minor">
              <a:schemeClr val="tx1"/>
            </a:fontRef>
          </p:style>
        </p:cxnSp>
      </p:grpSp>
      <p:sp>
        <p:nvSpPr>
          <p:cNvPr id="24" name="流程图: 终止 23"/>
          <p:cNvSpPr/>
          <p:nvPr/>
        </p:nvSpPr>
        <p:spPr>
          <a:xfrm>
            <a:off x="8114066" y="5761347"/>
            <a:ext cx="745666" cy="468343"/>
          </a:xfrm>
          <a:prstGeom prst="flowChartTerminator">
            <a:avLst/>
          </a:prstGeom>
          <a:solidFill>
            <a:srgbClr val="FF99FF"/>
          </a:solidFill>
          <a:scene3d>
            <a:camera prst="orthographicFront"/>
            <a:lightRig rig="threePt" dir="t"/>
          </a:scene3d>
          <a:sp3d>
            <a:bevelT w="114300" prst="artDeco"/>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b="1" dirty="0">
                <a:solidFill>
                  <a:schemeClr val="tx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GO</a:t>
            </a:r>
          </a:p>
        </p:txBody>
      </p:sp>
      <p:sp>
        <p:nvSpPr>
          <p:cNvPr id="2" name="Rectangle 3"/>
          <p:cNvSpPr txBox="1">
            <a:spLocks noChangeArrowheads="1"/>
          </p:cNvSpPr>
          <p:nvPr>
            <p:custDataLst>
              <p:tags r:id="rId1"/>
            </p:custDataLst>
          </p:nvPr>
        </p:nvSpPr>
        <p:spPr bwMode="auto">
          <a:xfrm>
            <a:off x="576660" y="192049"/>
            <a:ext cx="3072473"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just"/>
            <a:r>
              <a:rPr lang="en-US" altLang="zh-CN" b="1" dirty="0">
                <a:solidFill>
                  <a:schemeClr val="bg1"/>
                </a:solidFill>
                <a:latin typeface="楷体" panose="02010609060101010101" pitchFamily="49" charset="-122"/>
                <a:ea typeface="楷体" panose="02010609060101010101" pitchFamily="49" charset="-122"/>
              </a:rPr>
              <a:t>4.1 </a:t>
            </a:r>
            <a:r>
              <a:rPr lang="zh-CN" altLang="en-US" b="1" dirty="0">
                <a:solidFill>
                  <a:schemeClr val="bg1"/>
                </a:solidFill>
                <a:latin typeface="楷体" panose="02010609060101010101" pitchFamily="49" charset="-122"/>
                <a:ea typeface="楷体" panose="02010609060101010101" pitchFamily="49" charset="-122"/>
              </a:rPr>
              <a:t>角的概念的推广</a:t>
            </a:r>
            <a:endParaRPr lang="zh-CN" altLang="zh-CN" b="1" dirty="0">
              <a:solidFill>
                <a:schemeClr val="bg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par>
                          <p:cTn id="24" fill="hold">
                            <p:stCondLst>
                              <p:cond delay="0"/>
                            </p:stCondLst>
                            <p:childTnLst>
                              <p:par>
                                <p:cTn id="25" presetID="8" presetClass="emph" presetSubtype="0" fill="hold" nodeType="afterEffect">
                                  <p:stCondLst>
                                    <p:cond delay="0"/>
                                  </p:stCondLst>
                                  <p:childTnLst>
                                    <p:animRot by="-29280000">
                                      <p:cBhvr>
                                        <p:cTn id="26" dur="3000" fill="hold"/>
                                        <p:tgtEl>
                                          <p:spTgt spid="21"/>
                                        </p:tgtEl>
                                        <p:attrNameLst>
                                          <p:attrName>r</p:attrName>
                                        </p:attrNameLst>
                                      </p:cBhvr>
                                    </p:animRot>
                                  </p:childTnLst>
                                </p:cTn>
                              </p:par>
                            </p:childTnLst>
                          </p:cTn>
                        </p:par>
                      </p:childTnLst>
                    </p:cTn>
                  </p:par>
                </p:childTnLst>
              </p:cTn>
              <p:nextCondLst>
                <p:cond evt="onClick" delay="0">
                  <p:tgtEl>
                    <p:spTgt spid="24"/>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1259006" y="3016360"/>
            <a:ext cx="5913912" cy="2030095"/>
          </a:xfrm>
          <a:prstGeom prst="rect">
            <a:avLst/>
          </a:prstGeom>
          <a:noFill/>
        </p:spPr>
        <p:txBody>
          <a:bodyPr wrap="square" rtlCol="0">
            <a:spAutoFit/>
          </a:bodyPr>
          <a:lstStyle/>
          <a:p>
            <a:pPr>
              <a:lnSpc>
                <a:spcPct val="150000"/>
              </a:lnSpc>
            </a:pPr>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 −</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650</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角是射线绕着原点</a:t>
            </a:r>
            <a:r>
              <a:rPr lang="zh-CN" altLang="en-US" sz="2800" b="1" kern="10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顺时针</a:t>
            </a:r>
            <a:r>
              <a:rPr lang="zh-CN" altLang="en-US"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旋转</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650</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形成的，</a:t>
            </a:r>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终</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边落在第</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一</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象限</a:t>
            </a:r>
            <a:r>
              <a:rPr lang="zh-CN" altLang="en-US"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所以</a:t>
            </a:r>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650</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为第</a:t>
            </a:r>
            <a:r>
              <a:rPr lang="zh-CN" altLang="en-US"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一</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象限角</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3" name="图片 1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76039" y="3122467"/>
            <a:ext cx="3753043" cy="3327571"/>
          </a:xfrm>
          <a:prstGeom prst="rect">
            <a:avLst/>
          </a:prstGeom>
        </p:spPr>
      </p:pic>
      <p:sp>
        <p:nvSpPr>
          <p:cNvPr id="15" name="矩形 14"/>
          <p:cNvSpPr/>
          <p:nvPr/>
        </p:nvSpPr>
        <p:spPr>
          <a:xfrm>
            <a:off x="7408630"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p>
        </p:txBody>
      </p:sp>
      <p:sp>
        <p:nvSpPr>
          <p:cNvPr id="17" name="文本框 16"/>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p>
        </p:txBody>
      </p:sp>
      <p:sp>
        <p:nvSpPr>
          <p:cNvPr id="18" name="文本框 17"/>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p>
        </p:txBody>
      </p:sp>
      <p:sp>
        <p:nvSpPr>
          <p:cNvPr id="19" name="文本框 18"/>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p>
        </p:txBody>
      </p:sp>
      <p:sp>
        <p:nvSpPr>
          <p:cNvPr id="20" name="文本框 19"/>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p>
        </p:txBody>
      </p:sp>
      <p:sp>
        <p:nvSpPr>
          <p:cNvPr id="21" name="文本框 20"/>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p>
        </p:txBody>
      </p:sp>
      <p:grpSp>
        <p:nvGrpSpPr>
          <p:cNvPr id="22" name="组合 21"/>
          <p:cNvGrpSpPr/>
          <p:nvPr/>
        </p:nvGrpSpPr>
        <p:grpSpPr>
          <a:xfrm rot="5400000">
            <a:off x="9788643" y="3114558"/>
            <a:ext cx="19" cy="3625228"/>
            <a:chOff x="7556236" y="-284917"/>
            <a:chExt cx="19" cy="5740049"/>
          </a:xfrm>
        </p:grpSpPr>
        <p:cxnSp>
          <p:nvCxnSpPr>
            <p:cNvPr id="27" name="直接连接符 26"/>
            <p:cNvCxnSpPr/>
            <p:nvPr/>
          </p:nvCxnSpPr>
          <p:spPr>
            <a:xfrm flipV="1">
              <a:off x="7556255" y="-284917"/>
              <a:ext cx="0" cy="2850052"/>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556236" y="2605080"/>
              <a:ext cx="0" cy="2850052"/>
            </a:xfrm>
            <a:prstGeom prst="line">
              <a:avLst/>
            </a:prstGeom>
            <a:ln>
              <a:solidFill>
                <a:srgbClr val="DEEFF6"/>
              </a:solidFill>
            </a:ln>
          </p:spPr>
          <p:style>
            <a:lnRef idx="1">
              <a:schemeClr val="accent1"/>
            </a:lnRef>
            <a:fillRef idx="0">
              <a:schemeClr val="accent1"/>
            </a:fillRef>
            <a:effectRef idx="0">
              <a:schemeClr val="accent1"/>
            </a:effectRef>
            <a:fontRef idx="minor">
              <a:schemeClr val="tx1"/>
            </a:fontRef>
          </p:style>
        </p:cxnSp>
      </p:grpSp>
      <p:sp>
        <p:nvSpPr>
          <p:cNvPr id="29" name="流程图: 终止 28"/>
          <p:cNvSpPr/>
          <p:nvPr/>
        </p:nvSpPr>
        <p:spPr>
          <a:xfrm>
            <a:off x="8114066" y="5761347"/>
            <a:ext cx="745666" cy="468343"/>
          </a:xfrm>
          <a:prstGeom prst="flowChartTerminator">
            <a:avLst/>
          </a:prstGeom>
          <a:solidFill>
            <a:srgbClr val="FF99FF"/>
          </a:solidFill>
          <a:scene3d>
            <a:camera prst="orthographicFront"/>
            <a:lightRig rig="threePt" dir="t"/>
          </a:scene3d>
          <a:sp3d>
            <a:bevelT w="114300" prst="artDeco"/>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b="1" dirty="0">
                <a:solidFill>
                  <a:schemeClr val="tx2">
                    <a:lumMod val="75000"/>
                  </a:schemeClr>
                </a:solidFill>
                <a:latin typeface="Times New Roman" panose="02020603050405020304" pitchFamily="18" charset="0"/>
                <a:cs typeface="Times New Roman" panose="02020603050405020304" pitchFamily="18" charset="0"/>
              </a:rPr>
              <a:t>GO</a:t>
            </a:r>
          </a:p>
        </p:txBody>
      </p:sp>
      <p:sp>
        <p:nvSpPr>
          <p:cNvPr id="36" name="文本框 35"/>
          <p:cNvSpPr txBox="1"/>
          <p:nvPr/>
        </p:nvSpPr>
        <p:spPr>
          <a:xfrm>
            <a:off x="1196144" y="943995"/>
            <a:ext cx="8532421" cy="1311193"/>
          </a:xfrm>
          <a:prstGeom prst="rect">
            <a:avLst/>
          </a:prstGeom>
          <a:noFill/>
        </p:spPr>
        <p:txBody>
          <a:bodyPr wrap="square" rtlCol="0">
            <a:spAutoFit/>
          </a:bodyPr>
          <a:lstStyle/>
          <a:p>
            <a:pPr>
              <a:lnSpc>
                <a:spcPct val="150000"/>
              </a:lnSpc>
            </a:pPr>
            <a:r>
              <a:rPr lang="zh-CN" altLang="zh-CN" sz="2800" b="1" dirty="0">
                <a:solidFill>
                  <a:srgbClr val="0B4EA2"/>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dirty="0">
                <a:solidFill>
                  <a:srgbClr val="0B4EA2"/>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在平面直角坐标系中</a:t>
            </a:r>
            <a:r>
              <a:rPr lang="zh-CN" altLang="en-US"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叙述下列各角的形成过程</a:t>
            </a:r>
            <a:r>
              <a:rPr lang="zh-CN" altLang="en-US"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并指出</a:t>
            </a:r>
            <a:r>
              <a:rPr lang="zh-CN" altLang="en-US"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它们是第几象限角</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490</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650</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7" name="文本框 36"/>
          <p:cNvSpPr txBox="1"/>
          <p:nvPr/>
        </p:nvSpPr>
        <p:spPr>
          <a:xfrm>
            <a:off x="1086485" y="2288540"/>
            <a:ext cx="10417175" cy="737235"/>
          </a:xfrm>
          <a:prstGeom prst="rect">
            <a:avLst/>
          </a:prstGeom>
          <a:noFill/>
        </p:spPr>
        <p:txBody>
          <a:bodyPr wrap="square" rtlCol="0">
            <a:spAutoFit/>
          </a:bodyPr>
          <a:lstStyle/>
          <a:p>
            <a:pPr>
              <a:lnSpc>
                <a:spcPct val="150000"/>
              </a:lnSpc>
            </a:pPr>
            <a:r>
              <a:rPr lang="zh-CN" altLang="en-US" sz="2800" b="1" dirty="0">
                <a:solidFill>
                  <a:srgbClr val="0B4EA2"/>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b="1"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将角的顶点与坐标原点重合，角的始边与x轴的非负半轴重合. </a:t>
            </a:r>
          </a:p>
        </p:txBody>
      </p:sp>
      <p:sp>
        <p:nvSpPr>
          <p:cNvPr id="2" name="Rectangle 3"/>
          <p:cNvSpPr txBox="1">
            <a:spLocks noChangeArrowheads="1"/>
          </p:cNvSpPr>
          <p:nvPr>
            <p:custDataLst>
              <p:tags r:id="rId1"/>
            </p:custDataLst>
          </p:nvPr>
        </p:nvSpPr>
        <p:spPr bwMode="auto">
          <a:xfrm>
            <a:off x="576660" y="192049"/>
            <a:ext cx="3072473"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just"/>
            <a:r>
              <a:rPr lang="en-US" altLang="zh-CN" b="1" dirty="0">
                <a:solidFill>
                  <a:schemeClr val="bg1"/>
                </a:solidFill>
                <a:latin typeface="楷体" panose="02010609060101010101" pitchFamily="49" charset="-122"/>
                <a:ea typeface="楷体" panose="02010609060101010101" pitchFamily="49" charset="-122"/>
              </a:rPr>
              <a:t>4.1 </a:t>
            </a:r>
            <a:r>
              <a:rPr lang="zh-CN" altLang="en-US" b="1" dirty="0">
                <a:solidFill>
                  <a:schemeClr val="bg1"/>
                </a:solidFill>
                <a:latin typeface="楷体" panose="02010609060101010101" pitchFamily="49" charset="-122"/>
                <a:ea typeface="楷体" panose="02010609060101010101" pitchFamily="49" charset="-122"/>
              </a:rPr>
              <a:t>角的概念的推广</a:t>
            </a:r>
            <a:endParaRPr lang="zh-CN" altLang="zh-CN" b="1" dirty="0">
              <a:solidFill>
                <a:schemeClr val="bg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9"/>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par>
                          <p:cTn id="18" fill="hold">
                            <p:stCondLst>
                              <p:cond delay="0"/>
                            </p:stCondLst>
                            <p:childTnLst>
                              <p:par>
                                <p:cTn id="19" presetID="8" presetClass="emph" presetSubtype="0" fill="hold" nodeType="afterEffect">
                                  <p:stCondLst>
                                    <p:cond delay="0"/>
                                  </p:stCondLst>
                                  <p:childTnLst>
                                    <p:animRot by="39000000">
                                      <p:cBhvr>
                                        <p:cTn id="20" dur="5000" fill="hold"/>
                                        <p:tgtEl>
                                          <p:spTgt spid="22"/>
                                        </p:tgtEl>
                                        <p:attrNameLst>
                                          <p:attrName>r</p:attrName>
                                        </p:attrNameLst>
                                      </p:cBhvr>
                                    </p:animRot>
                                  </p:childTnLst>
                                </p:cTn>
                              </p:par>
                            </p:childTnLst>
                          </p:cTn>
                        </p:par>
                      </p:childTnLst>
                    </p:cTn>
                  </p:par>
                </p:childTnLst>
              </p:cTn>
              <p:nextCondLst>
                <p:cond evt="onClick" delay="0">
                  <p:tgtEl>
                    <p:spTgt spid="29"/>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237535" y="1614660"/>
            <a:ext cx="5474838" cy="1383665"/>
          </a:xfrm>
          <a:prstGeom prst="rect">
            <a:avLst/>
          </a:prstGeom>
          <a:noFill/>
        </p:spPr>
        <p:txBody>
          <a:bodyPr wrap="square" rtlCol="0">
            <a:spAutoFit/>
          </a:bodyPr>
          <a:lstStyle/>
          <a:p>
            <a:pPr>
              <a:lnSpc>
                <a:spcPct val="150000"/>
              </a:lnSpc>
            </a:pPr>
            <a:r>
              <a:rPr lang="zh-CN" altLang="zh-CN" sz="2800" b="1" dirty="0">
                <a:solidFill>
                  <a:srgbClr val="0B4EA2"/>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dirty="0">
                <a:solidFill>
                  <a:srgbClr val="0B4EA2"/>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求时钟从</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点到</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9</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点</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15</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分，如图所示，</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分针和时针旋转所成的角</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4" name="文本框 23"/>
          <p:cNvSpPr txBox="1"/>
          <p:nvPr/>
        </p:nvSpPr>
        <p:spPr>
          <a:xfrm>
            <a:off x="1270635" y="3649980"/>
            <a:ext cx="10247630" cy="2030095"/>
          </a:xfrm>
          <a:prstGeom prst="rect">
            <a:avLst/>
          </a:prstGeom>
          <a:noFill/>
        </p:spPr>
        <p:txBody>
          <a:bodyPr wrap="square" rtlCol="0">
            <a:spAutoFit/>
          </a:bodyPr>
          <a:lstStyle/>
          <a:p>
            <a:pPr>
              <a:lnSpc>
                <a:spcPct val="150000"/>
              </a:lnSpc>
            </a:pPr>
            <a:r>
              <a:rPr lang="zh-CN" altLang="en-US" sz="2800" b="1" dirty="0">
                <a:solidFill>
                  <a:srgbClr val="0B4EA2"/>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en-US" sz="2800"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时钟</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点到</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9</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点</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15</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分，</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分针顺时针旋转</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450</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因此</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分针旋转形成的角为</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450</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；而时针顺时针旋转了</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37.5</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因此</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时针旋转形成的角为</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37.5</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 name="图片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5849" y="1414918"/>
            <a:ext cx="4573218" cy="2157266"/>
          </a:xfrm>
          <a:prstGeom prst="rect">
            <a:avLst/>
          </a:prstGeom>
        </p:spPr>
      </p:pic>
      <p:sp>
        <p:nvSpPr>
          <p:cNvPr id="13" name="矩形 12"/>
          <p:cNvSpPr/>
          <p:nvPr/>
        </p:nvSpPr>
        <p:spPr>
          <a:xfrm>
            <a:off x="7408630"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3"/>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p>
        </p:txBody>
      </p:sp>
      <p:sp>
        <p:nvSpPr>
          <p:cNvPr id="15" name="文本框 14"/>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p>
        </p:txBody>
      </p:sp>
      <p:sp>
        <p:nvSpPr>
          <p:cNvPr id="19" name="文本框 1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p>
        </p:txBody>
      </p:sp>
      <p:sp>
        <p:nvSpPr>
          <p:cNvPr id="20" name="文本框 1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p>
        </p:txBody>
      </p:sp>
      <p:sp>
        <p:nvSpPr>
          <p:cNvPr id="21" name="文本框 2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p>
        </p:txBody>
      </p:sp>
      <p:sp>
        <p:nvSpPr>
          <p:cNvPr id="22" name="文本框 2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p>
        </p:txBody>
      </p:sp>
      <p:sp>
        <p:nvSpPr>
          <p:cNvPr id="2" name="Rectangle 3"/>
          <p:cNvSpPr txBox="1">
            <a:spLocks noChangeArrowheads="1"/>
          </p:cNvSpPr>
          <p:nvPr>
            <p:custDataLst>
              <p:tags r:id="rId1"/>
            </p:custDataLst>
          </p:nvPr>
        </p:nvSpPr>
        <p:spPr bwMode="auto">
          <a:xfrm>
            <a:off x="576660" y="192049"/>
            <a:ext cx="3072473"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just"/>
            <a:r>
              <a:rPr lang="en-US" altLang="zh-CN" b="1" dirty="0">
                <a:solidFill>
                  <a:schemeClr val="bg1"/>
                </a:solidFill>
                <a:latin typeface="楷体" panose="02010609060101010101" pitchFamily="49" charset="-122"/>
                <a:ea typeface="楷体" panose="02010609060101010101" pitchFamily="49" charset="-122"/>
              </a:rPr>
              <a:t>4.1 </a:t>
            </a:r>
            <a:r>
              <a:rPr lang="zh-CN" altLang="en-US" b="1" dirty="0">
                <a:solidFill>
                  <a:schemeClr val="bg1"/>
                </a:solidFill>
                <a:latin typeface="楷体" panose="02010609060101010101" pitchFamily="49" charset="-122"/>
                <a:ea typeface="楷体" panose="02010609060101010101" pitchFamily="49" charset="-122"/>
              </a:rPr>
              <a:t>角的概念的推广</a:t>
            </a:r>
            <a:endParaRPr lang="zh-CN" altLang="zh-CN" b="1" dirty="0">
              <a:solidFill>
                <a:schemeClr val="bg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anim calcmode="lin" valueType="num">
                                      <p:cBhvr>
                                        <p:cTn id="8" dur="2000" fill="hold"/>
                                        <p:tgtEl>
                                          <p:spTgt spid="24"/>
                                        </p:tgtEl>
                                        <p:attrNameLst>
                                          <p:attrName>ppt_x</p:attrName>
                                        </p:attrNameLst>
                                      </p:cBhvr>
                                      <p:tavLst>
                                        <p:tav tm="0">
                                          <p:val>
                                            <p:strVal val="#ppt_x"/>
                                          </p:val>
                                        </p:tav>
                                        <p:tav tm="100000">
                                          <p:val>
                                            <p:strVal val="#ppt_x"/>
                                          </p:val>
                                        </p:tav>
                                      </p:tavLst>
                                    </p:anim>
                                    <p:anim calcmode="lin" valueType="num">
                                      <p:cBhvr>
                                        <p:cTn id="9" dur="2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39495" y="1496060"/>
            <a:ext cx="9924415" cy="737235"/>
          </a:xfrm>
          <a:prstGeom prst="rect">
            <a:avLst/>
          </a:prstGeom>
          <a:noFill/>
        </p:spPr>
        <p:txBody>
          <a:bodyPr wrap="square" rtlCol="0">
            <a:spAutoFit/>
          </a:bodyPr>
          <a:lstStyle/>
          <a:p>
            <a:pPr>
              <a:lnSpc>
                <a:spcPct val="150000"/>
              </a:lnSpc>
            </a:pPr>
            <a:r>
              <a:rPr lang="zh-CN" altLang="en-US" sz="2800" kern="100" dirty="0">
                <a:effectLst/>
                <a:latin typeface="Times New Roman" panose="02020603050405020304" pitchFamily="18" charset="0"/>
                <a:ea typeface="微软雅黑" panose="020B0503020204020204" pitchFamily="34" charset="-122"/>
                <a:cs typeface="Times New Roman" panose="02020603050405020304" pitchFamily="18" charset="0"/>
              </a:rPr>
              <a:t>    在初中我们学习过，</a:t>
            </a:r>
            <a:r>
              <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rPr>
              <a:t>角是</a:t>
            </a:r>
            <a:r>
              <a:rPr lang="zh-CN" altLang="en-US" sz="2800" kern="100" dirty="0">
                <a:effectLst/>
                <a:latin typeface="Times New Roman" panose="02020603050405020304" pitchFamily="18" charset="0"/>
                <a:ea typeface="微软雅黑" panose="020B0503020204020204" pitchFamily="34" charset="-122"/>
                <a:cs typeface="Times New Roman" panose="02020603050405020304" pitchFamily="18" charset="0"/>
              </a:rPr>
              <a:t>有公共端点的两条射线构成的图形</a:t>
            </a:r>
            <a:r>
              <a:rPr lang="en-US"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0883" y="3281680"/>
            <a:ext cx="9290231" cy="1811528"/>
          </a:xfrm>
          <a:prstGeom prst="rect">
            <a:avLst/>
          </a:prstGeom>
          <a:solidFill>
            <a:schemeClr val="accent2"/>
          </a:solidFill>
          <a:ln>
            <a:solidFill>
              <a:srgbClr val="0070C0"/>
            </a:solidFill>
          </a:ln>
          <a:effectLst>
            <a:outerShdw blurRad="63500" sx="102000" sy="102000" algn="ctr" rotWithShape="0">
              <a:prstClr val="black">
                <a:alpha val="40000"/>
              </a:prstClr>
            </a:outerShdw>
          </a:effectLst>
        </p:spPr>
      </p:pic>
      <p:sp>
        <p:nvSpPr>
          <p:cNvPr id="20" name="Rectangle 3"/>
          <p:cNvSpPr txBox="1">
            <a:spLocks noChangeArrowheads="1"/>
          </p:cNvSpPr>
          <p:nvPr/>
        </p:nvSpPr>
        <p:spPr bwMode="auto">
          <a:xfrm>
            <a:off x="576660" y="192049"/>
            <a:ext cx="3072473"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just"/>
            <a:r>
              <a:rPr lang="en-US" altLang="zh-CN" b="1" dirty="0">
                <a:solidFill>
                  <a:schemeClr val="bg1"/>
                </a:solidFill>
                <a:latin typeface="楷体" panose="02010609060101010101" pitchFamily="49" charset="-122"/>
                <a:ea typeface="楷体" panose="02010609060101010101" pitchFamily="49" charset="-122"/>
              </a:rPr>
              <a:t>4.1 </a:t>
            </a:r>
            <a:r>
              <a:rPr lang="zh-CN" altLang="en-US" b="1" dirty="0">
                <a:solidFill>
                  <a:schemeClr val="bg1"/>
                </a:solidFill>
                <a:latin typeface="楷体" panose="02010609060101010101" pitchFamily="49" charset="-122"/>
                <a:ea typeface="楷体" panose="02010609060101010101" pitchFamily="49" charset="-122"/>
              </a:rPr>
              <a:t>角的概念的推广</a:t>
            </a:r>
            <a:endParaRPr lang="zh-CN" altLang="zh-CN" b="1" dirty="0">
              <a:solidFill>
                <a:schemeClr val="bg1"/>
              </a:solidFill>
              <a:latin typeface="楷体" panose="02010609060101010101" pitchFamily="49" charset="-122"/>
              <a:ea typeface="楷体" panose="02010609060101010101" pitchFamily="49" charset="-122"/>
            </a:endParaRPr>
          </a:p>
        </p:txBody>
      </p:sp>
      <p:grpSp>
        <p:nvGrpSpPr>
          <p:cNvPr id="7" name="组合 6"/>
          <p:cNvGrpSpPr/>
          <p:nvPr/>
        </p:nvGrpSpPr>
        <p:grpSpPr>
          <a:xfrm>
            <a:off x="1707614" y="3451034"/>
            <a:ext cx="2196000" cy="1404000"/>
            <a:chOff x="1707614" y="3451034"/>
            <a:chExt cx="2196000" cy="1404000"/>
          </a:xfrm>
        </p:grpSpPr>
        <p:cxnSp>
          <p:nvCxnSpPr>
            <p:cNvPr id="5" name="直接连接符 4"/>
            <p:cNvCxnSpPr/>
            <p:nvPr/>
          </p:nvCxnSpPr>
          <p:spPr>
            <a:xfrm>
              <a:off x="1707614" y="3451034"/>
              <a:ext cx="219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rot="16200000" flipV="1">
              <a:off x="1005614" y="4153034"/>
              <a:ext cx="140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4208443" y="3558449"/>
            <a:ext cx="1200838" cy="506615"/>
            <a:chOff x="4263528" y="3558449"/>
            <a:chExt cx="1200838" cy="506615"/>
          </a:xfrm>
        </p:grpSpPr>
        <p:cxnSp>
          <p:nvCxnSpPr>
            <p:cNvPr id="10" name="直接连接符 9"/>
            <p:cNvCxnSpPr/>
            <p:nvPr/>
          </p:nvCxnSpPr>
          <p:spPr>
            <a:xfrm flipV="1">
              <a:off x="4263528" y="3558449"/>
              <a:ext cx="1200838" cy="8230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274545" y="3651767"/>
              <a:ext cx="1189821" cy="41329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5872743" y="4153034"/>
            <a:ext cx="2775498" cy="474052"/>
            <a:chOff x="5872743" y="4153034"/>
            <a:chExt cx="2775498" cy="474052"/>
          </a:xfrm>
        </p:grpSpPr>
        <p:cxnSp>
          <p:nvCxnSpPr>
            <p:cNvPr id="22" name="直接连接符 21"/>
            <p:cNvCxnSpPr/>
            <p:nvPr/>
          </p:nvCxnSpPr>
          <p:spPr>
            <a:xfrm flipV="1">
              <a:off x="7282149" y="4153034"/>
              <a:ext cx="1366092" cy="474052"/>
            </a:xfrm>
            <a:prstGeom prst="line">
              <a:avLst/>
            </a:prstGeom>
            <a:ln w="38100">
              <a:solidFill>
                <a:srgbClr val="66FF66"/>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5872743" y="4153034"/>
              <a:ext cx="1409407" cy="474052"/>
            </a:xfrm>
            <a:prstGeom prst="line">
              <a:avLst/>
            </a:prstGeom>
            <a:ln w="38100">
              <a:solidFill>
                <a:srgbClr val="66FF66"/>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8829040" y="2997200"/>
            <a:ext cx="832754" cy="1067865"/>
            <a:chOff x="8829040" y="2997200"/>
            <a:chExt cx="832754" cy="1067865"/>
          </a:xfrm>
        </p:grpSpPr>
        <p:cxnSp>
          <p:nvCxnSpPr>
            <p:cNvPr id="31" name="直接连接符 30"/>
            <p:cNvCxnSpPr/>
            <p:nvPr/>
          </p:nvCxnSpPr>
          <p:spPr>
            <a:xfrm flipV="1">
              <a:off x="9661794" y="2997200"/>
              <a:ext cx="0" cy="10678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8829040" y="3318079"/>
              <a:ext cx="832754" cy="74698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1270" name="Text Box 15"/>
          <p:cNvSpPr txBox="1"/>
          <p:nvPr>
            <p:custDataLst>
              <p:tags r:id="rId1"/>
            </p:custDataLst>
          </p:nvPr>
        </p:nvSpPr>
        <p:spPr>
          <a:xfrm>
            <a:off x="228600" y="914400"/>
            <a:ext cx="1098550" cy="641350"/>
          </a:xfrm>
          <a:prstGeom prst="rect">
            <a:avLst/>
          </a:prstGeom>
          <a:solidFill>
            <a:srgbClr val="A50021"/>
          </a:solidFill>
          <a:ln w="9525">
            <a:noFill/>
          </a:ln>
        </p:spPr>
        <p:txBody>
          <a:bodyPr wrap="none">
            <a:spAutoFit/>
          </a:bodyPr>
          <a:lstStyle/>
          <a:p>
            <a:pPr eaLnBrk="0" hangingPunct="0"/>
            <a:r>
              <a:rPr lang="zh-CN" altLang="en-US" sz="3600" dirty="0">
                <a:solidFill>
                  <a:srgbClr val="FFFF00"/>
                </a:solidFill>
                <a:latin typeface="Arial" panose="020B0604020202020204" pitchFamily="34" charset="0"/>
                <a:ea typeface="华文新魏" panose="02010800040101010101" pitchFamily="2" charset="-122"/>
              </a:rPr>
              <a:t>复习</a:t>
            </a:r>
          </a:p>
        </p:txBody>
      </p:sp>
      <p:sp>
        <p:nvSpPr>
          <p:cNvPr id="2" name="Text Box 15"/>
          <p:cNvSpPr txBox="1"/>
          <p:nvPr>
            <p:custDataLst>
              <p:tags r:id="rId2"/>
            </p:custDataLst>
          </p:nvPr>
        </p:nvSpPr>
        <p:spPr>
          <a:xfrm>
            <a:off x="10641330" y="2233295"/>
            <a:ext cx="1097280" cy="645160"/>
          </a:xfrm>
          <a:prstGeom prst="rect">
            <a:avLst/>
          </a:prstGeom>
          <a:solidFill>
            <a:srgbClr val="A50021"/>
          </a:solidFill>
          <a:ln w="9525">
            <a:noFill/>
          </a:ln>
        </p:spPr>
        <p:txBody>
          <a:bodyPr wrap="none">
            <a:spAutoFit/>
          </a:bodyPr>
          <a:lstStyle/>
          <a:p>
            <a:pPr eaLnBrk="0" hangingPunct="0"/>
            <a:r>
              <a:rPr lang="zh-CN" altLang="en-US" sz="3600" dirty="0">
                <a:solidFill>
                  <a:srgbClr val="FFFF00"/>
                </a:solidFill>
                <a:latin typeface="Arial" panose="020B0604020202020204" pitchFamily="34" charset="0"/>
                <a:ea typeface="华文新魏" panose="02010800040101010101" pitchFamily="2" charset="-122"/>
              </a:rPr>
              <a:t>静态</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 presetClass="entr" presetSubtype="0" fill="hold" nodeType="afterEffect">
                                  <p:stCondLst>
                                    <p:cond delay="100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par>
                          <p:cTn id="27" fill="hold">
                            <p:stCondLst>
                              <p:cond delay="2000"/>
                            </p:stCondLst>
                            <p:childTnLst>
                              <p:par>
                                <p:cTn id="28" presetID="35" presetClass="emph" presetSubtype="0" repeatCount="indefinite" fill="hold" nodeType="afterEffect">
                                  <p:stCondLst>
                                    <p:cond delay="0"/>
                                  </p:stCondLst>
                                  <p:endCondLst>
                                    <p:cond evt="onNext" delay="0">
                                      <p:tgtEl>
                                        <p:sldTgt/>
                                      </p:tgtEl>
                                    </p:cond>
                                  </p:endCondLst>
                                  <p:childTnLst>
                                    <p:anim calcmode="discrete" valueType="str">
                                      <p:cBhvr>
                                        <p:cTn id="29" dur="1000" fill="hold"/>
                                        <p:tgtEl>
                                          <p:spTgt spid="16"/>
                                        </p:tgtEl>
                                        <p:attrNameLst>
                                          <p:attrName>style.visibility</p:attrName>
                                        </p:attrNameLst>
                                      </p:cBhvr>
                                      <p:tavLst>
                                        <p:tav tm="0">
                                          <p:val>
                                            <p:strVal val="hidden"/>
                                          </p:val>
                                        </p:tav>
                                        <p:tav tm="50000">
                                          <p:val>
                                            <p:strVal val="visible"/>
                                          </p:val>
                                        </p:tav>
                                      </p:tavLst>
                                    </p:anim>
                                  </p:childTnLst>
                                </p:cTn>
                              </p:par>
                              <p:par>
                                <p:cTn id="30" presetID="35" presetClass="emph" presetSubtype="0" repeatCount="indefinite" fill="hold" nodeType="withEffect">
                                  <p:stCondLst>
                                    <p:cond delay="0"/>
                                  </p:stCondLst>
                                  <p:endCondLst>
                                    <p:cond evt="onNext" delay="0">
                                      <p:tgtEl>
                                        <p:sldTgt/>
                                      </p:tgtEl>
                                    </p:cond>
                                  </p:endCondLst>
                                  <p:childTnLst>
                                    <p:anim calcmode="discrete" valueType="str">
                                      <p:cBhvr>
                                        <p:cTn id="31" dur="1000" fill="hold"/>
                                        <p:tgtEl>
                                          <p:spTgt spid="29"/>
                                        </p:tgtEl>
                                        <p:attrNameLst>
                                          <p:attrName>style.visibility</p:attrName>
                                        </p:attrNameLst>
                                      </p:cBhvr>
                                      <p:tavLst>
                                        <p:tav tm="0">
                                          <p:val>
                                            <p:strVal val="hidden"/>
                                          </p:val>
                                        </p:tav>
                                        <p:tav tm="50000">
                                          <p:val>
                                            <p:strVal val="visible"/>
                                          </p:val>
                                        </p:tav>
                                      </p:tavLst>
                                    </p:anim>
                                  </p:childTnLst>
                                </p:cTn>
                              </p:par>
                              <p:par>
                                <p:cTn id="32" presetID="35" presetClass="emph" presetSubtype="0" repeatCount="indefinite" fill="hold" nodeType="withEffect">
                                  <p:stCondLst>
                                    <p:cond delay="0"/>
                                  </p:stCondLst>
                                  <p:endCondLst>
                                    <p:cond evt="onNext" delay="0">
                                      <p:tgtEl>
                                        <p:sldTgt/>
                                      </p:tgtEl>
                                    </p:cond>
                                  </p:endCondLst>
                                  <p:childTnLst>
                                    <p:anim calcmode="discrete" valueType="str">
                                      <p:cBhvr>
                                        <p:cTn id="33" dur="1000" fill="hold"/>
                                        <p:tgtEl>
                                          <p:spTgt spid="37"/>
                                        </p:tgtEl>
                                        <p:attrNameLst>
                                          <p:attrName>style.visibility</p:attrName>
                                        </p:attrNameLst>
                                      </p:cBhvr>
                                      <p:tavLst>
                                        <p:tav tm="0">
                                          <p:val>
                                            <p:strVal val="hidden"/>
                                          </p:val>
                                        </p:tav>
                                        <p:tav tm="50000">
                                          <p:val>
                                            <p:strVal val="visible"/>
                                          </p:val>
                                        </p:tav>
                                      </p:tavLst>
                                    </p:anim>
                                  </p:childTnLst>
                                </p:cTn>
                              </p:par>
                              <p:par>
                                <p:cTn id="34" presetID="35" presetClass="emph" presetSubtype="0" repeatCount="indefinite" fill="hold" nodeType="withEffect">
                                  <p:stCondLst>
                                    <p:cond delay="0"/>
                                  </p:stCondLst>
                                  <p:endCondLst>
                                    <p:cond evt="onNext" delay="0">
                                      <p:tgtEl>
                                        <p:sldTgt/>
                                      </p:tgtEl>
                                    </p:cond>
                                  </p:endCondLst>
                                  <p:childTnLst>
                                    <p:anim calcmode="discrete" valueType="str">
                                      <p:cBhvr>
                                        <p:cTn id="35"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270" grpId="0" bldLvl="0" animBg="1"/>
      <p:bldP spid="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4927" y="914399"/>
            <a:ext cx="2042429" cy="139497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04826" y="1135678"/>
            <a:ext cx="1092530" cy="584775"/>
          </a:xfrm>
          <a:prstGeom prst="rect">
            <a:avLst/>
          </a:prstGeom>
          <a:noFill/>
        </p:spPr>
        <p:txBody>
          <a:bodyPr wrap="square" rtlCol="0">
            <a:spAutoFit/>
          </a:bodyPr>
          <a:lstStyle/>
          <a:p>
            <a:r>
              <a:rPr lang="zh-CN" altLang="en-US" sz="3200" dirty="0">
                <a:solidFill>
                  <a:srgbClr val="00687B"/>
                </a:solidFill>
                <a:latin typeface="黑体" panose="02010609060101010101" pitchFamily="49" charset="-122"/>
                <a:ea typeface="黑体" panose="02010609060101010101" pitchFamily="49" charset="-122"/>
              </a:rPr>
              <a:t>练习</a:t>
            </a:r>
          </a:p>
        </p:txBody>
      </p:sp>
      <p:sp>
        <p:nvSpPr>
          <p:cNvPr id="4" name="文本框 3"/>
          <p:cNvSpPr txBox="1"/>
          <p:nvPr/>
        </p:nvSpPr>
        <p:spPr>
          <a:xfrm>
            <a:off x="2529445" y="1720453"/>
            <a:ext cx="8597735" cy="3322955"/>
          </a:xfrm>
          <a:prstGeom prst="rect">
            <a:avLst/>
          </a:prstGeom>
          <a:noFill/>
        </p:spPr>
        <p:txBody>
          <a:bodyPr wrap="square" rtlCol="0">
            <a:spAutoFit/>
          </a:bodyPr>
          <a:lstStyle/>
          <a:p>
            <a:pPr indent="266700" algn="just">
              <a:lnSpc>
                <a:spcPct val="150000"/>
              </a:lnSpc>
            </a:pP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填空题：</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p>
            <a:pPr indent="266700" algn="just">
              <a:lnSpc>
                <a:spcPct val="150000"/>
              </a:lnSpc>
            </a:pP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−1</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是第</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_________</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象限角；</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p>
            <a:pPr indent="266700" algn="just">
              <a:lnSpc>
                <a:spcPct val="150000"/>
              </a:lnSpc>
            </a:pP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795</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是第</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_________</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象限角；</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p>
            <a:pPr indent="266700" algn="just">
              <a:lnSpc>
                <a:spcPct val="150000"/>
              </a:lnSpc>
            </a:pP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163</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是第</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_________</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象限角；</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p>
            <a:pPr indent="266700" algn="just">
              <a:lnSpc>
                <a:spcPct val="150000"/>
              </a:lnSpc>
            </a:pP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−458</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是第</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________</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象限角．</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p:cNvSpPr/>
          <p:nvPr/>
        </p:nvSpPr>
        <p:spPr>
          <a:xfrm>
            <a:off x="8501161"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p>
        </p:txBody>
      </p:sp>
      <p:sp>
        <p:nvSpPr>
          <p:cNvPr id="8" name="文本框 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p>
        </p:txBody>
      </p:sp>
      <p:sp>
        <p:nvSpPr>
          <p:cNvPr id="9" name="文本框 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p>
        </p:txBody>
      </p:sp>
      <p:sp>
        <p:nvSpPr>
          <p:cNvPr id="10" name="文本框 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p>
        </p:txBody>
      </p:sp>
      <p:sp>
        <p:nvSpPr>
          <p:cNvPr id="11" name="文本框 1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p>
        </p:txBody>
      </p:sp>
      <p:sp>
        <p:nvSpPr>
          <p:cNvPr id="12" name="文本框 1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p>
        </p:txBody>
      </p:sp>
      <p:sp>
        <p:nvSpPr>
          <p:cNvPr id="20" name="Rectangle 3"/>
          <p:cNvSpPr txBox="1">
            <a:spLocks noChangeArrowheads="1"/>
          </p:cNvSpPr>
          <p:nvPr>
            <p:custDataLst>
              <p:tags r:id="rId1"/>
            </p:custDataLst>
          </p:nvPr>
        </p:nvSpPr>
        <p:spPr bwMode="auto">
          <a:xfrm>
            <a:off x="576660" y="192049"/>
            <a:ext cx="3072473"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just"/>
            <a:r>
              <a:rPr lang="en-US" altLang="zh-CN" b="1" dirty="0">
                <a:solidFill>
                  <a:schemeClr val="bg1"/>
                </a:solidFill>
                <a:latin typeface="楷体" panose="02010609060101010101" pitchFamily="49" charset="-122"/>
                <a:ea typeface="楷体" panose="02010609060101010101" pitchFamily="49" charset="-122"/>
              </a:rPr>
              <a:t>4.1 </a:t>
            </a:r>
            <a:r>
              <a:rPr lang="zh-CN" altLang="en-US" b="1" dirty="0">
                <a:solidFill>
                  <a:schemeClr val="bg1"/>
                </a:solidFill>
                <a:latin typeface="楷体" panose="02010609060101010101" pitchFamily="49" charset="-122"/>
                <a:ea typeface="楷体" panose="02010609060101010101" pitchFamily="49" charset="-122"/>
              </a:rPr>
              <a:t>角的概念的推广</a:t>
            </a:r>
            <a:endParaRPr lang="zh-CN" altLang="zh-CN" b="1" dirty="0">
              <a:solidFill>
                <a:schemeClr val="bg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4927" y="914399"/>
            <a:ext cx="2042429" cy="139497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04826" y="1135678"/>
            <a:ext cx="1092530" cy="584775"/>
          </a:xfrm>
          <a:prstGeom prst="rect">
            <a:avLst/>
          </a:prstGeom>
          <a:noFill/>
        </p:spPr>
        <p:txBody>
          <a:bodyPr wrap="square" rtlCol="0">
            <a:spAutoFit/>
          </a:bodyPr>
          <a:lstStyle/>
          <a:p>
            <a:r>
              <a:rPr lang="zh-CN" altLang="en-US" sz="3200" dirty="0">
                <a:solidFill>
                  <a:srgbClr val="00687B"/>
                </a:solidFill>
                <a:latin typeface="黑体" panose="02010609060101010101" pitchFamily="49" charset="-122"/>
                <a:ea typeface="黑体" panose="02010609060101010101" pitchFamily="49" charset="-122"/>
              </a:rPr>
              <a:t>练习</a:t>
            </a:r>
          </a:p>
        </p:txBody>
      </p:sp>
      <p:sp>
        <p:nvSpPr>
          <p:cNvPr id="4" name="文本框 3"/>
          <p:cNvSpPr txBox="1"/>
          <p:nvPr/>
        </p:nvSpPr>
        <p:spPr>
          <a:xfrm>
            <a:off x="2624448" y="1292941"/>
            <a:ext cx="8597735" cy="4542847"/>
          </a:xfrm>
          <a:prstGeom prst="rect">
            <a:avLst/>
          </a:prstGeom>
          <a:noFill/>
        </p:spPr>
        <p:txBody>
          <a:bodyPr wrap="square" rtlCol="0">
            <a:spAutoFit/>
          </a:bodyPr>
          <a:lstStyle/>
          <a:p>
            <a:pPr indent="254000" algn="just">
              <a:lnSpc>
                <a:spcPct val="150000"/>
              </a:lnSpc>
            </a:pP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判断题</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正确的打“√”，错误的打“</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p>
            <a:pPr indent="254000" algn="just">
              <a:lnSpc>
                <a:spcPct val="150000"/>
              </a:lnSpc>
            </a:pP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第四象限角一定是负角；</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p>
            <a:pPr indent="254000" algn="just">
              <a:lnSpc>
                <a:spcPct val="150000"/>
              </a:lnSpc>
            </a:pP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 </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第二象限角一定是正角；</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    )</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p>
            <a:pPr indent="254000" algn="just">
              <a:lnSpc>
                <a:spcPct val="150000"/>
              </a:lnSpc>
            </a:pP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小于</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90</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的角一定是锐角；</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    )</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p>
            <a:pPr indent="254000" algn="just">
              <a:lnSpc>
                <a:spcPct val="150000"/>
              </a:lnSpc>
            </a:pP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第一象限角一定是锐角；</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p>
            <a:pPr indent="254000" algn="just">
              <a:lnSpc>
                <a:spcPct val="150000"/>
              </a:lnSpc>
            </a:pP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钝角一定是第二象限角；</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p>
            <a:pPr indent="254000" algn="just">
              <a:lnSpc>
                <a:spcPct val="150000"/>
              </a:lnSpc>
            </a:pP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(6)</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第二象限角一定是钝角．</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p:cNvSpPr/>
          <p:nvPr/>
        </p:nvSpPr>
        <p:spPr>
          <a:xfrm>
            <a:off x="8501161"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p>
        </p:txBody>
      </p:sp>
      <p:sp>
        <p:nvSpPr>
          <p:cNvPr id="8" name="文本框 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p>
        </p:txBody>
      </p:sp>
      <p:sp>
        <p:nvSpPr>
          <p:cNvPr id="9" name="文本框 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p>
        </p:txBody>
      </p:sp>
      <p:sp>
        <p:nvSpPr>
          <p:cNvPr id="10" name="文本框 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p>
        </p:txBody>
      </p:sp>
      <p:sp>
        <p:nvSpPr>
          <p:cNvPr id="11" name="文本框 1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p>
        </p:txBody>
      </p:sp>
      <p:sp>
        <p:nvSpPr>
          <p:cNvPr id="12" name="文本框 1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p>
        </p:txBody>
      </p:sp>
      <p:sp>
        <p:nvSpPr>
          <p:cNvPr id="20" name="Rectangle 3"/>
          <p:cNvSpPr txBox="1">
            <a:spLocks noChangeArrowheads="1"/>
          </p:cNvSpPr>
          <p:nvPr>
            <p:custDataLst>
              <p:tags r:id="rId1"/>
            </p:custDataLst>
          </p:nvPr>
        </p:nvSpPr>
        <p:spPr bwMode="auto">
          <a:xfrm>
            <a:off x="576660" y="192049"/>
            <a:ext cx="3072473"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just"/>
            <a:r>
              <a:rPr lang="en-US" altLang="zh-CN" b="1" dirty="0">
                <a:solidFill>
                  <a:schemeClr val="bg1"/>
                </a:solidFill>
                <a:latin typeface="楷体" panose="02010609060101010101" pitchFamily="49" charset="-122"/>
                <a:ea typeface="楷体" panose="02010609060101010101" pitchFamily="49" charset="-122"/>
              </a:rPr>
              <a:t>4.1 </a:t>
            </a:r>
            <a:r>
              <a:rPr lang="zh-CN" altLang="en-US" b="1" dirty="0">
                <a:solidFill>
                  <a:schemeClr val="bg1"/>
                </a:solidFill>
                <a:latin typeface="楷体" panose="02010609060101010101" pitchFamily="49" charset="-122"/>
                <a:ea typeface="楷体" panose="02010609060101010101" pitchFamily="49" charset="-122"/>
              </a:rPr>
              <a:t>角的概念的推广</a:t>
            </a:r>
            <a:endParaRPr lang="zh-CN" altLang="zh-CN" b="1" dirty="0">
              <a:solidFill>
                <a:schemeClr val="bg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4927" y="914399"/>
            <a:ext cx="2042429" cy="139497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04826" y="1135678"/>
            <a:ext cx="1092530" cy="584775"/>
          </a:xfrm>
          <a:prstGeom prst="rect">
            <a:avLst/>
          </a:prstGeom>
          <a:noFill/>
        </p:spPr>
        <p:txBody>
          <a:bodyPr wrap="square" rtlCol="0">
            <a:spAutoFit/>
          </a:bodyPr>
          <a:lstStyle/>
          <a:p>
            <a:r>
              <a:rPr lang="zh-CN" altLang="en-US" sz="3200" dirty="0">
                <a:solidFill>
                  <a:srgbClr val="00687B"/>
                </a:solidFill>
                <a:latin typeface="黑体" panose="02010609060101010101" pitchFamily="49" charset="-122"/>
                <a:ea typeface="黑体" panose="02010609060101010101" pitchFamily="49" charset="-122"/>
              </a:rPr>
              <a:t>练习</a:t>
            </a:r>
          </a:p>
        </p:txBody>
      </p:sp>
      <p:sp>
        <p:nvSpPr>
          <p:cNvPr id="4" name="文本框 3"/>
          <p:cNvSpPr txBox="1"/>
          <p:nvPr/>
        </p:nvSpPr>
        <p:spPr>
          <a:xfrm>
            <a:off x="2584453" y="1480742"/>
            <a:ext cx="8597735" cy="3969385"/>
          </a:xfrm>
          <a:prstGeom prst="rect">
            <a:avLst/>
          </a:prstGeom>
          <a:noFill/>
        </p:spPr>
        <p:txBody>
          <a:bodyPr wrap="square" rtlCol="0">
            <a:spAutoFit/>
          </a:bodyPr>
          <a:lstStyle/>
          <a:p>
            <a:pPr indent="254000" algn="just">
              <a:lnSpc>
                <a:spcPct val="150000"/>
              </a:lnSpc>
            </a:pP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在平面直角坐标系中</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分别作出下列各角</a:t>
            </a:r>
            <a:r>
              <a:rPr lang="zh-CN" altLang="en-US"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并指出它们是第几象限角：</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p>
            <a:pPr indent="254000" algn="just">
              <a:lnSpc>
                <a:spcPct val="150000"/>
              </a:lnSpc>
            </a:pP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460</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indent="254000" algn="just">
              <a:lnSpc>
                <a:spcPct val="150000"/>
              </a:lnSpc>
            </a:pP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945</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indent="254000" algn="just">
              <a:lnSpc>
                <a:spcPct val="150000"/>
              </a:lnSpc>
            </a:pP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 −</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200</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indent="254000" algn="just">
              <a:lnSpc>
                <a:spcPct val="150000"/>
              </a:lnSpc>
            </a:pP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 −</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700</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p:cNvSpPr/>
          <p:nvPr/>
        </p:nvSpPr>
        <p:spPr>
          <a:xfrm>
            <a:off x="8501161"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p>
        </p:txBody>
      </p:sp>
      <p:sp>
        <p:nvSpPr>
          <p:cNvPr id="8" name="文本框 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p>
        </p:txBody>
      </p:sp>
      <p:sp>
        <p:nvSpPr>
          <p:cNvPr id="9" name="文本框 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p>
        </p:txBody>
      </p:sp>
      <p:sp>
        <p:nvSpPr>
          <p:cNvPr id="10" name="文本框 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p>
        </p:txBody>
      </p:sp>
      <p:sp>
        <p:nvSpPr>
          <p:cNvPr id="11" name="文本框 1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p>
        </p:txBody>
      </p:sp>
      <p:sp>
        <p:nvSpPr>
          <p:cNvPr id="12" name="文本框 1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p>
        </p:txBody>
      </p:sp>
      <p:sp>
        <p:nvSpPr>
          <p:cNvPr id="20" name="Rectangle 3"/>
          <p:cNvSpPr txBox="1">
            <a:spLocks noChangeArrowheads="1"/>
          </p:cNvSpPr>
          <p:nvPr>
            <p:custDataLst>
              <p:tags r:id="rId1"/>
            </p:custDataLst>
          </p:nvPr>
        </p:nvSpPr>
        <p:spPr bwMode="auto">
          <a:xfrm>
            <a:off x="576660" y="192049"/>
            <a:ext cx="3072473"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just"/>
            <a:r>
              <a:rPr lang="en-US" altLang="zh-CN" b="1" dirty="0">
                <a:solidFill>
                  <a:schemeClr val="bg1"/>
                </a:solidFill>
                <a:latin typeface="楷体" panose="02010609060101010101" pitchFamily="49" charset="-122"/>
                <a:ea typeface="楷体" panose="02010609060101010101" pitchFamily="49" charset="-122"/>
              </a:rPr>
              <a:t>4.1 </a:t>
            </a:r>
            <a:r>
              <a:rPr lang="zh-CN" altLang="en-US" b="1" dirty="0">
                <a:solidFill>
                  <a:schemeClr val="bg1"/>
                </a:solidFill>
                <a:latin typeface="楷体" panose="02010609060101010101" pitchFamily="49" charset="-122"/>
                <a:ea typeface="楷体" panose="02010609060101010101" pitchFamily="49" charset="-122"/>
              </a:rPr>
              <a:t>角的概念的推广</a:t>
            </a:r>
            <a:endParaRPr lang="zh-CN" altLang="zh-CN" b="1" dirty="0">
              <a:solidFill>
                <a:schemeClr val="bg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 y="4414592"/>
            <a:ext cx="12194936" cy="2440730"/>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17224" b="19738"/>
          <a:stretch>
            <a:fillRect/>
          </a:stretch>
        </p:blipFill>
        <p:spPr>
          <a:xfrm>
            <a:off x="0" y="-26708"/>
            <a:ext cx="12196800" cy="4373832"/>
          </a:xfrm>
          <a:prstGeom prst="rect">
            <a:avLst/>
          </a:prstGeom>
        </p:spPr>
      </p:pic>
      <p:sp>
        <p:nvSpPr>
          <p:cNvPr id="5" name="Rectangle 5"/>
          <p:cNvSpPr>
            <a:spLocks noChangeArrowheads="1"/>
          </p:cNvSpPr>
          <p:nvPr/>
        </p:nvSpPr>
        <p:spPr bwMode="auto">
          <a:xfrm>
            <a:off x="0" y="4333072"/>
            <a:ext cx="7145631" cy="81520"/>
          </a:xfrm>
          <a:prstGeom prst="rect">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6" name="Rectangle 6"/>
          <p:cNvSpPr>
            <a:spLocks noChangeArrowheads="1"/>
          </p:cNvSpPr>
          <p:nvPr/>
        </p:nvSpPr>
        <p:spPr bwMode="auto">
          <a:xfrm>
            <a:off x="7133089" y="4333072"/>
            <a:ext cx="1266711" cy="81520"/>
          </a:xfrm>
          <a:prstGeom prst="rect">
            <a:avLst/>
          </a:prstGeom>
          <a:solidFill>
            <a:schemeClr val="accent5"/>
          </a:solidFill>
          <a:ln>
            <a:noFill/>
          </a:ln>
        </p:spPr>
        <p:txBody>
          <a:bodyPr vert="horz" wrap="square" lIns="91440" tIns="45720" rIns="91440" bIns="45720" numCol="1" anchor="t" anchorCtr="0" compatLnSpc="1"/>
          <a:lstStyle/>
          <a:p>
            <a:endParaRPr lang="zh-CN" altLang="en-US"/>
          </a:p>
        </p:txBody>
      </p:sp>
      <p:sp>
        <p:nvSpPr>
          <p:cNvPr id="7" name="Rectangle 7"/>
          <p:cNvSpPr>
            <a:spLocks noChangeArrowheads="1"/>
          </p:cNvSpPr>
          <p:nvPr/>
        </p:nvSpPr>
        <p:spPr bwMode="auto">
          <a:xfrm>
            <a:off x="8399801" y="4333072"/>
            <a:ext cx="1265144" cy="81520"/>
          </a:xfrm>
          <a:prstGeom prst="rect">
            <a:avLst/>
          </a:prstGeom>
          <a:solidFill>
            <a:schemeClr val="tx2"/>
          </a:solidFill>
          <a:ln>
            <a:noFill/>
          </a:ln>
        </p:spPr>
        <p:txBody>
          <a:bodyPr vert="horz" wrap="square" lIns="91440" tIns="45720" rIns="91440" bIns="45720" numCol="1" anchor="t" anchorCtr="0" compatLnSpc="1"/>
          <a:lstStyle/>
          <a:p>
            <a:endParaRPr lang="zh-CN" altLang="en-US"/>
          </a:p>
        </p:txBody>
      </p:sp>
      <p:sp>
        <p:nvSpPr>
          <p:cNvPr id="8" name="Rectangle 8"/>
          <p:cNvSpPr>
            <a:spLocks noChangeArrowheads="1"/>
          </p:cNvSpPr>
          <p:nvPr/>
        </p:nvSpPr>
        <p:spPr bwMode="auto">
          <a:xfrm>
            <a:off x="9664945" y="4333072"/>
            <a:ext cx="1266711" cy="81520"/>
          </a:xfrm>
          <a:prstGeom prst="rect">
            <a:avLst/>
          </a:prstGeom>
          <a:solidFill>
            <a:schemeClr val="bg2"/>
          </a:solidFill>
          <a:ln>
            <a:noFill/>
          </a:ln>
        </p:spPr>
        <p:txBody>
          <a:bodyPr vert="horz" wrap="square" lIns="91440" tIns="45720" rIns="91440" bIns="45720" numCol="1" anchor="t" anchorCtr="0" compatLnSpc="1"/>
          <a:lstStyle/>
          <a:p>
            <a:endParaRPr lang="zh-CN" altLang="en-US"/>
          </a:p>
        </p:txBody>
      </p:sp>
      <p:sp>
        <p:nvSpPr>
          <p:cNvPr id="9" name="Rectangle 9"/>
          <p:cNvSpPr>
            <a:spLocks noChangeArrowheads="1"/>
          </p:cNvSpPr>
          <p:nvPr/>
        </p:nvSpPr>
        <p:spPr bwMode="auto">
          <a:xfrm>
            <a:off x="10931656" y="4333072"/>
            <a:ext cx="1265144" cy="81520"/>
          </a:xfrm>
          <a:prstGeom prst="rect">
            <a:avLst/>
          </a:prstGeom>
          <a:solidFill>
            <a:schemeClr val="tx1"/>
          </a:solidFill>
          <a:ln>
            <a:noFill/>
          </a:ln>
        </p:spPr>
        <p:txBody>
          <a:bodyPr vert="horz" wrap="square" lIns="91440" tIns="45720" rIns="91440" bIns="45720" numCol="1" anchor="t" anchorCtr="0" compatLnSpc="1"/>
          <a:lstStyle/>
          <a:p>
            <a:endParaRPr lang="zh-CN" altLang="en-US"/>
          </a:p>
        </p:txBody>
      </p:sp>
      <p:sp>
        <p:nvSpPr>
          <p:cNvPr id="10" name="Rectangle 3"/>
          <p:cNvSpPr txBox="1">
            <a:spLocks noChangeArrowheads="1"/>
          </p:cNvSpPr>
          <p:nvPr/>
        </p:nvSpPr>
        <p:spPr bwMode="auto">
          <a:xfrm>
            <a:off x="622937" y="4869160"/>
            <a:ext cx="8859819" cy="7909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6000" b="1" dirty="0">
                <a:solidFill>
                  <a:srgbClr val="294A5A"/>
                </a:solidFill>
                <a:latin typeface="微软雅黑" panose="020B0503020204020204" pitchFamily="34" charset="-122"/>
                <a:ea typeface="微软雅黑" panose="020B0503020204020204" pitchFamily="34" charset="-122"/>
              </a:rPr>
              <a:t>再</a:t>
            </a:r>
            <a:r>
              <a:rPr lang="en-US" altLang="zh-CN" sz="6000" b="1" dirty="0">
                <a:solidFill>
                  <a:srgbClr val="294A5A"/>
                </a:solidFill>
                <a:latin typeface="微软雅黑" panose="020B0503020204020204" pitchFamily="34" charset="-122"/>
                <a:ea typeface="微软雅黑" panose="020B0503020204020204" pitchFamily="34" charset="-122"/>
              </a:rPr>
              <a:t>  </a:t>
            </a:r>
            <a:r>
              <a:rPr lang="zh-CN" altLang="en-US" sz="6000" b="1" dirty="0">
                <a:solidFill>
                  <a:srgbClr val="294A5A"/>
                </a:solidFill>
                <a:latin typeface="微软雅黑" panose="020B0503020204020204" pitchFamily="34" charset="-122"/>
                <a:ea typeface="微软雅黑" panose="020B0503020204020204" pitchFamily="34" charset="-122"/>
              </a:rPr>
              <a:t>见</a:t>
            </a:r>
            <a:endParaRPr lang="en-US" altLang="zh-CN" sz="6000" b="1" dirty="0">
              <a:solidFill>
                <a:srgbClr val="294A5A"/>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604578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2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2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20000">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90"/>
                                              </p:val>
                                            </p:tav>
                                            <p:tav tm="100000">
                                              <p:val>
                                                <p:fltVal val="0"/>
                                              </p:val>
                                            </p:tav>
                                          </p:tavLst>
                                        </p:anim>
                                        <p:animEffect transition="in" filter="fade">
                                          <p:cBhvr>
                                            <p:cTn id="15" dur="500"/>
                                            <p:tgtEl>
                                              <p:spTgt spid="6"/>
                                            </p:tgtEl>
                                          </p:cBhvr>
                                        </p:animEffect>
                                      </p:childTnLst>
                                    </p:cTn>
                                  </p:par>
                                  <p:par>
                                    <p:cTn id="16" presetID="31" presetClass="entr" presetSubtype="0" fill="hold" grpId="0" nodeType="withEffect">
                                      <p:stCondLst>
                                        <p:cond delay="10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90"/>
                                              </p:val>
                                            </p:tav>
                                            <p:tav tm="100000">
                                              <p:val>
                                                <p:fltVal val="0"/>
                                              </p:val>
                                            </p:tav>
                                          </p:tavLst>
                                        </p:anim>
                                        <p:animEffect transition="in" filter="fade">
                                          <p:cBhvr>
                                            <p:cTn id="21" dur="500"/>
                                            <p:tgtEl>
                                              <p:spTgt spid="7"/>
                                            </p:tgtEl>
                                          </p:cBhvr>
                                        </p:animEffect>
                                      </p:childTnLst>
                                    </p:cTn>
                                  </p:par>
                                  <p:par>
                                    <p:cTn id="22" presetID="31" presetClass="entr" presetSubtype="0" fill="hold" grpId="0" nodeType="withEffect">
                                      <p:stCondLst>
                                        <p:cond delay="20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 calcmode="lin" valueType="num">
                                          <p:cBhvr>
                                            <p:cTn id="26" dur="500" fill="hold"/>
                                            <p:tgtEl>
                                              <p:spTgt spid="8"/>
                                            </p:tgtEl>
                                            <p:attrNameLst>
                                              <p:attrName>style.rotation</p:attrName>
                                            </p:attrNameLst>
                                          </p:cBhvr>
                                          <p:tavLst>
                                            <p:tav tm="0">
                                              <p:val>
                                                <p:fltVal val="90"/>
                                              </p:val>
                                            </p:tav>
                                            <p:tav tm="100000">
                                              <p:val>
                                                <p:fltVal val="0"/>
                                              </p:val>
                                            </p:tav>
                                          </p:tavLst>
                                        </p:anim>
                                        <p:animEffect transition="in" filter="fade">
                                          <p:cBhvr>
                                            <p:cTn id="27" dur="500"/>
                                            <p:tgtEl>
                                              <p:spTgt spid="8"/>
                                            </p:tgtEl>
                                          </p:cBhvr>
                                        </p:animEffect>
                                      </p:childTnLst>
                                    </p:cTn>
                                  </p:par>
                                  <p:par>
                                    <p:cTn id="28" presetID="31" presetClass="entr" presetSubtype="0" fill="hold" grpId="0" nodeType="withEffect">
                                      <p:stCondLst>
                                        <p:cond delay="30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 calcmode="lin" valueType="num">
                                          <p:cBhvr>
                                            <p:cTn id="32" dur="500" fill="hold"/>
                                            <p:tgtEl>
                                              <p:spTgt spid="9"/>
                                            </p:tgtEl>
                                            <p:attrNameLst>
                                              <p:attrName>style.rotation</p:attrName>
                                            </p:attrNameLst>
                                          </p:cBhvr>
                                          <p:tavLst>
                                            <p:tav tm="0">
                                              <p:val>
                                                <p:fltVal val="90"/>
                                              </p:val>
                                            </p:tav>
                                            <p:tav tm="100000">
                                              <p:val>
                                                <p:fltVal val="0"/>
                                              </p:val>
                                            </p:tav>
                                          </p:tavLst>
                                        </p:anim>
                                        <p:animEffect transition="in" filter="fade">
                                          <p:cBhvr>
                                            <p:cTn id="33" dur="500"/>
                                            <p:tgtEl>
                                              <p:spTgt spid="9"/>
                                            </p:tgtEl>
                                          </p:cBhvr>
                                        </p:animEffect>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1000"/>
                                            <p:tgtEl>
                                              <p:spTgt spid="4"/>
                                            </p:tgtEl>
                                          </p:cBhvr>
                                        </p:animEffect>
                                      </p:childTnLst>
                                    </p:cTn>
                                  </p:par>
                                </p:childTnLst>
                              </p:cTn>
                            </p:par>
                            <p:par>
                              <p:cTn id="38" fill="hold">
                                <p:stCondLst>
                                  <p:cond delay="2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10"/>
                                            </p:tgtEl>
                                            <p:attrNameLst>
                                              <p:attrName>style.visibility</p:attrName>
                                            </p:attrNameLst>
                                          </p:cBhvr>
                                          <p:to>
                                            <p:strVal val="visible"/>
                                          </p:to>
                                        </p:set>
                                        <p:anim by="(-#ppt_w*2)" calcmode="lin" valueType="num">
                                          <p:cBhvr rctx="PPT">
                                            <p:cTn id="41" dur="500" autoRev="1" fill="hold">
                                              <p:stCondLst>
                                                <p:cond delay="0"/>
                                              </p:stCondLst>
                                            </p:cTn>
                                            <p:tgtEl>
                                              <p:spTgt spid="10"/>
                                            </p:tgtEl>
                                            <p:attrNameLst>
                                              <p:attrName>ppt_w</p:attrName>
                                            </p:attrNameLst>
                                          </p:cBhvr>
                                        </p:anim>
                                        <p:anim by="(#ppt_w*0.50)" calcmode="lin" valueType="num">
                                          <p:cBhvr>
                                            <p:cTn id="42" dur="500" decel="50000" autoRev="1" fill="hold">
                                              <p:stCondLst>
                                                <p:cond delay="0"/>
                                              </p:stCondLst>
                                            </p:cTn>
                                            <p:tgtEl>
                                              <p:spTgt spid="10"/>
                                            </p:tgtEl>
                                            <p:attrNameLst>
                                              <p:attrName>ppt_x</p:attrName>
                                            </p:attrNameLst>
                                          </p:cBhvr>
                                        </p:anim>
                                        <p:anim from="(-#ppt_h/2)" to="(#ppt_y)" calcmode="lin" valueType="num">
                                          <p:cBhvr>
                                            <p:cTn id="43" dur="1000" fill="hold">
                                              <p:stCondLst>
                                                <p:cond delay="0"/>
                                              </p:stCondLst>
                                            </p:cTn>
                                            <p:tgtEl>
                                              <p:spTgt spid="10"/>
                                            </p:tgtEl>
                                            <p:attrNameLst>
                                              <p:attrName>ppt_y</p:attrName>
                                            </p:attrNameLst>
                                          </p:cBhvr>
                                        </p:anim>
                                        <p:animRot by="21600000">
                                          <p:cBhvr>
                                            <p:cTn id="44"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90"/>
                                              </p:val>
                                            </p:tav>
                                            <p:tav tm="100000">
                                              <p:val>
                                                <p:fltVal val="0"/>
                                              </p:val>
                                            </p:tav>
                                          </p:tavLst>
                                        </p:anim>
                                        <p:animEffect transition="in" filter="fade">
                                          <p:cBhvr>
                                            <p:cTn id="15" dur="500"/>
                                            <p:tgtEl>
                                              <p:spTgt spid="6"/>
                                            </p:tgtEl>
                                          </p:cBhvr>
                                        </p:animEffect>
                                      </p:childTnLst>
                                    </p:cTn>
                                  </p:par>
                                  <p:par>
                                    <p:cTn id="16" presetID="31" presetClass="entr" presetSubtype="0" fill="hold" grpId="0" nodeType="withEffect">
                                      <p:stCondLst>
                                        <p:cond delay="10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90"/>
                                              </p:val>
                                            </p:tav>
                                            <p:tav tm="100000">
                                              <p:val>
                                                <p:fltVal val="0"/>
                                              </p:val>
                                            </p:tav>
                                          </p:tavLst>
                                        </p:anim>
                                        <p:animEffect transition="in" filter="fade">
                                          <p:cBhvr>
                                            <p:cTn id="21" dur="500"/>
                                            <p:tgtEl>
                                              <p:spTgt spid="7"/>
                                            </p:tgtEl>
                                          </p:cBhvr>
                                        </p:animEffect>
                                      </p:childTnLst>
                                    </p:cTn>
                                  </p:par>
                                  <p:par>
                                    <p:cTn id="22" presetID="31" presetClass="entr" presetSubtype="0" fill="hold" grpId="0" nodeType="withEffect">
                                      <p:stCondLst>
                                        <p:cond delay="20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 calcmode="lin" valueType="num">
                                          <p:cBhvr>
                                            <p:cTn id="26" dur="500" fill="hold"/>
                                            <p:tgtEl>
                                              <p:spTgt spid="8"/>
                                            </p:tgtEl>
                                            <p:attrNameLst>
                                              <p:attrName>style.rotation</p:attrName>
                                            </p:attrNameLst>
                                          </p:cBhvr>
                                          <p:tavLst>
                                            <p:tav tm="0">
                                              <p:val>
                                                <p:fltVal val="90"/>
                                              </p:val>
                                            </p:tav>
                                            <p:tav tm="100000">
                                              <p:val>
                                                <p:fltVal val="0"/>
                                              </p:val>
                                            </p:tav>
                                          </p:tavLst>
                                        </p:anim>
                                        <p:animEffect transition="in" filter="fade">
                                          <p:cBhvr>
                                            <p:cTn id="27" dur="500"/>
                                            <p:tgtEl>
                                              <p:spTgt spid="8"/>
                                            </p:tgtEl>
                                          </p:cBhvr>
                                        </p:animEffect>
                                      </p:childTnLst>
                                    </p:cTn>
                                  </p:par>
                                  <p:par>
                                    <p:cTn id="28" presetID="31" presetClass="entr" presetSubtype="0" fill="hold" grpId="0" nodeType="withEffect">
                                      <p:stCondLst>
                                        <p:cond delay="30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 calcmode="lin" valueType="num">
                                          <p:cBhvr>
                                            <p:cTn id="32" dur="500" fill="hold"/>
                                            <p:tgtEl>
                                              <p:spTgt spid="9"/>
                                            </p:tgtEl>
                                            <p:attrNameLst>
                                              <p:attrName>style.rotation</p:attrName>
                                            </p:attrNameLst>
                                          </p:cBhvr>
                                          <p:tavLst>
                                            <p:tav tm="0">
                                              <p:val>
                                                <p:fltVal val="90"/>
                                              </p:val>
                                            </p:tav>
                                            <p:tav tm="100000">
                                              <p:val>
                                                <p:fltVal val="0"/>
                                              </p:val>
                                            </p:tav>
                                          </p:tavLst>
                                        </p:anim>
                                        <p:animEffect transition="in" filter="fade">
                                          <p:cBhvr>
                                            <p:cTn id="33" dur="500"/>
                                            <p:tgtEl>
                                              <p:spTgt spid="9"/>
                                            </p:tgtEl>
                                          </p:cBhvr>
                                        </p:animEffect>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1000"/>
                                            <p:tgtEl>
                                              <p:spTgt spid="4"/>
                                            </p:tgtEl>
                                          </p:cBhvr>
                                        </p:animEffect>
                                      </p:childTnLst>
                                    </p:cTn>
                                  </p:par>
                                </p:childTnLst>
                              </p:cTn>
                            </p:par>
                            <p:par>
                              <p:cTn id="38" fill="hold">
                                <p:stCondLst>
                                  <p:cond delay="2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10"/>
                                            </p:tgtEl>
                                            <p:attrNameLst>
                                              <p:attrName>style.visibility</p:attrName>
                                            </p:attrNameLst>
                                          </p:cBhvr>
                                          <p:to>
                                            <p:strVal val="visible"/>
                                          </p:to>
                                        </p:set>
                                        <p:anim by="(-#ppt_w*2)" calcmode="lin" valueType="num">
                                          <p:cBhvr rctx="PPT">
                                            <p:cTn id="41" dur="500" autoRev="1" fill="hold">
                                              <p:stCondLst>
                                                <p:cond delay="0"/>
                                              </p:stCondLst>
                                            </p:cTn>
                                            <p:tgtEl>
                                              <p:spTgt spid="10"/>
                                            </p:tgtEl>
                                            <p:attrNameLst>
                                              <p:attrName>ppt_w</p:attrName>
                                            </p:attrNameLst>
                                          </p:cBhvr>
                                        </p:anim>
                                        <p:anim by="(#ppt_w*0.50)" calcmode="lin" valueType="num">
                                          <p:cBhvr>
                                            <p:cTn id="42" dur="500" decel="50000" autoRev="1" fill="hold">
                                              <p:stCondLst>
                                                <p:cond delay="0"/>
                                              </p:stCondLst>
                                            </p:cTn>
                                            <p:tgtEl>
                                              <p:spTgt spid="10"/>
                                            </p:tgtEl>
                                            <p:attrNameLst>
                                              <p:attrName>ppt_x</p:attrName>
                                            </p:attrNameLst>
                                          </p:cBhvr>
                                        </p:anim>
                                        <p:anim from="(-#ppt_h/2)" to="(#ppt_y)" calcmode="lin" valueType="num">
                                          <p:cBhvr>
                                            <p:cTn id="43" dur="1000" fill="hold">
                                              <p:stCondLst>
                                                <p:cond delay="0"/>
                                              </p:stCondLst>
                                            </p:cTn>
                                            <p:tgtEl>
                                              <p:spTgt spid="10"/>
                                            </p:tgtEl>
                                            <p:attrNameLst>
                                              <p:attrName>ppt_y</p:attrName>
                                            </p:attrNameLst>
                                          </p:cBhvr>
                                        </p:anim>
                                        <p:animRot by="21600000">
                                          <p:cBhvr>
                                            <p:cTn id="44"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422070" y="1496290"/>
            <a:ext cx="9347859" cy="1308884"/>
          </a:xfrm>
          <a:prstGeom prst="rect">
            <a:avLst/>
          </a:prstGeom>
          <a:noFill/>
        </p:spPr>
        <p:txBody>
          <a:bodyPr wrap="square" rtlCol="0">
            <a:spAutoFit/>
          </a:bodyPr>
          <a:lstStyle/>
          <a:p>
            <a:pPr>
              <a:lnSpc>
                <a:spcPct val="150000"/>
              </a:lnSpc>
            </a:pPr>
            <a:r>
              <a:rPr lang="zh-CN" altLang="en-US" sz="2800" kern="100"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kern="100" dirty="0">
                <a:latin typeface="Times New Roman" panose="02020603050405020304" pitchFamily="18" charset="0"/>
                <a:ea typeface="微软雅黑" panose="020B0503020204020204" pitchFamily="34" charset="-122"/>
                <a:cs typeface="Times New Roman" panose="02020603050405020304" pitchFamily="18" charset="0"/>
              </a:rPr>
              <a:t>角是平面内由一条射线绕着端点从一个位置旋转到另一个位置所形成的图形</a:t>
            </a:r>
            <a:r>
              <a:rPr lang="en-US"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Rectangle 3"/>
          <p:cNvSpPr txBox="1">
            <a:spLocks noChangeArrowheads="1"/>
          </p:cNvSpPr>
          <p:nvPr/>
        </p:nvSpPr>
        <p:spPr bwMode="auto">
          <a:xfrm>
            <a:off x="590207" y="178502"/>
            <a:ext cx="3072473"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just"/>
            <a:r>
              <a:rPr lang="en-US" altLang="zh-CN" b="1" dirty="0">
                <a:solidFill>
                  <a:schemeClr val="bg1"/>
                </a:solidFill>
                <a:latin typeface="楷体" panose="02010609060101010101" pitchFamily="49" charset="-122"/>
                <a:ea typeface="楷体" panose="02010609060101010101" pitchFamily="49" charset="-122"/>
              </a:rPr>
              <a:t>4.1 </a:t>
            </a:r>
            <a:r>
              <a:rPr lang="zh-CN" altLang="en-US" b="1" dirty="0">
                <a:solidFill>
                  <a:schemeClr val="bg1"/>
                </a:solidFill>
                <a:latin typeface="楷体" panose="02010609060101010101" pitchFamily="49" charset="-122"/>
                <a:ea typeface="楷体" panose="02010609060101010101" pitchFamily="49" charset="-122"/>
              </a:rPr>
              <a:t>角的概念的推广</a:t>
            </a:r>
            <a:endParaRPr lang="zh-CN" altLang="zh-CN" b="1" dirty="0">
              <a:solidFill>
                <a:schemeClr val="bg1"/>
              </a:solidFill>
              <a:latin typeface="楷体" panose="02010609060101010101" pitchFamily="49" charset="-122"/>
              <a:ea typeface="楷体" panose="02010609060101010101" pitchFamily="49" charset="-122"/>
            </a:endParaRPr>
          </a:p>
        </p:txBody>
      </p:sp>
      <p:sp>
        <p:nvSpPr>
          <p:cNvPr id="11270" name="Text Box 15"/>
          <p:cNvSpPr txBox="1"/>
          <p:nvPr>
            <p:custDataLst>
              <p:tags r:id="rId1"/>
            </p:custDataLst>
          </p:nvPr>
        </p:nvSpPr>
        <p:spPr>
          <a:xfrm>
            <a:off x="228600" y="914400"/>
            <a:ext cx="1097280" cy="645160"/>
          </a:xfrm>
          <a:prstGeom prst="rect">
            <a:avLst/>
          </a:prstGeom>
          <a:solidFill>
            <a:srgbClr val="A50021"/>
          </a:solidFill>
          <a:ln w="9525">
            <a:noFill/>
          </a:ln>
        </p:spPr>
        <p:txBody>
          <a:bodyPr wrap="none">
            <a:spAutoFit/>
          </a:bodyPr>
          <a:lstStyle/>
          <a:p>
            <a:pPr eaLnBrk="0" hangingPunct="0"/>
            <a:r>
              <a:rPr lang="zh-CN" altLang="en-US" sz="3600" dirty="0">
                <a:solidFill>
                  <a:srgbClr val="FFFF00"/>
                </a:solidFill>
                <a:latin typeface="Arial" panose="020B0604020202020204" pitchFamily="34" charset="0"/>
                <a:ea typeface="华文新魏" panose="02010800040101010101" pitchFamily="2" charset="-122"/>
              </a:rPr>
              <a:t>动态</a:t>
            </a:r>
          </a:p>
        </p:txBody>
      </p:sp>
      <p:grpSp>
        <p:nvGrpSpPr>
          <p:cNvPr id="2" name="Group 2"/>
          <p:cNvGrpSpPr/>
          <p:nvPr/>
        </p:nvGrpSpPr>
        <p:grpSpPr>
          <a:xfrm>
            <a:off x="4230688" y="5262563"/>
            <a:ext cx="2232025" cy="461962"/>
            <a:chOff x="2608" y="2099"/>
            <a:chExt cx="1406" cy="291"/>
          </a:xfrm>
        </p:grpSpPr>
        <p:sp>
          <p:nvSpPr>
            <p:cNvPr id="11278" name="Text Box 3"/>
            <p:cNvSpPr txBox="1"/>
            <p:nvPr>
              <p:custDataLst>
                <p:tags r:id="rId7"/>
              </p:custDataLst>
            </p:nvPr>
          </p:nvSpPr>
          <p:spPr>
            <a:xfrm>
              <a:off x="2608" y="2099"/>
              <a:ext cx="1328" cy="291"/>
            </a:xfrm>
            <a:prstGeom prst="rect">
              <a:avLst/>
            </a:prstGeom>
            <a:noFill/>
            <a:ln w="9525">
              <a:noFill/>
            </a:ln>
          </p:spPr>
          <p:txBody>
            <a:bodyPr wrap="none">
              <a:spAutoFit/>
            </a:bodyPr>
            <a:lstStyle/>
            <a:p>
              <a:pPr eaLnBrk="0" hangingPunct="0"/>
              <a:r>
                <a:rPr lang="en-US" altLang="zh-CN" i="1" dirty="0">
                  <a:latin typeface="Arial" panose="020B0604020202020204" pitchFamily="34" charset="0"/>
                </a:rPr>
                <a:t>O                      </a:t>
              </a:r>
              <a:r>
                <a:rPr lang="en-US" altLang="zh-CN" sz="2400" i="1" dirty="0">
                  <a:latin typeface="Arial" panose="020B0604020202020204" pitchFamily="34" charset="0"/>
                </a:rPr>
                <a:t>A</a:t>
              </a:r>
              <a:r>
                <a:rPr lang="en-US" altLang="zh-CN" i="1" dirty="0">
                  <a:latin typeface="Arial" panose="020B0604020202020204" pitchFamily="34" charset="0"/>
                </a:rPr>
                <a:t>  </a:t>
              </a:r>
            </a:p>
          </p:txBody>
        </p:sp>
        <p:sp>
          <p:nvSpPr>
            <p:cNvPr id="11279" name="Line 4"/>
            <p:cNvSpPr/>
            <p:nvPr>
              <p:custDataLst>
                <p:tags r:id="rId8"/>
              </p:custDataLst>
            </p:nvPr>
          </p:nvSpPr>
          <p:spPr>
            <a:xfrm>
              <a:off x="2699" y="2115"/>
              <a:ext cx="1315" cy="0"/>
            </a:xfrm>
            <a:prstGeom prst="line">
              <a:avLst/>
            </a:prstGeom>
            <a:ln w="9525" cap="flat" cmpd="sng">
              <a:solidFill>
                <a:schemeClr val="tx1"/>
              </a:solidFill>
              <a:prstDash val="solid"/>
              <a:headEnd type="none" w="med" len="med"/>
              <a:tailEnd type="none" w="med" len="med"/>
            </a:ln>
          </p:spPr>
        </p:sp>
      </p:grpSp>
      <p:grpSp>
        <p:nvGrpSpPr>
          <p:cNvPr id="6" name="Group 5"/>
          <p:cNvGrpSpPr/>
          <p:nvPr/>
        </p:nvGrpSpPr>
        <p:grpSpPr>
          <a:xfrm>
            <a:off x="2286000" y="5267325"/>
            <a:ext cx="4176713" cy="0"/>
            <a:chOff x="1383" y="1979"/>
            <a:chExt cx="2631" cy="0"/>
          </a:xfrm>
        </p:grpSpPr>
        <p:sp>
          <p:nvSpPr>
            <p:cNvPr id="11276" name="Line 6"/>
            <p:cNvSpPr/>
            <p:nvPr>
              <p:custDataLst>
                <p:tags r:id="rId5"/>
              </p:custDataLst>
            </p:nvPr>
          </p:nvSpPr>
          <p:spPr>
            <a:xfrm>
              <a:off x="2699" y="1979"/>
              <a:ext cx="1315" cy="0"/>
            </a:xfrm>
            <a:prstGeom prst="line">
              <a:avLst/>
            </a:prstGeom>
            <a:ln w="9525" cap="flat" cmpd="sng">
              <a:solidFill>
                <a:srgbClr val="FF0000"/>
              </a:solidFill>
              <a:prstDash val="solid"/>
              <a:headEnd type="none" w="med" len="med"/>
              <a:tailEnd type="none" w="med" len="med"/>
            </a:ln>
          </p:spPr>
        </p:sp>
        <p:sp>
          <p:nvSpPr>
            <p:cNvPr id="11277" name="Line 7"/>
            <p:cNvSpPr/>
            <p:nvPr>
              <p:custDataLst>
                <p:tags r:id="rId6"/>
              </p:custDataLst>
            </p:nvPr>
          </p:nvSpPr>
          <p:spPr>
            <a:xfrm>
              <a:off x="1383" y="1979"/>
              <a:ext cx="1315" cy="0"/>
            </a:xfrm>
            <a:prstGeom prst="line">
              <a:avLst/>
            </a:prstGeom>
            <a:ln w="9525" cap="flat" cmpd="sng">
              <a:solidFill>
                <a:srgbClr val="FFFFFF">
                  <a:alpha val="0"/>
                </a:srgbClr>
              </a:solidFill>
              <a:prstDash val="solid"/>
              <a:headEnd type="none" w="med" len="med"/>
              <a:tailEnd type="none" w="med" len="med"/>
            </a:ln>
          </p:spPr>
        </p:sp>
      </p:grpSp>
      <p:sp>
        <p:nvSpPr>
          <p:cNvPr id="238603" name="Text Box 11"/>
          <p:cNvSpPr txBox="1"/>
          <p:nvPr>
            <p:custDataLst>
              <p:tags r:id="rId2"/>
            </p:custDataLst>
          </p:nvPr>
        </p:nvSpPr>
        <p:spPr>
          <a:xfrm>
            <a:off x="2528888" y="3514725"/>
            <a:ext cx="503237" cy="461963"/>
          </a:xfrm>
          <a:prstGeom prst="rect">
            <a:avLst/>
          </a:prstGeom>
          <a:noFill/>
          <a:ln w="9525">
            <a:noFill/>
          </a:ln>
        </p:spPr>
        <p:txBody>
          <a:bodyPr>
            <a:spAutoFit/>
          </a:bodyPr>
          <a:lstStyle/>
          <a:p>
            <a:pPr eaLnBrk="0" hangingPunct="0"/>
            <a:r>
              <a:rPr lang="en-US" altLang="zh-CN" sz="2400" i="1" dirty="0">
                <a:latin typeface="Arial" panose="020B0604020202020204" pitchFamily="34" charset="0"/>
              </a:rPr>
              <a:t>B</a:t>
            </a:r>
          </a:p>
        </p:txBody>
      </p:sp>
      <p:sp>
        <p:nvSpPr>
          <p:cNvPr id="238617" name="Text Box 25"/>
          <p:cNvSpPr txBox="1"/>
          <p:nvPr>
            <p:custDataLst>
              <p:tags r:id="rId3"/>
            </p:custDataLst>
          </p:nvPr>
        </p:nvSpPr>
        <p:spPr>
          <a:xfrm>
            <a:off x="6324600" y="5267325"/>
            <a:ext cx="1460500" cy="523875"/>
          </a:xfrm>
          <a:prstGeom prst="rect">
            <a:avLst/>
          </a:prstGeom>
          <a:noFill/>
          <a:ln w="9525">
            <a:noFill/>
          </a:ln>
        </p:spPr>
        <p:txBody>
          <a:bodyPr>
            <a:spAutoFit/>
          </a:bodyPr>
          <a:lstStyle/>
          <a:p>
            <a:pPr eaLnBrk="0" hangingPunct="0"/>
            <a:r>
              <a:rPr lang="zh-CN" altLang="en-US" sz="2800" dirty="0">
                <a:latin typeface="Arial" panose="020B0604020202020204" pitchFamily="34" charset="0"/>
              </a:rPr>
              <a:t>始边</a:t>
            </a:r>
          </a:p>
        </p:txBody>
      </p:sp>
      <p:sp>
        <p:nvSpPr>
          <p:cNvPr id="238618" name="Text Box 26"/>
          <p:cNvSpPr txBox="1"/>
          <p:nvPr>
            <p:custDataLst>
              <p:tags r:id="rId4"/>
            </p:custDataLst>
          </p:nvPr>
        </p:nvSpPr>
        <p:spPr>
          <a:xfrm>
            <a:off x="2528888" y="4276725"/>
            <a:ext cx="1316037" cy="523875"/>
          </a:xfrm>
          <a:prstGeom prst="rect">
            <a:avLst/>
          </a:prstGeom>
          <a:noFill/>
          <a:ln w="9525">
            <a:noFill/>
          </a:ln>
        </p:spPr>
        <p:txBody>
          <a:bodyPr>
            <a:spAutoFit/>
          </a:bodyPr>
          <a:lstStyle/>
          <a:p>
            <a:pPr eaLnBrk="0" hangingPunct="0"/>
            <a:r>
              <a:rPr lang="zh-CN" altLang="en-US" sz="2800" dirty="0">
                <a:latin typeface="Arial" panose="020B0604020202020204" pitchFamily="34" charset="0"/>
              </a:rPr>
              <a:t>终边</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8" presetClass="emph" presetSubtype="0" fill="hold" nodeType="withEffect">
                                  <p:stCondLst>
                                    <p:cond delay="0"/>
                                  </p:stCondLst>
                                  <p:childTnLst>
                                    <p:animRot by="-7800000">
                                      <p:cBhvr>
                                        <p:cTn id="16" dur="2000" fill="hold"/>
                                        <p:tgtEl>
                                          <p:spTgt spid="6"/>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par>
                          <p:cTn id="19" fill="hold">
                            <p:stCondLst>
                              <p:cond delay="0"/>
                            </p:stCondLst>
                            <p:childTnLst>
                              <p:par>
                                <p:cTn id="20" presetID="22" presetClass="entr" presetSubtype="8" fill="hold" grpId="0" nodeType="afterEffect">
                                  <p:stCondLst>
                                    <p:cond delay="0"/>
                                  </p:stCondLst>
                                  <p:childTnLst>
                                    <p:set>
                                      <p:cBhvr>
                                        <p:cTn id="21" dur="1" fill="hold">
                                          <p:stCondLst>
                                            <p:cond delay="0"/>
                                          </p:stCondLst>
                                        </p:cTn>
                                        <p:tgtEl>
                                          <p:spTgt spid="238603"/>
                                        </p:tgtEl>
                                        <p:attrNameLst>
                                          <p:attrName>style.visibility</p:attrName>
                                        </p:attrNameLst>
                                      </p:cBhvr>
                                      <p:to>
                                        <p:strVal val="visible"/>
                                      </p:to>
                                    </p:set>
                                    <p:animEffect transition="in" filter="wipe(left)">
                                      <p:cBhvr>
                                        <p:cTn id="22" dur="1000"/>
                                        <p:tgtEl>
                                          <p:spTgt spid="23860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8617"/>
                                        </p:tgtEl>
                                        <p:attrNameLst>
                                          <p:attrName>style.visibility</p:attrName>
                                        </p:attrNameLst>
                                      </p:cBhvr>
                                      <p:to>
                                        <p:strVal val="visible"/>
                                      </p:to>
                                    </p:set>
                                    <p:animEffect transition="in" filter="blinds(horizontal)">
                                      <p:cBhvr>
                                        <p:cTn id="27" dur="500"/>
                                        <p:tgtEl>
                                          <p:spTgt spid="2386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38618"/>
                                        </p:tgtEl>
                                        <p:attrNameLst>
                                          <p:attrName>style.visibility</p:attrName>
                                        </p:attrNameLst>
                                      </p:cBhvr>
                                      <p:to>
                                        <p:strVal val="visible"/>
                                      </p:to>
                                    </p:set>
                                    <p:animEffect transition="in" filter="blinds(horizontal)">
                                      <p:cBhvr>
                                        <p:cTn id="32" dur="500"/>
                                        <p:tgtEl>
                                          <p:spTgt spid="238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270" grpId="0" bldLvl="0" animBg="1"/>
      <p:bldP spid="238603" grpId="0"/>
      <p:bldP spid="2386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714170" y="1306290"/>
            <a:ext cx="9347859" cy="1303177"/>
          </a:xfrm>
          <a:prstGeom prst="rect">
            <a:avLst/>
          </a:prstGeom>
          <a:noFill/>
        </p:spPr>
        <p:txBody>
          <a:bodyPr wrap="square" rtlCol="0">
            <a:spAutoFit/>
          </a:bodyPr>
          <a:lstStyle/>
          <a:p>
            <a:pPr>
              <a:lnSpc>
                <a:spcPct val="150000"/>
              </a:lnSpc>
            </a:pPr>
            <a:r>
              <a:rPr lang="zh-CN" altLang="en-US" sz="2800" kern="100" dirty="0">
                <a:effectLst/>
                <a:latin typeface="Times New Roman" panose="02020603050405020304" pitchFamily="18" charset="0"/>
                <a:ea typeface="微软雅黑" panose="020B0503020204020204" pitchFamily="34" charset="-122"/>
                <a:cs typeface="Times New Roman" panose="02020603050405020304" pitchFamily="18" charset="0"/>
              </a:rPr>
              <a:t>    已经学习过的角包括锐角、直角、钝角、</a:t>
            </a:r>
            <a:r>
              <a:rPr lang="zh-CN" altLang="en-US" sz="2800" kern="100" dirty="0">
                <a:latin typeface="Times New Roman" panose="02020603050405020304" pitchFamily="18" charset="0"/>
                <a:ea typeface="微软雅黑" panose="020B0503020204020204" pitchFamily="34" charset="-122"/>
                <a:cs typeface="Times New Roman" panose="02020603050405020304" pitchFamily="18" charset="0"/>
              </a:rPr>
              <a:t>平角 、周角等，它们都在</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360</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范围内</a:t>
            </a:r>
            <a:r>
              <a:rPr lang="en-US" altLang="zh-CN" sz="28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800" dirty="0">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7" name="组合 36"/>
          <p:cNvGrpSpPr/>
          <p:nvPr/>
        </p:nvGrpSpPr>
        <p:grpSpPr>
          <a:xfrm>
            <a:off x="1740363" y="3114423"/>
            <a:ext cx="9386866" cy="1824744"/>
            <a:chOff x="1294411" y="2959100"/>
            <a:chExt cx="9326388" cy="1824744"/>
          </a:xfrm>
        </p:grpSpPr>
        <p:cxnSp>
          <p:nvCxnSpPr>
            <p:cNvPr id="8" name="直接连接符 7"/>
            <p:cNvCxnSpPr/>
            <p:nvPr/>
          </p:nvCxnSpPr>
          <p:spPr>
            <a:xfrm>
              <a:off x="1294411" y="3962400"/>
              <a:ext cx="127098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1294411" y="3327400"/>
              <a:ext cx="1054924" cy="635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060370" y="3962400"/>
              <a:ext cx="10290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3060370" y="2959100"/>
              <a:ext cx="12535" cy="10033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018869" y="3957322"/>
              <a:ext cx="11306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4549299" y="3423922"/>
              <a:ext cx="481612" cy="533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425870" y="3937000"/>
              <a:ext cx="10290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472681" y="3937000"/>
              <a:ext cx="914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7409181" y="39116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弧形 27"/>
            <p:cNvSpPr/>
            <p:nvPr/>
          </p:nvSpPr>
          <p:spPr>
            <a:xfrm>
              <a:off x="1676400" y="3690622"/>
              <a:ext cx="157317" cy="538478"/>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弧形 28"/>
            <p:cNvSpPr/>
            <p:nvPr/>
          </p:nvSpPr>
          <p:spPr>
            <a:xfrm rot="3705772" flipH="1">
              <a:off x="4721809" y="3778019"/>
              <a:ext cx="658687" cy="673221"/>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矩形 29"/>
            <p:cNvSpPr/>
            <p:nvPr/>
          </p:nvSpPr>
          <p:spPr>
            <a:xfrm>
              <a:off x="3078151" y="3667762"/>
              <a:ext cx="254495" cy="292097"/>
            </a:xfrm>
            <a:prstGeom prst="rect">
              <a:avLst/>
            </a:prstGeom>
            <a:noFill/>
            <a:ln w="190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弧形 30"/>
            <p:cNvSpPr/>
            <p:nvPr/>
          </p:nvSpPr>
          <p:spPr>
            <a:xfrm>
              <a:off x="7161892" y="3660143"/>
              <a:ext cx="540295" cy="538478"/>
            </a:xfrm>
            <a:prstGeom prst="arc">
              <a:avLst>
                <a:gd name="adj1" fmla="val 10632044"/>
                <a:gd name="adj2" fmla="val 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dirty="0"/>
            </a:p>
          </p:txBody>
        </p:sp>
        <p:cxnSp>
          <p:nvCxnSpPr>
            <p:cNvPr id="32" name="直接连接符 31"/>
            <p:cNvCxnSpPr/>
            <p:nvPr/>
          </p:nvCxnSpPr>
          <p:spPr>
            <a:xfrm>
              <a:off x="9332037" y="3911600"/>
              <a:ext cx="914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9331709" y="38862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弧形 33"/>
            <p:cNvSpPr/>
            <p:nvPr/>
          </p:nvSpPr>
          <p:spPr>
            <a:xfrm>
              <a:off x="9084421" y="3634743"/>
              <a:ext cx="540295" cy="538478"/>
            </a:xfrm>
            <a:prstGeom prst="arc">
              <a:avLst>
                <a:gd name="adj1" fmla="val 261471"/>
                <a:gd name="adj2" fmla="val 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dirty="0"/>
            </a:p>
          </p:txBody>
        </p:sp>
        <p:sp>
          <p:nvSpPr>
            <p:cNvPr id="35" name="文本框 34"/>
            <p:cNvSpPr txBox="1"/>
            <p:nvPr/>
          </p:nvSpPr>
          <p:spPr>
            <a:xfrm>
              <a:off x="1400599" y="4260624"/>
              <a:ext cx="9220200" cy="523220"/>
            </a:xfrm>
            <a:prstGeom prst="rect">
              <a:avLst/>
            </a:prstGeom>
            <a:noFill/>
          </p:spPr>
          <p:txBody>
            <a:bodyPr wrap="square" rtlCol="0">
              <a:spAutoFit/>
            </a:bodyPr>
            <a:lstStyle/>
            <a:p>
              <a:r>
                <a:rPr lang="zh-CN" altLang="en-US" sz="2800" kern="100" dirty="0">
                  <a:solidFill>
                    <a:srgbClr val="1D4757"/>
                  </a:solidFill>
                  <a:latin typeface="+mn-ea"/>
                </a:rPr>
                <a:t>锐角      直角      钝角        平角         周角</a:t>
              </a:r>
            </a:p>
          </p:txBody>
        </p:sp>
      </p:grpSp>
      <p:sp>
        <p:nvSpPr>
          <p:cNvPr id="22" name="Rectangle 3"/>
          <p:cNvSpPr txBox="1">
            <a:spLocks noChangeArrowheads="1"/>
          </p:cNvSpPr>
          <p:nvPr/>
        </p:nvSpPr>
        <p:spPr bwMode="auto">
          <a:xfrm>
            <a:off x="590207" y="178502"/>
            <a:ext cx="3072473"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just"/>
            <a:r>
              <a:rPr lang="en-US" altLang="zh-CN" b="1" dirty="0">
                <a:solidFill>
                  <a:schemeClr val="bg1"/>
                </a:solidFill>
                <a:latin typeface="楷体" panose="02010609060101010101" pitchFamily="49" charset="-122"/>
                <a:ea typeface="楷体" panose="02010609060101010101" pitchFamily="49" charset="-122"/>
              </a:rPr>
              <a:t>4.1 </a:t>
            </a:r>
            <a:r>
              <a:rPr lang="zh-CN" altLang="en-US" b="1" dirty="0">
                <a:solidFill>
                  <a:schemeClr val="bg1"/>
                </a:solidFill>
                <a:latin typeface="楷体" panose="02010609060101010101" pitchFamily="49" charset="-122"/>
                <a:ea typeface="楷体" panose="02010609060101010101" pitchFamily="49" charset="-122"/>
              </a:rPr>
              <a:t>角的概念的推广</a:t>
            </a:r>
            <a:endParaRPr lang="zh-CN" altLang="zh-CN" b="1" dirty="0">
              <a:solidFill>
                <a:schemeClr val="bg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2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42014"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658803" y="1995942"/>
            <a:ext cx="6045200" cy="3222998"/>
          </a:xfrm>
          <a:prstGeom prst="rect">
            <a:avLst/>
          </a:prstGeom>
          <a:noFill/>
        </p:spPr>
        <p:txBody>
          <a:bodyPr wrap="square" rtlCol="0">
            <a:spAutoFit/>
          </a:bodyPr>
          <a:lstStyle/>
          <a:p>
            <a:pPr>
              <a:lnSpc>
                <a:spcPct val="150000"/>
              </a:lnSpc>
            </a:pP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        公园里的摩天轮，选定一个机械臂的起始位置作为始边，如果机械臂从这个起始位置旋转一周，就说它转过了</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360</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，那么当它转过一周半或者转过两周时，它转过了多少度呢？</a:t>
            </a:r>
          </a:p>
        </p:txBody>
      </p:sp>
      <p:sp>
        <p:nvSpPr>
          <p:cNvPr id="2" name="文本框 1"/>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p>
        </p:txBody>
      </p:sp>
      <p:sp>
        <p:nvSpPr>
          <p:cNvPr id="15" name="文本框 14"/>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p>
        </p:txBody>
      </p:sp>
      <p:sp>
        <p:nvSpPr>
          <p:cNvPr id="16" name="文本框 15"/>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p>
        </p:txBody>
      </p:sp>
      <p:sp>
        <p:nvSpPr>
          <p:cNvPr id="18" name="文本框 17"/>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p>
        </p:txBody>
      </p:sp>
      <p:sp>
        <p:nvSpPr>
          <p:cNvPr id="20" name="文本框 19"/>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p>
        </p:txBody>
      </p:sp>
      <p:sp>
        <p:nvSpPr>
          <p:cNvPr id="21" name="文本框 20"/>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p>
        </p:txBody>
      </p:sp>
      <p:pic>
        <p:nvPicPr>
          <p:cNvPr id="1026" name="Picture 2"/>
          <p:cNvPicPr>
            <a:picLocks noChangeAspect="1" noChangeArrowheads="1" noCrop="1"/>
          </p:cNvPicPr>
          <p:nvPr/>
        </p:nvPicPr>
        <p:blipFill>
          <a:blip r:embed="rId3"/>
          <a:srcRect/>
          <a:stretch>
            <a:fillRect/>
          </a:stretch>
        </p:blipFill>
        <p:spPr bwMode="auto">
          <a:xfrm>
            <a:off x="7408223" y="1871330"/>
            <a:ext cx="4880344" cy="366025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927" y="5305018"/>
            <a:ext cx="1716828" cy="13744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txBox="1">
            <a:spLocks noChangeArrowheads="1"/>
          </p:cNvSpPr>
          <p:nvPr>
            <p:custDataLst>
              <p:tags r:id="rId1"/>
            </p:custDataLst>
          </p:nvPr>
        </p:nvSpPr>
        <p:spPr bwMode="auto">
          <a:xfrm>
            <a:off x="576660" y="192049"/>
            <a:ext cx="3072473"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just"/>
            <a:r>
              <a:rPr lang="en-US" altLang="zh-CN" b="1" dirty="0">
                <a:solidFill>
                  <a:schemeClr val="bg1"/>
                </a:solidFill>
                <a:latin typeface="楷体" panose="02010609060101010101" pitchFamily="49" charset="-122"/>
                <a:ea typeface="楷体" panose="02010609060101010101" pitchFamily="49" charset="-122"/>
              </a:rPr>
              <a:t>4.1 </a:t>
            </a:r>
            <a:r>
              <a:rPr lang="zh-CN" altLang="en-US" b="1" dirty="0">
                <a:solidFill>
                  <a:schemeClr val="bg1"/>
                </a:solidFill>
                <a:latin typeface="楷体" panose="02010609060101010101" pitchFamily="49" charset="-122"/>
                <a:ea typeface="楷体" panose="02010609060101010101" pitchFamily="49" charset="-122"/>
              </a:rPr>
              <a:t>角的概念的推广</a:t>
            </a:r>
            <a:endParaRPr lang="zh-CN" altLang="zh-CN" b="1" dirty="0">
              <a:solidFill>
                <a:schemeClr val="bg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874492" y="2287034"/>
            <a:ext cx="5566272" cy="2603854"/>
          </a:xfrm>
          <a:prstGeom prst="rect">
            <a:avLst/>
          </a:prstGeom>
          <a:noFill/>
        </p:spPr>
        <p:txBody>
          <a:bodyPr wrap="square" rtlCol="0">
            <a:spAutoFit/>
          </a:bodyPr>
          <a:lstStyle/>
          <a:p>
            <a:pPr>
              <a:lnSpc>
                <a:spcPct val="150000"/>
              </a:lnSpc>
            </a:pP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        摩天轮的机械臂从起始位置</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 </a:t>
            </a:r>
          </a:p>
          <a:p>
            <a:pPr>
              <a:lnSpc>
                <a:spcPct val="150000"/>
              </a:lnSpc>
            </a:pP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旋转了一周</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则说它转过了</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360</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旋转一周半</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则说它转过了</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540</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旋转了两周</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则说它转过了</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720</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p:cNvSpPr/>
          <p:nvPr/>
        </p:nvSpPr>
        <p:spPr>
          <a:xfrm>
            <a:off x="5142014"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p>
        </p:txBody>
      </p:sp>
      <p:sp>
        <p:nvSpPr>
          <p:cNvPr id="24" name="文本框 23"/>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p>
        </p:txBody>
      </p:sp>
      <p:sp>
        <p:nvSpPr>
          <p:cNvPr id="25" name="文本框 24"/>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p>
        </p:txBody>
      </p:sp>
      <p:sp>
        <p:nvSpPr>
          <p:cNvPr id="26" name="文本框 25"/>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p>
        </p:txBody>
      </p:sp>
      <p:sp>
        <p:nvSpPr>
          <p:cNvPr id="27" name="文本框 26"/>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p>
        </p:txBody>
      </p:sp>
      <p:sp>
        <p:nvSpPr>
          <p:cNvPr id="28" name="文本框 27"/>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p>
        </p:txBody>
      </p:sp>
      <p:pic>
        <p:nvPicPr>
          <p:cNvPr id="29" name="Picture 2"/>
          <p:cNvPicPr>
            <a:picLocks noChangeAspect="1" noChangeArrowheads="1" noCrop="1"/>
          </p:cNvPicPr>
          <p:nvPr/>
        </p:nvPicPr>
        <p:blipFill>
          <a:blip r:embed="rId3"/>
          <a:srcRect/>
          <a:stretch>
            <a:fillRect/>
          </a:stretch>
        </p:blipFill>
        <p:spPr bwMode="auto">
          <a:xfrm>
            <a:off x="7408223" y="1871330"/>
            <a:ext cx="4880344" cy="366025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69104" y="5267128"/>
            <a:ext cx="1514918" cy="141237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3"/>
          <p:cNvSpPr txBox="1">
            <a:spLocks noChangeArrowheads="1"/>
          </p:cNvSpPr>
          <p:nvPr>
            <p:custDataLst>
              <p:tags r:id="rId1"/>
            </p:custDataLst>
          </p:nvPr>
        </p:nvSpPr>
        <p:spPr bwMode="auto">
          <a:xfrm>
            <a:off x="576660" y="192049"/>
            <a:ext cx="3072473"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just"/>
            <a:r>
              <a:rPr lang="en-US" altLang="zh-CN" b="1" dirty="0">
                <a:solidFill>
                  <a:schemeClr val="bg1"/>
                </a:solidFill>
                <a:latin typeface="楷体" panose="02010609060101010101" pitchFamily="49" charset="-122"/>
                <a:ea typeface="楷体" panose="02010609060101010101" pitchFamily="49" charset="-122"/>
              </a:rPr>
              <a:t>4.1 </a:t>
            </a:r>
            <a:r>
              <a:rPr lang="zh-CN" altLang="en-US" b="1" dirty="0">
                <a:solidFill>
                  <a:schemeClr val="bg1"/>
                </a:solidFill>
                <a:latin typeface="楷体" panose="02010609060101010101" pitchFamily="49" charset="-122"/>
                <a:ea typeface="楷体" panose="02010609060101010101" pitchFamily="49" charset="-122"/>
              </a:rPr>
              <a:t>角的概念的推广</a:t>
            </a:r>
            <a:endParaRPr lang="zh-CN" altLang="zh-CN" b="1" dirty="0">
              <a:solidFill>
                <a:schemeClr val="bg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1304745" y="2454246"/>
            <a:ext cx="6045200" cy="1949508"/>
          </a:xfrm>
          <a:prstGeom prst="rect">
            <a:avLst/>
          </a:prstGeom>
          <a:noFill/>
        </p:spPr>
        <p:txBody>
          <a:bodyPr wrap="square" rtlCol="0">
            <a:spAutoFit/>
          </a:bodyPr>
          <a:lstStyle/>
          <a:p>
            <a:pPr>
              <a:lnSpc>
                <a:spcPct val="150000"/>
              </a:lnSpc>
            </a:pPr>
            <a:r>
              <a:rPr lang="zh-CN" altLang="en-US" sz="2800" dirty="0">
                <a:latin typeface="+mn-ea"/>
              </a:rPr>
              <a:t>    </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如果时钟快了</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2h</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，应该如何校准？校准过程中分针相对起始位置转过了多少度？如果时钟慢了</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2h</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呢？</a:t>
            </a:r>
          </a:p>
        </p:txBody>
      </p:sp>
      <p:sp>
        <p:nvSpPr>
          <p:cNvPr id="12" name="矩形 11"/>
          <p:cNvSpPr/>
          <p:nvPr/>
        </p:nvSpPr>
        <p:spPr>
          <a:xfrm>
            <a:off x="5142014"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p>
        </p:txBody>
      </p:sp>
      <p:sp>
        <p:nvSpPr>
          <p:cNvPr id="23" name="文本框 22"/>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p>
        </p:txBody>
      </p:sp>
      <p:sp>
        <p:nvSpPr>
          <p:cNvPr id="24" name="文本框 23"/>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p>
        </p:txBody>
      </p:sp>
      <p:sp>
        <p:nvSpPr>
          <p:cNvPr id="25" name="文本框 24"/>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p>
        </p:txBody>
      </p:sp>
      <p:sp>
        <p:nvSpPr>
          <p:cNvPr id="26" name="文本框 25"/>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p>
        </p:txBody>
      </p:sp>
      <p:sp>
        <p:nvSpPr>
          <p:cNvPr id="27" name="文本框 26"/>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p>
        </p:txBody>
      </p:sp>
      <p:pic>
        <p:nvPicPr>
          <p:cNvPr id="2054" name="Picture 6"/>
          <p:cNvPicPr>
            <a:picLocks noChangeAspect="1" noChangeArrowheads="1" noCrop="1"/>
          </p:cNvPicPr>
          <p:nvPr/>
        </p:nvPicPr>
        <p:blipFill>
          <a:blip r:embed="rId3"/>
          <a:srcRect/>
          <a:stretch>
            <a:fillRect/>
          </a:stretch>
        </p:blipFill>
        <p:spPr bwMode="auto">
          <a:xfrm>
            <a:off x="7864656" y="2067367"/>
            <a:ext cx="2828925" cy="29146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927" y="5305018"/>
            <a:ext cx="1716828" cy="137448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3"/>
          <p:cNvSpPr txBox="1">
            <a:spLocks noChangeArrowheads="1"/>
          </p:cNvSpPr>
          <p:nvPr>
            <p:custDataLst>
              <p:tags r:id="rId1"/>
            </p:custDataLst>
          </p:nvPr>
        </p:nvSpPr>
        <p:spPr bwMode="auto">
          <a:xfrm>
            <a:off x="576660" y="192049"/>
            <a:ext cx="3072473"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just"/>
            <a:r>
              <a:rPr lang="en-US" altLang="zh-CN" b="1" dirty="0">
                <a:solidFill>
                  <a:schemeClr val="bg1"/>
                </a:solidFill>
                <a:latin typeface="楷体" panose="02010609060101010101" pitchFamily="49" charset="-122"/>
                <a:ea typeface="楷体" panose="02010609060101010101" pitchFamily="49" charset="-122"/>
              </a:rPr>
              <a:t>4.1 </a:t>
            </a:r>
            <a:r>
              <a:rPr lang="zh-CN" altLang="en-US" b="1" dirty="0">
                <a:solidFill>
                  <a:schemeClr val="bg1"/>
                </a:solidFill>
                <a:latin typeface="楷体" panose="02010609060101010101" pitchFamily="49" charset="-122"/>
                <a:ea typeface="楷体" panose="02010609060101010101" pitchFamily="49" charset="-122"/>
              </a:rPr>
              <a:t>角的概念的推广</a:t>
            </a:r>
            <a:endParaRPr lang="zh-CN" altLang="zh-CN" b="1" dirty="0">
              <a:solidFill>
                <a:schemeClr val="bg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388620" y="2226945"/>
            <a:ext cx="7303135" cy="2030095"/>
          </a:xfrm>
          <a:prstGeom prst="rect">
            <a:avLst/>
          </a:prstGeom>
          <a:noFill/>
        </p:spPr>
        <p:txBody>
          <a:bodyPr wrap="square" rtlCol="0">
            <a:spAutoFit/>
          </a:bodyPr>
          <a:lstStyle/>
          <a:p>
            <a:pPr>
              <a:lnSpc>
                <a:spcPct val="150000"/>
              </a:lnSpc>
            </a:pPr>
            <a:r>
              <a:rPr lang="zh-CN" altLang="en-US" sz="2800" dirty="0">
                <a:latin typeface="+mn-ea"/>
              </a:rPr>
              <a:t>    </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如果时钟快了</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2h</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，则需要将分针相对于起始位置逆时针旋转</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720</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，如果时钟慢了</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2h</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，则需要将分针相对于起始位置顺时针旋转</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720</a:t>
            </a:r>
            <a:r>
              <a:rPr lang="en-US" altLang="zh-CN" sz="2800" dirty="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矩形 11"/>
          <p:cNvSpPr/>
          <p:nvPr/>
        </p:nvSpPr>
        <p:spPr>
          <a:xfrm>
            <a:off x="5142014"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p>
        </p:txBody>
      </p:sp>
      <p:sp>
        <p:nvSpPr>
          <p:cNvPr id="22" name="文本框 21"/>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p>
        </p:txBody>
      </p:sp>
      <p:sp>
        <p:nvSpPr>
          <p:cNvPr id="23" name="文本框 22"/>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p>
        </p:txBody>
      </p:sp>
      <p:sp>
        <p:nvSpPr>
          <p:cNvPr id="24" name="文本框 23"/>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p>
        </p:txBody>
      </p:sp>
      <p:sp>
        <p:nvSpPr>
          <p:cNvPr id="25" name="文本框 24"/>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p>
        </p:txBody>
      </p:sp>
      <p:sp>
        <p:nvSpPr>
          <p:cNvPr id="26" name="文本框 25"/>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p>
        </p:txBody>
      </p:sp>
      <p:pic>
        <p:nvPicPr>
          <p:cNvPr id="27" name="Picture 2"/>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69104" y="5267128"/>
            <a:ext cx="1514918" cy="141237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p:cNvPicPr>
            <a:picLocks noChangeAspect="1" noChangeArrowheads="1" noCrop="1"/>
          </p:cNvPicPr>
          <p:nvPr/>
        </p:nvPicPr>
        <p:blipFill>
          <a:blip r:embed="rId4"/>
          <a:srcRect/>
          <a:stretch>
            <a:fillRect/>
          </a:stretch>
        </p:blipFill>
        <p:spPr bwMode="auto">
          <a:xfrm>
            <a:off x="7864656" y="2067367"/>
            <a:ext cx="2828925" cy="291465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3"/>
          <p:cNvSpPr txBox="1">
            <a:spLocks noChangeArrowheads="1"/>
          </p:cNvSpPr>
          <p:nvPr>
            <p:custDataLst>
              <p:tags r:id="rId1"/>
            </p:custDataLst>
          </p:nvPr>
        </p:nvSpPr>
        <p:spPr bwMode="auto">
          <a:xfrm>
            <a:off x="576660" y="192049"/>
            <a:ext cx="3072473"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just"/>
            <a:r>
              <a:rPr lang="en-US" altLang="zh-CN" b="1" dirty="0">
                <a:solidFill>
                  <a:schemeClr val="bg1"/>
                </a:solidFill>
                <a:latin typeface="楷体" panose="02010609060101010101" pitchFamily="49" charset="-122"/>
                <a:ea typeface="楷体" panose="02010609060101010101" pitchFamily="49" charset="-122"/>
              </a:rPr>
              <a:t>4.1 </a:t>
            </a:r>
            <a:r>
              <a:rPr lang="zh-CN" altLang="en-US" b="1" dirty="0">
                <a:solidFill>
                  <a:schemeClr val="bg1"/>
                </a:solidFill>
                <a:latin typeface="楷体" panose="02010609060101010101" pitchFamily="49" charset="-122"/>
                <a:ea typeface="楷体" panose="02010609060101010101" pitchFamily="49" charset="-122"/>
              </a:rPr>
              <a:t>角的概念的推广</a:t>
            </a:r>
            <a:endParaRPr lang="zh-CN" altLang="zh-CN" b="1" dirty="0">
              <a:solidFill>
                <a:schemeClr val="bg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noCrop="1"/>
          </p:cNvPicPr>
          <p:nvPr/>
        </p:nvPicPr>
        <p:blipFill>
          <a:blip r:embed="rId4">
            <a:clrChange>
              <a:clrFrom>
                <a:srgbClr val="FFFFFF"/>
              </a:clrFrom>
              <a:clrTo>
                <a:srgbClr val="FFFFFF">
                  <a:alpha val="0"/>
                </a:srgbClr>
              </a:clrTo>
            </a:clrChange>
          </a:blip>
          <a:srcRect/>
          <a:stretch>
            <a:fillRect/>
          </a:stretch>
        </p:blipFill>
        <p:spPr bwMode="auto">
          <a:xfrm>
            <a:off x="5121122" y="3554185"/>
            <a:ext cx="2143642" cy="2143642"/>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p:cNvPicPr>
            <a:picLocks noChangeAspect="1" noChangeArrowheads="1" noCrop="1"/>
          </p:cNvPicPr>
          <p:nvPr/>
        </p:nvPicPr>
        <p:blipFill>
          <a:blip r:embed="rId5">
            <a:clrChange>
              <a:clrFrom>
                <a:srgbClr val="FFFFFF"/>
              </a:clrFrom>
              <a:clrTo>
                <a:srgbClr val="FFFFFF">
                  <a:alpha val="0"/>
                </a:srgbClr>
              </a:clrTo>
            </a:clrChange>
          </a:blip>
          <a:srcRect/>
          <a:stretch>
            <a:fillRect/>
          </a:stretch>
        </p:blipFill>
        <p:spPr bwMode="auto">
          <a:xfrm>
            <a:off x="2182597" y="3847379"/>
            <a:ext cx="1963058" cy="1963058"/>
          </a:xfrm>
          <a:prstGeom prst="rect">
            <a:avLst/>
          </a:prstGeom>
          <a:noFill/>
          <a:extLst>
            <a:ext uri="{909E8E84-426E-40DD-AFC4-6F175D3DCCD1}">
              <a14:hiddenFill xmlns:a14="http://schemas.microsoft.com/office/drawing/2010/main">
                <a:solidFill>
                  <a:srgbClr val="FFFFFF"/>
                </a:solidFill>
              </a14:hiddenFill>
            </a:ext>
          </a:extLst>
        </p:spPr>
      </p:pic>
      <p:sp>
        <p:nvSpPr>
          <p:cNvPr id="34" name="文本框 33"/>
          <p:cNvSpPr txBox="1"/>
          <p:nvPr/>
        </p:nvSpPr>
        <p:spPr>
          <a:xfrm>
            <a:off x="1214120" y="1639570"/>
            <a:ext cx="10073640" cy="1383665"/>
          </a:xfrm>
          <a:prstGeom prst="rect">
            <a:avLst/>
          </a:prstGeom>
          <a:noFill/>
        </p:spPr>
        <p:txBody>
          <a:bodyPr wrap="square" rtlCol="0">
            <a:spAutoFit/>
          </a:bodyPr>
          <a:lstStyle/>
          <a:p>
            <a:pPr>
              <a:lnSpc>
                <a:spcPct val="150000"/>
              </a:lnSpc>
            </a:pP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由于</a:t>
            </a: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旋转的方向</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不同，其效果也不同</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pP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因此，关于角不仅要知道旋转的度数，还要考虑旋转的方向</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 </a:t>
            </a:r>
          </a:p>
        </p:txBody>
      </p:sp>
      <p:sp>
        <p:nvSpPr>
          <p:cNvPr id="21" name="矩形 20"/>
          <p:cNvSpPr/>
          <p:nvPr/>
        </p:nvSpPr>
        <p:spPr>
          <a:xfrm>
            <a:off x="5142014"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p>
        </p:txBody>
      </p:sp>
      <p:sp>
        <p:nvSpPr>
          <p:cNvPr id="23" name="文本框 22"/>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p>
        </p:txBody>
      </p:sp>
      <p:sp>
        <p:nvSpPr>
          <p:cNvPr id="24" name="文本框 23"/>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p>
        </p:txBody>
      </p:sp>
      <p:sp>
        <p:nvSpPr>
          <p:cNvPr id="25" name="文本框 24"/>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p>
        </p:txBody>
      </p:sp>
      <p:sp>
        <p:nvSpPr>
          <p:cNvPr id="26" name="文本框 25"/>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p>
        </p:txBody>
      </p:sp>
      <p:sp>
        <p:nvSpPr>
          <p:cNvPr id="27" name="文本框 26"/>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p>
        </p:txBody>
      </p:sp>
      <p:pic>
        <p:nvPicPr>
          <p:cNvPr id="4100" name="Picture 4"/>
          <p:cNvPicPr>
            <a:picLocks noChangeAspect="1" noChangeArrowheads="1" noCrop="1"/>
          </p:cNvPicPr>
          <p:nvPr/>
        </p:nvPicPr>
        <p:blipFill>
          <a:blip r:embed="rId6"/>
          <a:srcRect/>
          <a:stretch>
            <a:fillRect/>
          </a:stretch>
        </p:blipFill>
        <p:spPr bwMode="auto">
          <a:xfrm>
            <a:off x="7923298" y="3580818"/>
            <a:ext cx="2271823" cy="227182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3"/>
          <p:cNvSpPr txBox="1">
            <a:spLocks noChangeArrowheads="1"/>
          </p:cNvSpPr>
          <p:nvPr>
            <p:custDataLst>
              <p:tags r:id="rId1"/>
            </p:custDataLst>
          </p:nvPr>
        </p:nvSpPr>
        <p:spPr bwMode="auto">
          <a:xfrm>
            <a:off x="576660" y="192049"/>
            <a:ext cx="3072473"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just"/>
            <a:r>
              <a:rPr lang="en-US" altLang="zh-CN" b="1" dirty="0">
                <a:solidFill>
                  <a:schemeClr val="bg1"/>
                </a:solidFill>
                <a:latin typeface="楷体" panose="02010609060101010101" pitchFamily="49" charset="-122"/>
                <a:ea typeface="楷体" panose="02010609060101010101" pitchFamily="49" charset="-122"/>
              </a:rPr>
              <a:t>4.1 </a:t>
            </a:r>
            <a:r>
              <a:rPr lang="zh-CN" altLang="en-US" b="1" dirty="0">
                <a:solidFill>
                  <a:schemeClr val="bg1"/>
                </a:solidFill>
                <a:latin typeface="楷体" panose="02010609060101010101" pitchFamily="49" charset="-122"/>
                <a:ea typeface="楷体" panose="02010609060101010101" pitchFamily="49" charset="-122"/>
              </a:rPr>
              <a:t>角的概念的推广</a:t>
            </a:r>
            <a:endParaRPr lang="zh-CN" altLang="zh-CN" b="1" dirty="0">
              <a:solidFill>
                <a:schemeClr val="bg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jliZTRhOTI3Njc0NWRhNWZhMmJmYTI1NWFkYmJjMWU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1629</Words>
  <Application>Microsoft Office PowerPoint</Application>
  <PresentationFormat>宽屏</PresentationFormat>
  <Paragraphs>239</Paragraphs>
  <Slides>23</Slides>
  <Notes>10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黑体</vt:lpstr>
      <vt:lpstr>华文新魏</vt:lpstr>
      <vt:lpstr>楷体</vt:lpstr>
      <vt:lpstr>宋体</vt:lpstr>
      <vt:lpstr>微软雅黑</vt:lpstr>
      <vt:lpstr>Arial</vt:lpstr>
      <vt:lpstr>Calibri</vt:lpstr>
      <vt:lpstr>Calibri Light</vt:lpstr>
      <vt:lpstr>Symbol</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zhu peng</dc:creator>
  <cp:lastModifiedBy>super</cp:lastModifiedBy>
  <cp:revision>662</cp:revision>
  <dcterms:created xsi:type="dcterms:W3CDTF">2015-09-28T07:18:00Z</dcterms:created>
  <dcterms:modified xsi:type="dcterms:W3CDTF">2023-12-25T00:13:48Z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BE3C009C1F214A649034EA439F5D5F8D_12</vt:lpwstr>
  </property>
  <property fmtid="{D5CDD505-2E9C-101B-9397-08002B2CF9AE}" pid="3" name="KSOProductBuildVer">
    <vt:lpwstr>2052-12.1.0.15933</vt:lpwstr>
  </property>
</Properties>
</file>