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23c48e9ac36047cd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a77cb237a04d46ee" /><Relationship Type="http://schemas.openxmlformats.org/package/2006/relationships/metadata/core-properties" Target="/package/services/metadata/core-properties/31a24c6ffb52407fac93fd6c27946ff7.psmdcp" Id="R5ea14cc10f2f44e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