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sldIdLst>
    <p:sldId id="636" r:id="rId3"/>
    <p:sldId id="301" r:id="rId4"/>
    <p:sldId id="663" r:id="rId6"/>
    <p:sldId id="665" r:id="rId7"/>
    <p:sldId id="666" r:id="rId8"/>
    <p:sldId id="630" r:id="rId9"/>
    <p:sldId id="573" r:id="rId10"/>
    <p:sldId id="574" r:id="rId11"/>
    <p:sldId id="578" r:id="rId12"/>
    <p:sldId id="518" r:id="rId13"/>
    <p:sldId id="579" r:id="rId14"/>
    <p:sldId id="604" r:id="rId15"/>
    <p:sldId id="606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4EB"/>
    <a:srgbClr val="40B1E4"/>
    <a:srgbClr val="41BCE3"/>
    <a:srgbClr val="4FB5D5"/>
    <a:srgbClr val="42E2E2"/>
    <a:srgbClr val="2BEFF9"/>
    <a:srgbClr val="FF0000"/>
    <a:srgbClr val="0000FF"/>
    <a:srgbClr val="F806E4"/>
    <a:srgbClr val="FC9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 autoAdjust="0"/>
    <p:restoredTop sz="86450" autoAdjust="0"/>
  </p:normalViewPr>
  <p:slideViewPr>
    <p:cSldViewPr snapToGrid="0" showGuides="1">
      <p:cViewPr varScale="1">
        <p:scale>
          <a:sx n="62" d="100"/>
          <a:sy n="62" d="100"/>
        </p:scale>
        <p:origin x="84" y="684"/>
      </p:cViewPr>
      <p:guideLst>
        <p:guide orient="horz" pos="2160"/>
        <p:guide pos="3960"/>
      </p:guideLst>
    </p:cSldViewPr>
  </p:slideViewPr>
  <p:outlineViewPr>
    <p:cViewPr>
      <p:scale>
        <a:sx n="33" d="100"/>
        <a:sy n="33" d="100"/>
      </p:scale>
      <p:origin x="0" y="-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7645-52C7-40DE-A730-3565A4F631A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09764-4815-4F90-93AA-0D975299379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9764-4815-4F90-93AA-0D975299379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88C0-4251-4164-A43B-9C0421232E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file:///D:\Users\Desktop\&#32032;&#26448;&#20998;&#31867;\&#21345;&#36890;&#39118;&#32032;&#26448;&#22270;\&#20027;&#39064;\&#22270;&#29255;247%20(2)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image" Target="file:///C:\Program%20Files%20(x86)\Tencent\TIM\Bin\Lets_Create/pic_temp/0_pic_quater_righ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45704805-93DF-4705-8899-8C802267297F}" type="datetimeFigureOut">
              <a:rPr lang="zh-CN" altLang="en-US" strike="noStrike" noProof="1" smtClean="0">
                <a:latin typeface="Times New Roman" panose="02020603050405020304" pitchFamily="18" charset="0"/>
                <a:ea typeface="楷体_GB2312" panose="02010609030101010101" pitchFamily="49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09C2A499-BA2D-4B14-A23E-F832C66777E9}" type="slidenum">
              <a:rPr lang="zh-CN" altLang="en-US" strike="noStrike" noProof="1" smtClean="0">
                <a:latin typeface="Times New Roman" panose="02020603050405020304" pitchFamily="18" charset="0"/>
                <a:ea typeface="楷体_GB2312" panose="02010609030101010101" pitchFamily="49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9977045" y="25400"/>
            <a:ext cx="1787039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认识面积单位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9977045" y="25400"/>
            <a:ext cx="1787039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认识面积单位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9977045" y="25400"/>
            <a:ext cx="1787039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认识面积单位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9977045" y="25400"/>
            <a:ext cx="1787039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认识面积单位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9977045" y="25400"/>
            <a:ext cx="1787039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认识面积单位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246743"/>
            <a:ext cx="3164114" cy="435428"/>
            <a:chOff x="0" y="246743"/>
            <a:chExt cx="3164114" cy="435428"/>
          </a:xfrm>
        </p:grpSpPr>
        <p:sp>
          <p:nvSpPr>
            <p:cNvPr id="8" name="矩形 7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9027886" y="6241143"/>
            <a:ext cx="3164114" cy="435428"/>
            <a:chOff x="0" y="246743"/>
            <a:chExt cx="3164114" cy="435428"/>
          </a:xfrm>
        </p:grpSpPr>
        <p:sp>
          <p:nvSpPr>
            <p:cNvPr id="14" name="矩形 13"/>
            <p:cNvSpPr/>
            <p:nvPr/>
          </p:nvSpPr>
          <p:spPr>
            <a:xfrm>
              <a:off x="0" y="246743"/>
              <a:ext cx="3164114" cy="435428"/>
            </a:xfrm>
            <a:prstGeom prst="rect">
              <a:avLst/>
            </a:prstGeom>
            <a:solidFill>
              <a:srgbClr val="F58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246743"/>
              <a:ext cx="761773" cy="435428"/>
            </a:xfrm>
            <a:prstGeom prst="rect">
              <a:avLst/>
            </a:prstGeom>
            <a:solidFill>
              <a:srgbClr val="FD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97000" y="246743"/>
              <a:ext cx="761773" cy="435428"/>
            </a:xfrm>
            <a:prstGeom prst="rect">
              <a:avLst/>
            </a:prstGeom>
            <a:solidFill>
              <a:srgbClr val="A0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106600" y="246743"/>
              <a:ext cx="761773" cy="435428"/>
            </a:xfrm>
            <a:prstGeom prst="rect">
              <a:avLst/>
            </a:prstGeom>
            <a:solidFill>
              <a:srgbClr val="5FC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755773" y="246743"/>
              <a:ext cx="761773" cy="435428"/>
            </a:xfrm>
            <a:prstGeom prst="rect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D1EC-63D2-491D-A118-15678C227A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"/>
            <a:ext cx="1143000" cy="862853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4635"/>
            <a:ext cx="5486400" cy="44287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6859271" y="2480311"/>
            <a:ext cx="4189095" cy="1753235"/>
          </a:xfrm>
          <a:prstGeom prst="rect">
            <a:avLst/>
          </a:prstGeom>
        </p:spPr>
        <p:txBody>
          <a:bodyPr lIns="90000" tIns="46800" rIns="90000" bIns="46800" anchor="t" anchorCtr="0">
            <a:normAutofit/>
          </a:bodyPr>
          <a:lstStyle>
            <a:lvl1pPr algn="l">
              <a:defRPr sz="405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6859271" y="1757045"/>
            <a:ext cx="2468880" cy="368300"/>
          </a:xfrm>
          <a:prstGeom prst="rect">
            <a:avLst/>
          </a:prstGeom>
          <a:solidFill>
            <a:schemeClr val="accent1"/>
          </a:solidFill>
        </p:spPr>
        <p:txBody>
          <a:bodyPr lIns="90000" tIns="46800" rIns="90000" bIns="46800" anchor="b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35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3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859271" y="4377055"/>
            <a:ext cx="4189095" cy="93091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26894" y="653520"/>
            <a:ext cx="12204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 rot="13450455">
            <a:off x="11576089" y="5919864"/>
            <a:ext cx="661486" cy="1681192"/>
            <a:chOff x="11762339" y="3746221"/>
            <a:chExt cx="406107" cy="1155987"/>
          </a:xfrm>
        </p:grpSpPr>
        <p:sp>
          <p:nvSpPr>
            <p:cNvPr id="9" name="Freeform 16"/>
            <p:cNvSpPr/>
            <p:nvPr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"/>
            <p:cNvSpPr/>
            <p:nvPr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 rot="2731254">
            <a:off x="345961" y="-360456"/>
            <a:ext cx="566181" cy="1611645"/>
            <a:chOff x="4454660" y="3810474"/>
            <a:chExt cx="406107" cy="1155987"/>
          </a:xfrm>
        </p:grpSpPr>
        <p:sp>
          <p:nvSpPr>
            <p:cNvPr id="13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rot="23880000" flipV="1">
            <a:off x="98385" y="-35479"/>
            <a:ext cx="212642" cy="605290"/>
            <a:chOff x="4454660" y="3810474"/>
            <a:chExt cx="406107" cy="1155987"/>
          </a:xfrm>
        </p:grpSpPr>
        <p:sp>
          <p:nvSpPr>
            <p:cNvPr id="17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 rot="19500000" flipH="1" flipV="1">
            <a:off x="12018559" y="388800"/>
            <a:ext cx="212642" cy="605290"/>
            <a:chOff x="4454660" y="3810474"/>
            <a:chExt cx="406107" cy="1155987"/>
          </a:xfrm>
        </p:grpSpPr>
        <p:sp>
          <p:nvSpPr>
            <p:cNvPr id="25" name="Freeform 16"/>
            <p:cNvSpPr/>
            <p:nvPr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0"/>
            <p:cNvSpPr/>
            <p:nvPr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"/>
            <p:cNvSpPr/>
            <p:nvPr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17.xml"/><Relationship Id="rId2" Type="http://schemas.openxmlformats.org/officeDocument/2006/relationships/image" Target="../media/image21.png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microsoft.com/office/2007/relationships/media" Target="../media/media1.m4a"/><Relationship Id="rId7" Type="http://schemas.openxmlformats.org/officeDocument/2006/relationships/audio" Target="../media/media1.m4a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.xml"/><Relationship Id="rId5" Type="http://schemas.openxmlformats.org/officeDocument/2006/relationships/image" Target="../media/image17.png"/><Relationship Id="rId4" Type="http://schemas.openxmlformats.org/officeDocument/2006/relationships/slide" Target="slide9.xml"/><Relationship Id="rId3" Type="http://schemas.openxmlformats.org/officeDocument/2006/relationships/tags" Target="../tags/tag12.xml"/><Relationship Id="rId2" Type="http://schemas.openxmlformats.org/officeDocument/2006/relationships/image" Target="../media/image16.png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3109595" y="1692275"/>
            <a:ext cx="6517005" cy="18688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19295" y="4686598"/>
            <a:ext cx="48564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张家港市徐市小学   范艳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34740" y="1823085"/>
            <a:ext cx="5262880" cy="16300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0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角的度量</a:t>
            </a:r>
            <a:endParaRPr lang="zh-CN" altLang="en-US" sz="10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102360" y="138430"/>
            <a:ext cx="779526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义务教育教科书</a:t>
            </a:r>
            <a:r>
              <a:rPr lang="zh-CN" altLang="en-US" sz="240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苏教版）四年级   数学  上册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370" y="4484370"/>
            <a:ext cx="1593215" cy="159321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5839" t="49710" b="-579"/>
          <a:stretch>
            <a:fillRect/>
          </a:stretch>
        </p:blipFill>
        <p:spPr>
          <a:xfrm rot="3360000">
            <a:off x="1393175" y="5126153"/>
            <a:ext cx="1264285" cy="1710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5" y="0"/>
            <a:ext cx="12192000" cy="6858000"/>
          </a:xfrm>
          <a:prstGeom prst="rect">
            <a:avLst/>
          </a:prstGeom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202238" y="3357563"/>
            <a:ext cx="806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endParaRPr lang="zh-CN" altLang="en-US" sz="20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1205230" y="1518920"/>
            <a:ext cx="10453370" cy="3630295"/>
          </a:xfrm>
          <a:prstGeom prst="cloudCallout">
            <a:avLst>
              <a:gd name="adj1" fmla="val -43223"/>
              <a:gd name="adj2" fmla="val -20240"/>
            </a:avLst>
          </a:prstGeom>
          <a:solidFill>
            <a:schemeClr val="bg1"/>
          </a:solidFill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FF00">
                <a:alpha val="4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54163" y="2544781"/>
            <a:ext cx="955047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000" b="1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关于测量，你还有哪些问题？</a:t>
            </a:r>
            <a:endParaRPr lang="zh-CN" altLang="en-US" sz="6000" b="1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>
            <p:custDataLst>
              <p:tags r:id="rId1"/>
            </p:custDataLst>
          </p:nvPr>
        </p:nvSpPr>
        <p:spPr>
          <a:xfrm>
            <a:off x="931545" y="111125"/>
            <a:ext cx="2519680" cy="511175"/>
          </a:xfrm>
          <a:prstGeom prst="roundRect">
            <a:avLst>
              <a:gd name="adj" fmla="val 50000"/>
            </a:avLst>
          </a:prstGeom>
          <a:solidFill>
            <a:srgbClr val="51A1D2"/>
          </a:solidFill>
          <a:ln>
            <a:noFill/>
          </a:ln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你知道吗？</a:t>
            </a:r>
            <a:endParaRPr lang="zh-CN" altLang="en-US" sz="3200" dirty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76700" y="2051050"/>
            <a:ext cx="75799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角的单位除了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度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还有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秒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度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=60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  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=60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秒</a:t>
            </a:r>
            <a:endParaRPr lang="zh-CN" altLang="en-US" sz="32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世界上斜而不倒的比萨斜塔，它的倾斜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角度为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度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59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24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秒。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05" y="1002030"/>
            <a:ext cx="2541270" cy="5473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6350" y="774065"/>
            <a:ext cx="804799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为了更精确地测量角的大小，还可能有哪些度量角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的单位呢</a:t>
            </a:r>
            <a:r>
              <a:rPr lang="zh-CN" altLang="en-US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？</a:t>
            </a:r>
            <a:endParaRPr lang="zh-CN" altLang="en-US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05660" y="952500"/>
            <a:ext cx="7993380" cy="5288280"/>
          </a:xfrm>
          <a:prstGeom prst="rect">
            <a:avLst/>
          </a:prstGeom>
        </p:spPr>
      </p:pic>
      <p:sp>
        <p:nvSpPr>
          <p:cNvPr id="12" name="圆角矩形 11"/>
          <p:cNvSpPr/>
          <p:nvPr>
            <p:custDataLst>
              <p:tags r:id="rId3"/>
            </p:custDataLst>
          </p:nvPr>
        </p:nvSpPr>
        <p:spPr>
          <a:xfrm>
            <a:off x="911860" y="139700"/>
            <a:ext cx="2519680" cy="511175"/>
          </a:xfrm>
          <a:prstGeom prst="roundRect">
            <a:avLst>
              <a:gd name="adj" fmla="val 50000"/>
            </a:avLst>
          </a:prstGeom>
          <a:solidFill>
            <a:srgbClr val="51A1D2"/>
          </a:solidFill>
          <a:ln>
            <a:noFill/>
          </a:ln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你知道吗？</a:t>
            </a:r>
            <a:endParaRPr lang="zh-CN" altLang="en-US" sz="3200" dirty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94430" y="13970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测量角的工具有还有哪些呢？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935" y="720725"/>
            <a:ext cx="7390130" cy="5653405"/>
          </a:xfrm>
          <a:prstGeom prst="rect">
            <a:avLst/>
          </a:prstGeom>
        </p:spPr>
      </p:pic>
      <p:sp>
        <p:nvSpPr>
          <p:cNvPr id="12" name="圆角矩形 11"/>
          <p:cNvSpPr/>
          <p:nvPr>
            <p:custDataLst>
              <p:tags r:id="rId2"/>
            </p:custDataLst>
          </p:nvPr>
        </p:nvSpPr>
        <p:spPr>
          <a:xfrm>
            <a:off x="911860" y="110490"/>
            <a:ext cx="2519680" cy="511175"/>
          </a:xfrm>
          <a:prstGeom prst="roundRect">
            <a:avLst>
              <a:gd name="adj" fmla="val 50000"/>
            </a:avLst>
          </a:prstGeom>
          <a:solidFill>
            <a:srgbClr val="51A1D2"/>
          </a:solidFill>
          <a:ln>
            <a:noFill/>
          </a:ln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你知道吗？</a:t>
            </a:r>
            <a:endParaRPr lang="zh-CN" altLang="en-US" sz="3200" dirty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31870" y="150495"/>
            <a:ext cx="48304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测量角的工具有还有哪些呢？</a:t>
            </a:r>
            <a:endParaRPr lang="zh-CN" altLang="en-US" sz="28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直接连接符 40"/>
          <p:cNvCxnSpPr/>
          <p:nvPr/>
        </p:nvCxnSpPr>
        <p:spPr>
          <a:xfrm flipV="1">
            <a:off x="1700830" y="5206559"/>
            <a:ext cx="1435735" cy="1082353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30" name="矩形 29"/>
          <p:cNvSpPr/>
          <p:nvPr/>
        </p:nvSpPr>
        <p:spPr>
          <a:xfrm>
            <a:off x="2573776" y="691180"/>
            <a:ext cx="205775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20000"/>
              </a:spcBef>
            </a:pP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9" name="图片 6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t="6321" r="10752" b="44438"/>
          <a:stretch>
            <a:fillRect/>
          </a:stretch>
        </p:blipFill>
        <p:spPr>
          <a:xfrm>
            <a:off x="714733" y="1260518"/>
            <a:ext cx="8104781" cy="1637804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2481580" y="1221740"/>
            <a:ext cx="760730" cy="0"/>
          </a:xfrm>
          <a:prstGeom prst="line">
            <a:avLst/>
          </a:prstGeom>
          <a:ln w="8572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235506" y="1221740"/>
            <a:ext cx="760730" cy="0"/>
          </a:xfrm>
          <a:prstGeom prst="line">
            <a:avLst/>
          </a:prstGeom>
          <a:ln w="85725" cmpd="sng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3979907" y="1221740"/>
            <a:ext cx="763390" cy="1"/>
          </a:xfrm>
          <a:prstGeom prst="line">
            <a:avLst/>
          </a:prstGeom>
          <a:ln w="8572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28825" y="1221740"/>
            <a:ext cx="742825" cy="0"/>
          </a:xfrm>
          <a:prstGeom prst="line">
            <a:avLst/>
          </a:prstGeom>
          <a:ln w="8572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771650" y="1221740"/>
            <a:ext cx="760730" cy="0"/>
          </a:xfrm>
          <a:prstGeom prst="line">
            <a:avLst/>
          </a:prstGeom>
          <a:ln w="85725" cmpd="sng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8647" y="143220"/>
            <a:ext cx="1657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2377558" y="619857"/>
            <a:ext cx="1074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厘米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41419" y="2664747"/>
            <a:ext cx="2261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平方厘米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015177" y="788713"/>
            <a:ext cx="3730392" cy="357658"/>
            <a:chOff x="7415905" y="1119116"/>
            <a:chExt cx="3730392" cy="357658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7429553" y="1472230"/>
              <a:ext cx="37144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7415905" y="1119116"/>
              <a:ext cx="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 flipV="1">
              <a:off x="7429553" y="1390636"/>
              <a:ext cx="2272" cy="838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11144025" y="1392908"/>
              <a:ext cx="2272" cy="838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矩形 57"/>
          <p:cNvSpPr/>
          <p:nvPr/>
        </p:nvSpPr>
        <p:spPr>
          <a:xfrm>
            <a:off x="2506744" y="3312621"/>
            <a:ext cx="751840" cy="751840"/>
          </a:xfrm>
          <a:prstGeom prst="rect">
            <a:avLst/>
          </a:prstGeom>
          <a:solidFill>
            <a:srgbClr val="39B4EB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1cm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030660" y="3303119"/>
            <a:ext cx="751840" cy="751840"/>
          </a:xfrm>
          <a:prstGeom prst="rect">
            <a:avLst/>
          </a:prstGeom>
          <a:solidFill>
            <a:srgbClr val="39B4EB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1cm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266626" y="2549812"/>
            <a:ext cx="751840" cy="751840"/>
          </a:xfrm>
          <a:prstGeom prst="rect">
            <a:avLst/>
          </a:prstGeom>
          <a:solidFill>
            <a:srgbClr val="39B4EB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1cm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83395" y="3302975"/>
            <a:ext cx="751840" cy="751840"/>
          </a:xfrm>
          <a:prstGeom prst="rect">
            <a:avLst/>
          </a:prstGeom>
          <a:solidFill>
            <a:srgbClr val="39B4EB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1cm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267433" y="3308426"/>
            <a:ext cx="751840" cy="751840"/>
          </a:xfrm>
          <a:prstGeom prst="rect">
            <a:avLst/>
          </a:prstGeom>
          <a:solidFill>
            <a:srgbClr val="39B4EB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1cm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053747" y="4057220"/>
            <a:ext cx="751840" cy="751840"/>
          </a:xfrm>
          <a:prstGeom prst="rect">
            <a:avLst/>
          </a:prstGeom>
          <a:solidFill>
            <a:srgbClr val="39B4EB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1cm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1044897" y="2540049"/>
            <a:ext cx="2987903" cy="2265417"/>
            <a:chOff x="1439952" y="4276461"/>
            <a:chExt cx="2987903" cy="2265417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1439952" y="5050439"/>
              <a:ext cx="0" cy="14914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组合 98"/>
            <p:cNvGrpSpPr/>
            <p:nvPr/>
          </p:nvGrpSpPr>
          <p:grpSpPr>
            <a:xfrm>
              <a:off x="1439952" y="4276461"/>
              <a:ext cx="2987903" cy="2264010"/>
              <a:chOff x="1439952" y="4276461"/>
              <a:chExt cx="2987903" cy="2264010"/>
            </a:xfrm>
          </p:grpSpPr>
          <p:cxnSp>
            <p:nvCxnSpPr>
              <p:cNvPr id="66" name="直接连接符 65"/>
              <p:cNvCxnSpPr/>
              <p:nvPr/>
            </p:nvCxnSpPr>
            <p:spPr>
              <a:xfrm>
                <a:off x="3671144" y="4297192"/>
                <a:ext cx="74523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4427855" y="4297192"/>
                <a:ext cx="0" cy="14914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2191792" y="5788631"/>
                <a:ext cx="22360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3657466" y="4276461"/>
                <a:ext cx="9701" cy="7547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V="1">
                <a:off x="1439952" y="5036792"/>
                <a:ext cx="2244840" cy="122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2191792" y="5788631"/>
                <a:ext cx="0" cy="7518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1439952" y="6540471"/>
                <a:ext cx="7518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弧形 19"/>
          <p:cNvSpPr/>
          <p:nvPr/>
        </p:nvSpPr>
        <p:spPr>
          <a:xfrm rot="749681">
            <a:off x="1803171" y="6002077"/>
            <a:ext cx="494036" cy="370527"/>
          </a:xfrm>
          <a:prstGeom prst="arc">
            <a:avLst>
              <a:gd name="adj1" fmla="val 15897005"/>
              <a:gd name="adj2" fmla="val 1477169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66204" y="6124623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顶点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611844" y="6233208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边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714589" y="5092113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边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430869" y="5749338"/>
            <a:ext cx="3625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en-US" altLang="zh-CN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1686114" y="6297656"/>
            <a:ext cx="2715567" cy="2172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41" name="直接连接符 40"/>
          <p:cNvCxnSpPr/>
          <p:nvPr/>
        </p:nvCxnSpPr>
        <p:spPr>
          <a:xfrm flipV="1">
            <a:off x="1714589" y="5215303"/>
            <a:ext cx="1435735" cy="108235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1638389" y="627130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弧形 41"/>
          <p:cNvSpPr/>
          <p:nvPr/>
        </p:nvSpPr>
        <p:spPr>
          <a:xfrm rot="1163097">
            <a:off x="1496762" y="5963447"/>
            <a:ext cx="553168" cy="508428"/>
          </a:xfrm>
          <a:prstGeom prst="arc">
            <a:avLst>
              <a:gd name="adj1" fmla="val 10681001"/>
              <a:gd name="adj2" fmla="val 21506302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2"/>
          <p:cNvCxnSpPr/>
          <p:nvPr/>
        </p:nvCxnSpPr>
        <p:spPr>
          <a:xfrm flipV="1">
            <a:off x="1691458" y="6266568"/>
            <a:ext cx="2715567" cy="2172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grpSp>
        <p:nvGrpSpPr>
          <p:cNvPr id="51" name="组合 50"/>
          <p:cNvGrpSpPr/>
          <p:nvPr/>
        </p:nvGrpSpPr>
        <p:grpSpPr>
          <a:xfrm>
            <a:off x="244919" y="5188954"/>
            <a:ext cx="2906726" cy="2188210"/>
            <a:chOff x="2928994" y="3040112"/>
            <a:chExt cx="2906726" cy="2188210"/>
          </a:xfrm>
        </p:grpSpPr>
        <p:cxnSp>
          <p:nvCxnSpPr>
            <p:cNvPr id="52" name="直接连接符 46"/>
            <p:cNvCxnSpPr/>
            <p:nvPr/>
          </p:nvCxnSpPr>
          <p:spPr>
            <a:xfrm flipV="1">
              <a:off x="4399985" y="3040112"/>
              <a:ext cx="1435735" cy="108235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53" name="直接连接符 48"/>
            <p:cNvCxnSpPr/>
            <p:nvPr/>
          </p:nvCxnSpPr>
          <p:spPr>
            <a:xfrm flipV="1">
              <a:off x="2928994" y="4145969"/>
              <a:ext cx="1435735" cy="1082353"/>
            </a:xfrm>
            <a:prstGeom prst="line">
              <a:avLst/>
            </a:prstGeom>
            <a:noFill/>
            <a:ln w="38100" cap="flat" cmpd="sng" algn="ctr">
              <a:noFill/>
              <a:prstDash val="solid"/>
              <a:miter lim="800000"/>
            </a:ln>
            <a:effectLst/>
          </p:spPr>
        </p:cxnSp>
        <p:sp>
          <p:nvSpPr>
            <p:cNvPr id="54" name="Oval 16"/>
            <p:cNvSpPr>
              <a:spLocks noChangeArrowheads="1"/>
            </p:cNvSpPr>
            <p:nvPr/>
          </p:nvSpPr>
          <p:spPr bwMode="auto">
            <a:xfrm>
              <a:off x="4337433" y="4109764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5" name="弧形 50"/>
          <p:cNvSpPr/>
          <p:nvPr/>
        </p:nvSpPr>
        <p:spPr>
          <a:xfrm rot="2547971">
            <a:off x="1550774" y="5920787"/>
            <a:ext cx="553168" cy="508428"/>
          </a:xfrm>
          <a:prstGeom prst="arc">
            <a:avLst>
              <a:gd name="adj1" fmla="val 17037640"/>
              <a:gd name="adj2" fmla="val 2028926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1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34" grpId="0" animBg="1"/>
      <p:bldP spid="34" grpId="1" animBg="1"/>
      <p:bldP spid="42" grpId="0" bldLvl="0" animBg="1"/>
      <p:bldP spid="42" grpId="1" animBg="1"/>
      <p:bldP spid="49" grpId="0" animBg="1"/>
      <p:bldP spid="49" grpId="1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905875" y="4041140"/>
            <a:ext cx="20015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</a:rPr>
              <a:t>度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</a:rPr>
              <a:t>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记作</a:t>
            </a:r>
            <a:r>
              <a:rPr lang="en-US" altLang="zh-CN" sz="2400" b="1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1°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</a:endParaRPr>
          </a:p>
        </p:txBody>
      </p:sp>
      <p:grpSp>
        <p:nvGrpSpPr>
          <p:cNvPr id="20" name="Group 17"/>
          <p:cNvGrpSpPr/>
          <p:nvPr/>
        </p:nvGrpSpPr>
        <p:grpSpPr bwMode="auto">
          <a:xfrm>
            <a:off x="3611564" y="3159125"/>
            <a:ext cx="4860925" cy="1257300"/>
            <a:chOff x="385" y="1933"/>
            <a:chExt cx="4899" cy="141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933"/>
              <a:ext cx="4763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385" y="3203"/>
              <a:ext cx="4899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931" y="3112"/>
              <a:ext cx="589" cy="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地平线</a:t>
              </a:r>
              <a:endParaRPr kumimoji="0" lang="zh-CN" altLang="en-US" sz="7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9" y="2863850"/>
            <a:ext cx="52228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1" y="2900364"/>
            <a:ext cx="56356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6"/>
          <p:cNvGrpSpPr/>
          <p:nvPr/>
        </p:nvGrpSpPr>
        <p:grpSpPr bwMode="auto">
          <a:xfrm>
            <a:off x="3665539" y="1754188"/>
            <a:ext cx="4860925" cy="4970462"/>
            <a:chOff x="385" y="618"/>
            <a:chExt cx="4944" cy="4990"/>
          </a:xfrm>
        </p:grpSpPr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70" b="49345"/>
            <a:stretch>
              <a:fillRect/>
            </a:stretch>
          </p:blipFill>
          <p:spPr bwMode="auto">
            <a:xfrm>
              <a:off x="385" y="618"/>
              <a:ext cx="4944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385" y="709"/>
              <a:ext cx="4899" cy="4899"/>
            </a:xfrm>
            <a:prstGeom prst="ellipse">
              <a:avLst/>
            </a:prstGeom>
            <a:noFill/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9" name="Picture 3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9" y="1754189"/>
            <a:ext cx="41608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t019e433036987cefd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9" r="33885" b="-833"/>
          <a:stretch>
            <a:fillRect/>
          </a:stretch>
        </p:blipFill>
        <p:spPr bwMode="auto">
          <a:xfrm>
            <a:off x="5826126" y="3913188"/>
            <a:ext cx="238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22"/>
          <p:cNvGrpSpPr/>
          <p:nvPr/>
        </p:nvGrpSpPr>
        <p:grpSpPr bwMode="auto">
          <a:xfrm>
            <a:off x="6096001" y="4238625"/>
            <a:ext cx="2809875" cy="65088"/>
            <a:chOff x="2789" y="2841"/>
            <a:chExt cx="2359" cy="54"/>
          </a:xfrm>
        </p:grpSpPr>
        <p:cxnSp>
          <p:nvCxnSpPr>
            <p:cNvPr id="34" name="直接箭头连接符 11"/>
            <p:cNvCxnSpPr>
              <a:cxnSpLocks noChangeShapeType="1"/>
            </p:cNvCxnSpPr>
            <p:nvPr/>
          </p:nvCxnSpPr>
          <p:spPr bwMode="auto">
            <a:xfrm flipV="1">
              <a:off x="2789" y="2886"/>
              <a:ext cx="2331" cy="9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直接箭头连接符 12"/>
            <p:cNvCxnSpPr>
              <a:cxnSpLocks noChangeShapeType="1"/>
            </p:cNvCxnSpPr>
            <p:nvPr/>
          </p:nvCxnSpPr>
          <p:spPr bwMode="auto">
            <a:xfrm flipV="1">
              <a:off x="2789" y="2841"/>
              <a:ext cx="2359" cy="54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文本框 35"/>
          <p:cNvSpPr txBox="1"/>
          <p:nvPr/>
        </p:nvSpPr>
        <p:spPr>
          <a:xfrm>
            <a:off x="815785" y="4986655"/>
            <a:ext cx="1089723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把半圆分成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180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等份，每一份所对的角是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度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的角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度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”是角的计量单位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用符号“ 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°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表示，如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度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记作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“</a:t>
            </a:r>
            <a:r>
              <a:rPr lang="en-US" altLang="zh-CN" sz="2800" b="1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1°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”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2800" b="1" dirty="0"/>
          </a:p>
          <a:p>
            <a:endParaRPr lang="zh-CN" altLang="en-US" sz="2800" b="1" dirty="0"/>
          </a:p>
        </p:txBody>
      </p:sp>
      <p:pic>
        <p:nvPicPr>
          <p:cNvPr id="3" name="新录音 6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0710" y="1341755"/>
            <a:ext cx="494030" cy="502920"/>
          </a:xfrm>
          <a:prstGeom prst="rect">
            <a:avLst/>
          </a:prstGeom>
        </p:spPr>
      </p:pic>
      <p:grpSp>
        <p:nvGrpSpPr>
          <p:cNvPr id="38" name="Group 26"/>
          <p:cNvGrpSpPr/>
          <p:nvPr/>
        </p:nvGrpSpPr>
        <p:grpSpPr bwMode="auto">
          <a:xfrm>
            <a:off x="3656267" y="1751855"/>
            <a:ext cx="4860925" cy="4970462"/>
            <a:chOff x="385" y="618"/>
            <a:chExt cx="4944" cy="4990"/>
          </a:xfrm>
        </p:grpSpPr>
        <p:pic>
          <p:nvPicPr>
            <p:cNvPr id="39" name="Picture 2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70" b="49345"/>
            <a:stretch>
              <a:fillRect/>
            </a:stretch>
          </p:blipFill>
          <p:spPr bwMode="auto">
            <a:xfrm>
              <a:off x="385" y="618"/>
              <a:ext cx="4944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Oval 28"/>
            <p:cNvSpPr>
              <a:spLocks noChangeArrowheads="1"/>
            </p:cNvSpPr>
            <p:nvPr/>
          </p:nvSpPr>
          <p:spPr bwMode="auto">
            <a:xfrm>
              <a:off x="385" y="709"/>
              <a:ext cx="4899" cy="4899"/>
            </a:xfrm>
            <a:prstGeom prst="ellipse">
              <a:avLst/>
            </a:prstGeom>
            <a:noFill/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096001" y="4041140"/>
            <a:ext cx="3969384" cy="460375"/>
            <a:chOff x="6096001" y="4041140"/>
            <a:chExt cx="3969384" cy="460375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8905875" y="4041140"/>
              <a:ext cx="1159510" cy="460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</a:rPr>
                <a:t>度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</a:endParaRPr>
            </a:p>
          </p:txBody>
        </p:sp>
        <p:grpSp>
          <p:nvGrpSpPr>
            <p:cNvPr id="43" name="Group 22"/>
            <p:cNvGrpSpPr/>
            <p:nvPr/>
          </p:nvGrpSpPr>
          <p:grpSpPr bwMode="auto">
            <a:xfrm>
              <a:off x="6096001" y="4238625"/>
              <a:ext cx="2809875" cy="65088"/>
              <a:chOff x="2789" y="2841"/>
              <a:chExt cx="2359" cy="54"/>
            </a:xfrm>
          </p:grpSpPr>
          <p:cxnSp>
            <p:nvCxnSpPr>
              <p:cNvPr id="44" name="直接箭头连接符 11"/>
              <p:cNvCxnSpPr>
                <a:cxnSpLocks noChangeShapeType="1"/>
              </p:cNvCxnSpPr>
              <p:nvPr/>
            </p:nvCxnSpPr>
            <p:spPr bwMode="auto">
              <a:xfrm flipV="1">
                <a:off x="2789" y="2886"/>
                <a:ext cx="2331" cy="9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直接箭头连接符 12"/>
              <p:cNvCxnSpPr>
                <a:cxnSpLocks noChangeShapeType="1"/>
              </p:cNvCxnSpPr>
              <p:nvPr/>
            </p:nvCxnSpPr>
            <p:spPr bwMode="auto">
              <a:xfrm flipV="1">
                <a:off x="2789" y="2841"/>
                <a:ext cx="2359" cy="54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8" name="组合 47"/>
          <p:cNvGrpSpPr/>
          <p:nvPr/>
        </p:nvGrpSpPr>
        <p:grpSpPr>
          <a:xfrm rot="8422311">
            <a:off x="11085195" y="5403325"/>
            <a:ext cx="890494" cy="1007079"/>
            <a:chOff x="88251" y="5936333"/>
            <a:chExt cx="890494" cy="1007079"/>
          </a:xfrm>
        </p:grpSpPr>
        <p:sp>
          <p:nvSpPr>
            <p:cNvPr id="49" name="等腰三角形 48"/>
            <p:cNvSpPr/>
            <p:nvPr/>
          </p:nvSpPr>
          <p:spPr>
            <a:xfrm rot="7230299">
              <a:off x="275649" y="6240316"/>
              <a:ext cx="1007079" cy="399113"/>
            </a:xfrm>
            <a:prstGeom prst="triangle">
              <a:avLst>
                <a:gd name="adj" fmla="val 25000"/>
              </a:avLst>
            </a:prstGeom>
            <a:solidFill>
              <a:srgbClr val="FFC000"/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15557300">
              <a:off x="203537" y="5840783"/>
              <a:ext cx="426457" cy="657030"/>
            </a:xfrm>
            <a:prstGeom prst="triangle">
              <a:avLst/>
            </a:prstGeom>
            <a:solidFill>
              <a:srgbClr val="92D050"/>
            </a:solidFill>
            <a:ln w="25400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0998" y="5850068"/>
            <a:ext cx="917357" cy="1007079"/>
            <a:chOff x="88251" y="5936333"/>
            <a:chExt cx="917357" cy="1007079"/>
          </a:xfrm>
        </p:grpSpPr>
        <p:grpSp>
          <p:nvGrpSpPr>
            <p:cNvPr id="52" name="组合 51"/>
            <p:cNvGrpSpPr/>
            <p:nvPr/>
          </p:nvGrpSpPr>
          <p:grpSpPr>
            <a:xfrm>
              <a:off x="88251" y="5936333"/>
              <a:ext cx="890494" cy="1007079"/>
              <a:chOff x="88251" y="5936333"/>
              <a:chExt cx="890494" cy="1007079"/>
            </a:xfrm>
          </p:grpSpPr>
          <p:sp>
            <p:nvSpPr>
              <p:cNvPr id="53" name="等腰三角形 52"/>
              <p:cNvSpPr/>
              <p:nvPr/>
            </p:nvSpPr>
            <p:spPr>
              <a:xfrm rot="7230299">
                <a:off x="275649" y="6240316"/>
                <a:ext cx="1007079" cy="399113"/>
              </a:xfrm>
              <a:prstGeom prst="triangle">
                <a:avLst>
                  <a:gd name="adj" fmla="val 25000"/>
                </a:avLst>
              </a:prstGeom>
              <a:solidFill>
                <a:srgbClr val="FFC000"/>
              </a:solidFill>
              <a:ln w="2540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等腰三角形 53"/>
              <p:cNvSpPr/>
              <p:nvPr/>
            </p:nvSpPr>
            <p:spPr>
              <a:xfrm rot="15557300">
                <a:off x="203537" y="5840783"/>
                <a:ext cx="426457" cy="657030"/>
              </a:xfrm>
              <a:prstGeom prst="triangle">
                <a:avLst/>
              </a:prstGeom>
              <a:solidFill>
                <a:srgbClr val="92D050"/>
              </a:solidFill>
              <a:ln w="25400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等腰三角形 54"/>
            <p:cNvSpPr/>
            <p:nvPr/>
          </p:nvSpPr>
          <p:spPr>
            <a:xfrm rot="11538638">
              <a:off x="783660" y="6455756"/>
              <a:ext cx="221948" cy="374653"/>
            </a:xfrm>
            <a:prstGeom prst="triangle">
              <a:avLst/>
            </a:prstGeom>
            <a:solidFill>
              <a:schemeClr val="accent5"/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588669" y="4008176"/>
            <a:ext cx="3524584" cy="460375"/>
            <a:chOff x="2588669" y="4008176"/>
            <a:chExt cx="3524584" cy="460375"/>
          </a:xfrm>
        </p:grpSpPr>
        <p:grpSp>
          <p:nvGrpSpPr>
            <p:cNvPr id="57" name="Group 22"/>
            <p:cNvGrpSpPr/>
            <p:nvPr/>
          </p:nvGrpSpPr>
          <p:grpSpPr bwMode="auto">
            <a:xfrm flipH="1">
              <a:off x="3286702" y="4250076"/>
              <a:ext cx="2826551" cy="65088"/>
              <a:chOff x="2789" y="2855"/>
              <a:chExt cx="2373" cy="54"/>
            </a:xfrm>
          </p:grpSpPr>
          <p:cxnSp>
            <p:nvCxnSpPr>
              <p:cNvPr id="58" name="直接箭头连接符 11"/>
              <p:cNvCxnSpPr>
                <a:cxnSpLocks noChangeShapeType="1"/>
              </p:cNvCxnSpPr>
              <p:nvPr/>
            </p:nvCxnSpPr>
            <p:spPr bwMode="auto">
              <a:xfrm flipV="1">
                <a:off x="2789" y="2886"/>
                <a:ext cx="2331" cy="9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直接箭头连接符 12"/>
              <p:cNvCxnSpPr>
                <a:cxnSpLocks noChangeShapeType="1"/>
              </p:cNvCxnSpPr>
              <p:nvPr/>
            </p:nvCxnSpPr>
            <p:spPr bwMode="auto">
              <a:xfrm flipV="1">
                <a:off x="2803" y="2855"/>
                <a:ext cx="2359" cy="54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0" name="Text Box 4"/>
            <p:cNvSpPr txBox="1">
              <a:spLocks noChangeArrowheads="1"/>
            </p:cNvSpPr>
            <p:nvPr/>
          </p:nvSpPr>
          <p:spPr bwMode="auto">
            <a:xfrm>
              <a:off x="2588669" y="4008176"/>
              <a:ext cx="1159510" cy="460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</a:rPr>
                <a:t>度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4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00">
                <p:cTn id="51" fill="hold" display="1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95"/>
          <p:cNvGrpSpPr/>
          <p:nvPr/>
        </p:nvGrpSpPr>
        <p:grpSpPr>
          <a:xfrm rot="20400000">
            <a:off x="5757564" y="4290281"/>
            <a:ext cx="3403600" cy="234950"/>
            <a:chOff x="2977" y="2556"/>
            <a:chExt cx="2144" cy="148"/>
          </a:xfrm>
        </p:grpSpPr>
        <p:sp>
          <p:nvSpPr>
            <p:cNvPr id="233" name="Line 96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4" name="Line 97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" name="Line 98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6" name="Line 99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7" name="Line 100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8" name="Line 101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9" name="Line 102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0" name="Line 103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1" name="Line 104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" name="Group 121"/>
          <p:cNvGrpSpPr/>
          <p:nvPr/>
        </p:nvGrpSpPr>
        <p:grpSpPr>
          <a:xfrm rot="12000000">
            <a:off x="2609655" y="4586410"/>
            <a:ext cx="3403600" cy="234950"/>
            <a:chOff x="2977" y="2556"/>
            <a:chExt cx="2144" cy="148"/>
          </a:xfrm>
        </p:grpSpPr>
        <p:sp>
          <p:nvSpPr>
            <p:cNvPr id="14" name="Line 122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" name="Line 123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" name="Line 124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" name="Line 125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" name="Line 126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" name="Line 127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" name="Line 128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" name="Line 129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" name="Line 130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4" name="Line 132"/>
          <p:cNvSpPr>
            <a:spLocks noChangeAspect="1"/>
          </p:cNvSpPr>
          <p:nvPr/>
        </p:nvSpPr>
        <p:spPr>
          <a:xfrm rot="16740000" flipV="1">
            <a:off x="4275895" y="3183695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Line 133"/>
          <p:cNvSpPr>
            <a:spLocks noChangeAspect="1"/>
          </p:cNvSpPr>
          <p:nvPr/>
        </p:nvSpPr>
        <p:spPr>
          <a:xfrm rot="16680000" flipV="1">
            <a:off x="4272085" y="3213540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" name="Line 134"/>
          <p:cNvSpPr>
            <a:spLocks noChangeAspect="1"/>
          </p:cNvSpPr>
          <p:nvPr/>
        </p:nvSpPr>
        <p:spPr>
          <a:xfrm rot="16620000" flipV="1">
            <a:off x="4267005" y="3244655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Line 135"/>
          <p:cNvSpPr>
            <a:spLocks noChangeAspect="1"/>
          </p:cNvSpPr>
          <p:nvPr/>
        </p:nvSpPr>
        <p:spPr>
          <a:xfrm rot="16560000" flipV="1">
            <a:off x="4268275" y="3273865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" name="Line 136"/>
          <p:cNvSpPr>
            <a:spLocks noChangeAspect="1"/>
          </p:cNvSpPr>
          <p:nvPr/>
        </p:nvSpPr>
        <p:spPr>
          <a:xfrm rot="16500000" flipV="1">
            <a:off x="4262560" y="3303710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32" name="Line 137"/>
          <p:cNvSpPr>
            <a:spLocks noChangeAspect="1"/>
          </p:cNvSpPr>
          <p:nvPr/>
        </p:nvSpPr>
        <p:spPr>
          <a:xfrm rot="16440000" flipV="1">
            <a:off x="4257480" y="3333555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" name="Line 138"/>
          <p:cNvSpPr>
            <a:spLocks noChangeAspect="1"/>
          </p:cNvSpPr>
          <p:nvPr/>
        </p:nvSpPr>
        <p:spPr>
          <a:xfrm rot="16380000" flipV="1">
            <a:off x="4257480" y="3362130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" name="Line 139"/>
          <p:cNvSpPr>
            <a:spLocks noChangeAspect="1"/>
          </p:cNvSpPr>
          <p:nvPr/>
        </p:nvSpPr>
        <p:spPr>
          <a:xfrm rot="16320000" flipV="1">
            <a:off x="4260020" y="3393245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组合 1"/>
          <p:cNvGrpSpPr/>
          <p:nvPr/>
        </p:nvGrpSpPr>
        <p:grpSpPr>
          <a:xfrm>
            <a:off x="2546790" y="5110285"/>
            <a:ext cx="3400425" cy="36830"/>
            <a:chOff x="2546790" y="5110285"/>
            <a:chExt cx="3400425" cy="36830"/>
          </a:xfrm>
        </p:grpSpPr>
        <p:sp>
          <p:nvSpPr>
            <p:cNvPr id="12" name="Line 66"/>
            <p:cNvSpPr>
              <a:spLocks noChangeAspect="1"/>
            </p:cNvSpPr>
            <p:nvPr/>
          </p:nvSpPr>
          <p:spPr>
            <a:xfrm>
              <a:off x="2546790" y="5146480"/>
              <a:ext cx="3373755" cy="635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Line 140"/>
            <p:cNvSpPr>
              <a:spLocks noChangeAspect="1"/>
            </p:cNvSpPr>
            <p:nvPr/>
          </p:nvSpPr>
          <p:spPr>
            <a:xfrm rot="16260000" flipV="1">
              <a:off x="4255575" y="3418645"/>
              <a:ext cx="0" cy="33832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0" name="Freeform 207"/>
          <p:cNvSpPr>
            <a:spLocks noChangeAspect="1"/>
          </p:cNvSpPr>
          <p:nvPr/>
        </p:nvSpPr>
        <p:spPr>
          <a:xfrm>
            <a:off x="2756023" y="3983160"/>
            <a:ext cx="3162300" cy="1154113"/>
          </a:xfrm>
          <a:custGeom>
            <a:avLst/>
            <a:gdLst>
              <a:gd name="txL" fmla="*/ 0 w 1992"/>
              <a:gd name="txT" fmla="*/ 0 h 727"/>
              <a:gd name="txR" fmla="*/ 1992 w 1992"/>
              <a:gd name="txB" fmla="*/ 727 h 727"/>
            </a:gdLst>
            <a:ahLst/>
            <a:cxnLst>
              <a:cxn ang="0">
                <a:pos x="1992" y="727"/>
              </a:cxn>
              <a:cxn ang="0">
                <a:pos x="0" y="0"/>
              </a:cxn>
            </a:cxnLst>
            <a:rect l="txL" t="txT" r="txR" b="txB"/>
            <a:pathLst>
              <a:path w="1992" h="727">
                <a:moveTo>
                  <a:pt x="1992" y="727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Freeform 208"/>
          <p:cNvSpPr>
            <a:spLocks noChangeAspect="1"/>
          </p:cNvSpPr>
          <p:nvPr/>
        </p:nvSpPr>
        <p:spPr>
          <a:xfrm>
            <a:off x="2608385" y="4551485"/>
            <a:ext cx="3308350" cy="593725"/>
          </a:xfrm>
          <a:custGeom>
            <a:avLst/>
            <a:gdLst>
              <a:gd name="txL" fmla="*/ 0 w 2084"/>
              <a:gd name="txT" fmla="*/ 0 h 374"/>
              <a:gd name="txR" fmla="*/ 2084 w 2084"/>
              <a:gd name="txB" fmla="*/ 374 h 374"/>
            </a:gdLst>
            <a:ahLst/>
            <a:cxnLst>
              <a:cxn ang="0">
                <a:pos x="2084" y="374"/>
              </a:cxn>
              <a:cxn ang="0">
                <a:pos x="0" y="0"/>
              </a:cxn>
            </a:cxnLst>
            <a:rect l="txL" t="txT" r="txR" b="txB"/>
            <a:pathLst>
              <a:path w="2084" h="374">
                <a:moveTo>
                  <a:pt x="2084" y="374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872545" y="5326185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刻度线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0" name="Text Box 210"/>
          <p:cNvSpPr txBox="1">
            <a:spLocks noChangeAspect="1"/>
          </p:cNvSpPr>
          <p:nvPr/>
        </p:nvSpPr>
        <p:spPr>
          <a:xfrm rot="-5400000">
            <a:off x="1918733" y="5091747"/>
            <a:ext cx="244475" cy="2260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r"/>
            <a:r>
              <a:rPr lang="en-US" altLang="zh-CN" sz="1600" dirty="0">
                <a:latin typeface="Arial" panose="020B0604020202020204" pitchFamily="34" charset="0"/>
              </a:rPr>
              <a:t>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51" name="Text Box 228"/>
          <p:cNvSpPr txBox="1">
            <a:spLocks noChangeAspect="1"/>
          </p:cNvSpPr>
          <p:nvPr/>
        </p:nvSpPr>
        <p:spPr>
          <a:xfrm rot="-4800000">
            <a:off x="1968896" y="4368535"/>
            <a:ext cx="255270" cy="2476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52" name="Text Box 227"/>
          <p:cNvSpPr txBox="1">
            <a:spLocks noChangeAspect="1"/>
          </p:cNvSpPr>
          <p:nvPr/>
        </p:nvSpPr>
        <p:spPr>
          <a:xfrm rot="17487788">
            <a:off x="2154552" y="3633412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20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136415" y="4859454"/>
            <a:ext cx="8615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</a:rPr>
              <a:t>1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°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</a:endParaRPr>
          </a:p>
        </p:txBody>
      </p:sp>
      <p:sp>
        <p:nvSpPr>
          <p:cNvPr id="55" name="Line 232"/>
          <p:cNvSpPr/>
          <p:nvPr/>
        </p:nvSpPr>
        <p:spPr>
          <a:xfrm rot="10800000">
            <a:off x="2530541" y="5141744"/>
            <a:ext cx="3386193" cy="11094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弧形 41"/>
          <p:cNvSpPr/>
          <p:nvPr/>
        </p:nvSpPr>
        <p:spPr>
          <a:xfrm rot="20569723">
            <a:off x="4661381" y="4814442"/>
            <a:ext cx="553168" cy="508428"/>
          </a:xfrm>
          <a:prstGeom prst="arc">
            <a:avLst>
              <a:gd name="adj1" fmla="val 10681001"/>
              <a:gd name="adj2" fmla="val 12046176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 Box 228"/>
          <p:cNvSpPr txBox="1">
            <a:spLocks noChangeAspect="1"/>
          </p:cNvSpPr>
          <p:nvPr/>
        </p:nvSpPr>
        <p:spPr>
          <a:xfrm rot="-4800000">
            <a:off x="1918979" y="4701568"/>
            <a:ext cx="255270" cy="2476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5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62" name="弧形 41"/>
          <p:cNvSpPr/>
          <p:nvPr/>
        </p:nvSpPr>
        <p:spPr>
          <a:xfrm rot="20003869">
            <a:off x="4661944" y="4789811"/>
            <a:ext cx="553168" cy="508428"/>
          </a:xfrm>
          <a:prstGeom prst="arc">
            <a:avLst>
              <a:gd name="adj1" fmla="val 10681001"/>
              <a:gd name="adj2" fmla="val 13798099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Group 111"/>
          <p:cNvGrpSpPr/>
          <p:nvPr/>
        </p:nvGrpSpPr>
        <p:grpSpPr>
          <a:xfrm rot="12600000">
            <a:off x="2718319" y="4309449"/>
            <a:ext cx="3403600" cy="234950"/>
            <a:chOff x="2864" y="2443"/>
            <a:chExt cx="2144" cy="148"/>
          </a:xfrm>
        </p:grpSpPr>
        <p:sp>
          <p:nvSpPr>
            <p:cNvPr id="65" name="Line 112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6" name="Line 113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7" name="Line 114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8" name="Line 115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9" name="Line 116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0" name="Line 117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" name="Line 118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" name="Line 119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3" name="Line 120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4" name="Text Box 227"/>
          <p:cNvSpPr txBox="1">
            <a:spLocks noChangeAspect="1"/>
          </p:cNvSpPr>
          <p:nvPr/>
        </p:nvSpPr>
        <p:spPr>
          <a:xfrm rot="17732359">
            <a:off x="2463815" y="3085335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30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76" name="Freeform 73"/>
          <p:cNvSpPr>
            <a:spLocks noChangeAspect="1"/>
          </p:cNvSpPr>
          <p:nvPr/>
        </p:nvSpPr>
        <p:spPr>
          <a:xfrm>
            <a:off x="3025040" y="3450590"/>
            <a:ext cx="2903538" cy="1677988"/>
          </a:xfrm>
          <a:custGeom>
            <a:avLst/>
            <a:gdLst>
              <a:gd name="txL" fmla="*/ 0 w 1829"/>
              <a:gd name="txT" fmla="*/ 0 h 1057"/>
              <a:gd name="txR" fmla="*/ 1829 w 1829"/>
              <a:gd name="txB" fmla="*/ 1057 h 1057"/>
            </a:gdLst>
            <a:ahLst/>
            <a:cxnLst>
              <a:cxn ang="0">
                <a:pos x="1829" y="1057"/>
              </a:cxn>
              <a:cxn ang="0">
                <a:pos x="0" y="0"/>
              </a:cxn>
            </a:cxnLst>
            <a:rect l="txL" t="txT" r="txR" b="txB"/>
            <a:pathLst>
              <a:path w="1829" h="1057">
                <a:moveTo>
                  <a:pt x="1829" y="1057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77" name="Group 162"/>
          <p:cNvGrpSpPr/>
          <p:nvPr/>
        </p:nvGrpSpPr>
        <p:grpSpPr>
          <a:xfrm rot="13200000">
            <a:off x="2865975" y="4044841"/>
            <a:ext cx="3403600" cy="234951"/>
            <a:chOff x="2976" y="2556"/>
            <a:chExt cx="2144" cy="148"/>
          </a:xfrm>
        </p:grpSpPr>
        <p:sp>
          <p:nvSpPr>
            <p:cNvPr id="78" name="Line 163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9" name="Line 164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0" name="Line 165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1" name="Line 166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" name="Line 167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3" name="Line 168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" name="Line 169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" name="Line 170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6" name="Line 171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7" name="Freeform 206"/>
          <p:cNvSpPr>
            <a:spLocks noChangeAspect="1"/>
          </p:cNvSpPr>
          <p:nvPr/>
        </p:nvSpPr>
        <p:spPr>
          <a:xfrm>
            <a:off x="3362979" y="2947462"/>
            <a:ext cx="2573338" cy="2159000"/>
          </a:xfrm>
          <a:custGeom>
            <a:avLst/>
            <a:gdLst>
              <a:gd name="txL" fmla="*/ 0 w 1621"/>
              <a:gd name="txT" fmla="*/ 0 h 1360"/>
              <a:gd name="txR" fmla="*/ 1621 w 1621"/>
              <a:gd name="txB" fmla="*/ 1360 h 1360"/>
            </a:gdLst>
            <a:ahLst/>
            <a:cxnLst>
              <a:cxn ang="0">
                <a:pos x="1621" y="1360"/>
              </a:cxn>
              <a:cxn ang="0">
                <a:pos x="0" y="0"/>
              </a:cxn>
            </a:cxnLst>
            <a:rect l="txL" t="txT" r="txR" b="txB"/>
            <a:pathLst>
              <a:path w="1621" h="1360">
                <a:moveTo>
                  <a:pt x="1621" y="136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89" name="Group 152"/>
          <p:cNvGrpSpPr/>
          <p:nvPr/>
        </p:nvGrpSpPr>
        <p:grpSpPr>
          <a:xfrm rot="13800000">
            <a:off x="3055305" y="3821365"/>
            <a:ext cx="3403600" cy="234950"/>
            <a:chOff x="2976" y="2556"/>
            <a:chExt cx="2144" cy="148"/>
          </a:xfrm>
        </p:grpSpPr>
        <p:sp>
          <p:nvSpPr>
            <p:cNvPr id="90" name="Line 153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1" name="Line 154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" name="Line 155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" name="Line 156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" name="Line 157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5" name="Line 158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6" name="Line 159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" name="Line 160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" name="Line 161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8" name="Text Box 227"/>
          <p:cNvSpPr txBox="1">
            <a:spLocks noChangeAspect="1"/>
          </p:cNvSpPr>
          <p:nvPr/>
        </p:nvSpPr>
        <p:spPr>
          <a:xfrm rot="18326530">
            <a:off x="2849183" y="2559271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40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6193" y="11824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99" name="Line 205"/>
          <p:cNvSpPr>
            <a:spLocks noChangeAspect="1"/>
          </p:cNvSpPr>
          <p:nvPr/>
        </p:nvSpPr>
        <p:spPr>
          <a:xfrm rot="-2400000" flipV="1">
            <a:off x="4850576" y="2133074"/>
            <a:ext cx="0" cy="3382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0" name="Text Box 227"/>
          <p:cNvSpPr txBox="1">
            <a:spLocks noChangeAspect="1"/>
          </p:cNvSpPr>
          <p:nvPr/>
        </p:nvSpPr>
        <p:spPr>
          <a:xfrm rot="19198363">
            <a:off x="3316895" y="2096811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50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grpSp>
        <p:nvGrpSpPr>
          <p:cNvPr id="101" name="Group 142"/>
          <p:cNvGrpSpPr/>
          <p:nvPr/>
        </p:nvGrpSpPr>
        <p:grpSpPr>
          <a:xfrm rot="14400000">
            <a:off x="3264499" y="3612134"/>
            <a:ext cx="3403600" cy="234950"/>
            <a:chOff x="2864" y="2443"/>
            <a:chExt cx="2144" cy="148"/>
          </a:xfrm>
        </p:grpSpPr>
        <p:sp>
          <p:nvSpPr>
            <p:cNvPr id="102" name="Line 143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" name="Line 144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" name="Line 145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" name="Line 146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" name="Line 147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" name="Line 148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8" name="Line 149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" name="Line 150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" name="Line 151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1" name="Freeform 72"/>
          <p:cNvSpPr>
            <a:spLocks noChangeAspect="1"/>
          </p:cNvSpPr>
          <p:nvPr/>
        </p:nvSpPr>
        <p:spPr>
          <a:xfrm>
            <a:off x="4242563" y="2171392"/>
            <a:ext cx="1681163" cy="2911475"/>
          </a:xfrm>
          <a:custGeom>
            <a:avLst/>
            <a:gdLst>
              <a:gd name="txL" fmla="*/ 0 w 1059"/>
              <a:gd name="txT" fmla="*/ 0 h 1834"/>
              <a:gd name="txR" fmla="*/ 1059 w 1059"/>
              <a:gd name="txB" fmla="*/ 1834 h 1834"/>
            </a:gdLst>
            <a:ahLst/>
            <a:cxnLst>
              <a:cxn ang="0">
                <a:pos x="1059" y="1834"/>
              </a:cxn>
              <a:cxn ang="0">
                <a:pos x="0" y="0"/>
              </a:cxn>
            </a:cxnLst>
            <a:rect l="txL" t="txT" r="txR" b="txB"/>
            <a:pathLst>
              <a:path w="1059" h="1834">
                <a:moveTo>
                  <a:pt x="1059" y="1834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" name="Text Box 227"/>
          <p:cNvSpPr txBox="1">
            <a:spLocks noChangeAspect="1"/>
          </p:cNvSpPr>
          <p:nvPr/>
        </p:nvSpPr>
        <p:spPr>
          <a:xfrm rot="19685504">
            <a:off x="3831908" y="1697405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60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grpSp>
        <p:nvGrpSpPr>
          <p:cNvPr id="123" name="Group 193"/>
          <p:cNvGrpSpPr/>
          <p:nvPr/>
        </p:nvGrpSpPr>
        <p:grpSpPr>
          <a:xfrm rot="15000000">
            <a:off x="3518411" y="3470263"/>
            <a:ext cx="3403600" cy="234950"/>
            <a:chOff x="2976" y="2556"/>
            <a:chExt cx="2144" cy="148"/>
          </a:xfrm>
        </p:grpSpPr>
        <p:sp>
          <p:nvSpPr>
            <p:cNvPr id="124" name="Line 194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5" name="Line 195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6" name="Line 196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7" name="Line 197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8" name="Line 198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9" name="Line 199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0" name="Line 200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1" name="Line 201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2" name="Line 202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3" name="Line 204"/>
          <p:cNvSpPr>
            <a:spLocks noChangeAspect="1"/>
          </p:cNvSpPr>
          <p:nvPr/>
        </p:nvSpPr>
        <p:spPr>
          <a:xfrm rot="-1200000" flipV="1">
            <a:off x="5353813" y="1824147"/>
            <a:ext cx="0" cy="33829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134" name="Text Box 227"/>
          <p:cNvSpPr txBox="1">
            <a:spLocks noChangeAspect="1"/>
          </p:cNvSpPr>
          <p:nvPr/>
        </p:nvSpPr>
        <p:spPr>
          <a:xfrm rot="20357936">
            <a:off x="4441514" y="1376829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70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grpSp>
        <p:nvGrpSpPr>
          <p:cNvPr id="135" name="Group 183"/>
          <p:cNvGrpSpPr/>
          <p:nvPr/>
        </p:nvGrpSpPr>
        <p:grpSpPr>
          <a:xfrm rot="15600000">
            <a:off x="3800603" y="3354923"/>
            <a:ext cx="3403600" cy="234950"/>
            <a:chOff x="2977" y="2556"/>
            <a:chExt cx="2144" cy="148"/>
          </a:xfrm>
        </p:grpSpPr>
        <p:sp>
          <p:nvSpPr>
            <p:cNvPr id="136" name="Line 184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7" name="Line 185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8" name="Line 186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9" name="Line 187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0" name="Line 188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1" name="Line 189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2" name="Line 190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" name="Line 191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4" name="Line 192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45" name="Line 203"/>
          <p:cNvSpPr>
            <a:spLocks noChangeAspect="1"/>
          </p:cNvSpPr>
          <p:nvPr/>
        </p:nvSpPr>
        <p:spPr>
          <a:xfrm rot="-600000" flipV="1">
            <a:off x="5648979" y="1741071"/>
            <a:ext cx="0" cy="33845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6" name="Text Box 227"/>
          <p:cNvSpPr txBox="1">
            <a:spLocks noChangeAspect="1"/>
          </p:cNvSpPr>
          <p:nvPr/>
        </p:nvSpPr>
        <p:spPr>
          <a:xfrm rot="21068806">
            <a:off x="5098422" y="1166615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80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grpSp>
        <p:nvGrpSpPr>
          <p:cNvPr id="147" name="Group 173"/>
          <p:cNvGrpSpPr/>
          <p:nvPr/>
        </p:nvGrpSpPr>
        <p:grpSpPr>
          <a:xfrm rot="16200000">
            <a:off x="4085544" y="3305240"/>
            <a:ext cx="3403600" cy="234950"/>
            <a:chOff x="2864" y="2443"/>
            <a:chExt cx="2144" cy="148"/>
          </a:xfrm>
        </p:grpSpPr>
        <p:sp>
          <p:nvSpPr>
            <p:cNvPr id="148" name="Line 174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9" name="Line 175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0" name="Line 176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1" name="Line 177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2" name="Line 178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" name="Line 179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" name="Line 180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5" name="Line 181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6" name="Line 182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7" name="Line 67"/>
          <p:cNvSpPr>
            <a:spLocks noChangeAspect="1"/>
          </p:cNvSpPr>
          <p:nvPr/>
        </p:nvSpPr>
        <p:spPr>
          <a:xfrm flipV="1">
            <a:off x="5925313" y="1737787"/>
            <a:ext cx="0" cy="33829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8" name="Text Box 227"/>
          <p:cNvSpPr txBox="1">
            <a:spLocks noChangeAspect="1"/>
          </p:cNvSpPr>
          <p:nvPr/>
        </p:nvSpPr>
        <p:spPr>
          <a:xfrm>
            <a:off x="5738050" y="1098244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90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grpSp>
        <p:nvGrpSpPr>
          <p:cNvPr id="159" name="Group 23"/>
          <p:cNvGrpSpPr/>
          <p:nvPr/>
        </p:nvGrpSpPr>
        <p:grpSpPr>
          <a:xfrm rot="16800000">
            <a:off x="4380884" y="3307933"/>
            <a:ext cx="3403600" cy="234950"/>
            <a:chOff x="2977" y="2556"/>
            <a:chExt cx="2144" cy="148"/>
          </a:xfrm>
        </p:grpSpPr>
        <p:sp>
          <p:nvSpPr>
            <p:cNvPr id="160" name="Line 24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1" name="Line 25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2" name="Line 26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3" name="Line 27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" name="Line 28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5" name="Line 29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6" name="Line 30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7" name="Line 31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8" name="Line 32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69" name="Line 108"/>
          <p:cNvSpPr>
            <a:spLocks noChangeAspect="1"/>
          </p:cNvSpPr>
          <p:nvPr/>
        </p:nvSpPr>
        <p:spPr>
          <a:xfrm rot="600000" flipV="1">
            <a:off x="6226829" y="1761599"/>
            <a:ext cx="0" cy="3382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0" name="Text Box 227"/>
          <p:cNvSpPr txBox="1">
            <a:spLocks noChangeAspect="1"/>
          </p:cNvSpPr>
          <p:nvPr/>
        </p:nvSpPr>
        <p:spPr>
          <a:xfrm rot="628482">
            <a:off x="6439897" y="1177073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100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grpSp>
        <p:nvGrpSpPr>
          <p:cNvPr id="171" name="Group 13"/>
          <p:cNvGrpSpPr/>
          <p:nvPr/>
        </p:nvGrpSpPr>
        <p:grpSpPr>
          <a:xfrm rot="17400000">
            <a:off x="4678064" y="3361908"/>
            <a:ext cx="3403600" cy="234950"/>
            <a:chOff x="2977" y="2556"/>
            <a:chExt cx="2144" cy="148"/>
          </a:xfrm>
        </p:grpSpPr>
        <p:sp>
          <p:nvSpPr>
            <p:cNvPr id="172" name="Line 14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3" name="Line 15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" name="Line 16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5" name="Line 17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6" name="Line 18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7" name="Line 19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8" name="Line 20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9" name="Line 21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0" name="Line 22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81" name="Line 107"/>
          <p:cNvSpPr>
            <a:spLocks noChangeAspect="1"/>
          </p:cNvSpPr>
          <p:nvPr/>
        </p:nvSpPr>
        <p:spPr>
          <a:xfrm rot="1200000" flipV="1">
            <a:off x="6517342" y="1831449"/>
            <a:ext cx="0" cy="3382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2" name="Text Box 227"/>
          <p:cNvSpPr txBox="1">
            <a:spLocks noChangeAspect="1"/>
          </p:cNvSpPr>
          <p:nvPr/>
        </p:nvSpPr>
        <p:spPr>
          <a:xfrm rot="1666081">
            <a:off x="7125547" y="1333268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110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grpSp>
        <p:nvGrpSpPr>
          <p:cNvPr id="183" name="Group 3"/>
          <p:cNvGrpSpPr/>
          <p:nvPr/>
        </p:nvGrpSpPr>
        <p:grpSpPr>
          <a:xfrm rot="18000000">
            <a:off x="4950479" y="3474829"/>
            <a:ext cx="3403600" cy="234950"/>
            <a:chOff x="2864" y="2443"/>
            <a:chExt cx="2144" cy="148"/>
          </a:xfrm>
        </p:grpSpPr>
        <p:sp>
          <p:nvSpPr>
            <p:cNvPr id="184" name="Line 4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5" name="Line 5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6" name="Line 6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7" name="Line 7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8" name="Line 8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9" name="Line 9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0" name="Line 10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1" name="Line 11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2" name="Line 12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93" name="Line 69"/>
          <p:cNvSpPr>
            <a:spLocks noChangeAspect="1"/>
          </p:cNvSpPr>
          <p:nvPr/>
        </p:nvSpPr>
        <p:spPr>
          <a:xfrm rot="1800000" flipV="1">
            <a:off x="6780867" y="1967974"/>
            <a:ext cx="0" cy="33686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" name="Text Box 227"/>
          <p:cNvSpPr txBox="1">
            <a:spLocks noChangeAspect="1"/>
          </p:cNvSpPr>
          <p:nvPr/>
        </p:nvSpPr>
        <p:spPr>
          <a:xfrm rot="2028532">
            <a:off x="7703626" y="1627561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120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75" name="弧形 41"/>
          <p:cNvSpPr/>
          <p:nvPr/>
        </p:nvSpPr>
        <p:spPr>
          <a:xfrm rot="3157275">
            <a:off x="5648048" y="4854073"/>
            <a:ext cx="553168" cy="508428"/>
          </a:xfrm>
          <a:prstGeom prst="arc">
            <a:avLst>
              <a:gd name="adj1" fmla="val 6909344"/>
              <a:gd name="adj2" fmla="val 15246565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6" name="Group 54"/>
          <p:cNvGrpSpPr/>
          <p:nvPr/>
        </p:nvGrpSpPr>
        <p:grpSpPr>
          <a:xfrm rot="18600000">
            <a:off x="5201304" y="3615799"/>
            <a:ext cx="3403600" cy="234950"/>
            <a:chOff x="2977" y="2556"/>
            <a:chExt cx="2144" cy="148"/>
          </a:xfrm>
        </p:grpSpPr>
        <p:sp>
          <p:nvSpPr>
            <p:cNvPr id="197" name="Line 55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8" name="Line 56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9" name="Line 57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0" name="Line 58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1" name="Line 59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2" name="Line 60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3" name="Line 61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" name="Line 62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" name="Line 63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6" name="Line 106"/>
          <p:cNvSpPr>
            <a:spLocks noChangeAspect="1"/>
          </p:cNvSpPr>
          <p:nvPr/>
        </p:nvSpPr>
        <p:spPr>
          <a:xfrm rot="2400000" flipV="1">
            <a:off x="7023754" y="2123549"/>
            <a:ext cx="0" cy="3382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" name="Text Box 227"/>
          <p:cNvSpPr txBox="1">
            <a:spLocks noChangeAspect="1"/>
          </p:cNvSpPr>
          <p:nvPr/>
        </p:nvSpPr>
        <p:spPr>
          <a:xfrm rot="2558921">
            <a:off x="8218644" y="2032216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130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grpSp>
        <p:nvGrpSpPr>
          <p:cNvPr id="208" name="Group 44"/>
          <p:cNvGrpSpPr/>
          <p:nvPr/>
        </p:nvGrpSpPr>
        <p:grpSpPr>
          <a:xfrm rot="19200000">
            <a:off x="5416043" y="3811379"/>
            <a:ext cx="3403600" cy="234950"/>
            <a:chOff x="2977" y="2556"/>
            <a:chExt cx="2144" cy="148"/>
          </a:xfrm>
        </p:grpSpPr>
        <p:sp>
          <p:nvSpPr>
            <p:cNvPr id="209" name="Line 45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0" name="Line 46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1" name="Line 47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2" name="Line 48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3" name="Line 49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4" name="Line 50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" name="Line 51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" name="Line 52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7" name="Line 53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18" name="Line 105"/>
          <p:cNvSpPr>
            <a:spLocks noChangeAspect="1"/>
          </p:cNvSpPr>
          <p:nvPr/>
        </p:nvSpPr>
        <p:spPr>
          <a:xfrm rot="3000000" flipV="1">
            <a:off x="7226954" y="2341037"/>
            <a:ext cx="0" cy="33750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9" name="Text Box 227"/>
          <p:cNvSpPr txBox="1">
            <a:spLocks noChangeAspect="1"/>
          </p:cNvSpPr>
          <p:nvPr/>
        </p:nvSpPr>
        <p:spPr>
          <a:xfrm rot="3053669">
            <a:off x="8670598" y="2531468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140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30" name="Line 68"/>
          <p:cNvSpPr>
            <a:spLocks noChangeAspect="1"/>
          </p:cNvSpPr>
          <p:nvPr/>
        </p:nvSpPr>
        <p:spPr>
          <a:xfrm rot="3600000" flipV="1">
            <a:off x="7390576" y="2572812"/>
            <a:ext cx="0" cy="33829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20" name="Group 34"/>
          <p:cNvGrpSpPr/>
          <p:nvPr/>
        </p:nvGrpSpPr>
        <p:grpSpPr>
          <a:xfrm rot="19800000">
            <a:off x="5603368" y="4031724"/>
            <a:ext cx="3403600" cy="234950"/>
            <a:chOff x="2864" y="2443"/>
            <a:chExt cx="2144" cy="148"/>
          </a:xfrm>
        </p:grpSpPr>
        <p:sp>
          <p:nvSpPr>
            <p:cNvPr id="221" name="Line 35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2" name="Line 36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" name="Line 37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4" name="Line 38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" name="Line 39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6" name="Line 40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7" name="Line 41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8" name="Line 42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9" name="Line 43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31" name="Text Box 227"/>
          <p:cNvSpPr txBox="1">
            <a:spLocks noChangeAspect="1"/>
          </p:cNvSpPr>
          <p:nvPr/>
        </p:nvSpPr>
        <p:spPr>
          <a:xfrm rot="3759890">
            <a:off x="9075254" y="3062251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150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42" name="Line 71"/>
          <p:cNvSpPr>
            <a:spLocks noChangeAspect="1"/>
          </p:cNvSpPr>
          <p:nvPr/>
        </p:nvSpPr>
        <p:spPr>
          <a:xfrm rot="4200000" flipV="1">
            <a:off x="7526992" y="2856865"/>
            <a:ext cx="0" cy="3382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3" name="Text Box 227"/>
          <p:cNvSpPr txBox="1">
            <a:spLocks noChangeAspect="1"/>
          </p:cNvSpPr>
          <p:nvPr/>
        </p:nvSpPr>
        <p:spPr>
          <a:xfrm rot="4372681">
            <a:off x="9432612" y="3671865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160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grpSp>
        <p:nvGrpSpPr>
          <p:cNvPr id="244" name="Group 85"/>
          <p:cNvGrpSpPr/>
          <p:nvPr/>
        </p:nvGrpSpPr>
        <p:grpSpPr>
          <a:xfrm rot="21000000">
            <a:off x="5863595" y="4578952"/>
            <a:ext cx="3403600" cy="234950"/>
            <a:chOff x="2977" y="2556"/>
            <a:chExt cx="2144" cy="148"/>
          </a:xfrm>
        </p:grpSpPr>
        <p:sp>
          <p:nvSpPr>
            <p:cNvPr id="245" name="Line 86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" name="Line 87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7" name="Line 88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8" name="Line 89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9" name="Line 90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0" name="Line 91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1" name="Line 92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2" name="Line 93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3" name="Line 94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4" name="Line 70"/>
          <p:cNvSpPr>
            <a:spLocks noChangeAspect="1"/>
          </p:cNvSpPr>
          <p:nvPr/>
        </p:nvSpPr>
        <p:spPr>
          <a:xfrm rot="4800000" flipV="1">
            <a:off x="7607954" y="3142615"/>
            <a:ext cx="0" cy="33845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5" name="Text Box 227"/>
          <p:cNvSpPr txBox="1">
            <a:spLocks noChangeAspect="1"/>
          </p:cNvSpPr>
          <p:nvPr/>
        </p:nvSpPr>
        <p:spPr>
          <a:xfrm rot="4763848">
            <a:off x="9585012" y="4313011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170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grpSp>
        <p:nvGrpSpPr>
          <p:cNvPr id="256" name="Group 75"/>
          <p:cNvGrpSpPr/>
          <p:nvPr/>
        </p:nvGrpSpPr>
        <p:grpSpPr>
          <a:xfrm>
            <a:off x="5906154" y="4865458"/>
            <a:ext cx="3403600" cy="234950"/>
            <a:chOff x="2864" y="2443"/>
            <a:chExt cx="2144" cy="148"/>
          </a:xfrm>
        </p:grpSpPr>
        <p:sp>
          <p:nvSpPr>
            <p:cNvPr id="257" name="Line 76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8" name="Line 77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9" name="Line 78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0" name="Line 79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1" name="Line 80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2" name="Line 81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3" name="Line 82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4" name="Line 83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5" name="Line 84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66" name="Line 66"/>
          <p:cNvSpPr>
            <a:spLocks noChangeAspect="1"/>
          </p:cNvSpPr>
          <p:nvPr/>
        </p:nvSpPr>
        <p:spPr>
          <a:xfrm>
            <a:off x="5936743" y="5126464"/>
            <a:ext cx="3373755" cy="635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7" name="Text Box 227"/>
          <p:cNvSpPr txBox="1">
            <a:spLocks noChangeAspect="1"/>
          </p:cNvSpPr>
          <p:nvPr/>
        </p:nvSpPr>
        <p:spPr>
          <a:xfrm rot="4976269">
            <a:off x="9705880" y="4938390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180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195" name="弧形 41"/>
          <p:cNvSpPr/>
          <p:nvPr/>
        </p:nvSpPr>
        <p:spPr>
          <a:xfrm rot="3821052">
            <a:off x="5658554" y="4864579"/>
            <a:ext cx="553168" cy="508428"/>
          </a:xfrm>
          <a:prstGeom prst="arc">
            <a:avLst>
              <a:gd name="adj1" fmla="val 6355861"/>
              <a:gd name="adj2" fmla="val 18105751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弧形 41"/>
          <p:cNvSpPr/>
          <p:nvPr/>
        </p:nvSpPr>
        <p:spPr>
          <a:xfrm rot="3157275">
            <a:off x="5337988" y="4859328"/>
            <a:ext cx="553168" cy="508428"/>
          </a:xfrm>
          <a:prstGeom prst="arc">
            <a:avLst>
              <a:gd name="adj1" fmla="val 6909344"/>
              <a:gd name="adj2" fmla="val 11162746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665045" y="4564448"/>
            <a:ext cx="6582632" cy="1160968"/>
            <a:chOff x="2688389" y="4387349"/>
            <a:chExt cx="6582632" cy="1160968"/>
          </a:xfrm>
        </p:grpSpPr>
        <p:sp>
          <p:nvSpPr>
            <p:cNvPr id="56" name="Line 231"/>
            <p:cNvSpPr/>
            <p:nvPr/>
          </p:nvSpPr>
          <p:spPr>
            <a:xfrm rot="6600000" flipH="1" flipV="1">
              <a:off x="3715495" y="3360243"/>
              <a:ext cx="1160583" cy="321479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59" name="Line 231"/>
            <p:cNvSpPr/>
            <p:nvPr/>
          </p:nvSpPr>
          <p:spPr>
            <a:xfrm rot="6600000" flipH="1" flipV="1">
              <a:off x="7114183" y="3391478"/>
              <a:ext cx="1149200" cy="3164477"/>
            </a:xfrm>
            <a:prstGeom prst="line">
              <a:avLst/>
            </a:prstGeom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0" name="文本框 9"/>
          <p:cNvSpPr txBox="1"/>
          <p:nvPr/>
        </p:nvSpPr>
        <p:spPr>
          <a:xfrm flipV="1">
            <a:off x="5636674" y="4947600"/>
            <a:ext cx="4558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endParaRPr lang="zh-CN" altLang="en-US" sz="24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5521557" y="528297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中心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300000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6" grpId="0"/>
      <p:bldP spid="50" grpId="0" animBg="1"/>
      <p:bldP spid="51" grpId="0" animBg="1"/>
      <p:bldP spid="52" grpId="0" animBg="1"/>
      <p:bldP spid="53" grpId="0"/>
      <p:bldP spid="60" grpId="0" animBg="1"/>
      <p:bldP spid="60" grpId="1" animBg="1"/>
      <p:bldP spid="61" grpId="0" animBg="1"/>
      <p:bldP spid="62" grpId="0" animBg="1"/>
      <p:bldP spid="62" grpId="1" animBg="1"/>
      <p:bldP spid="74" grpId="0" animBg="1"/>
      <p:bldP spid="76" grpId="0" bldLvl="0" animBg="1"/>
      <p:bldP spid="76" grpId="1" animBg="1"/>
      <p:bldP spid="87" grpId="0" animBg="1"/>
      <p:bldP spid="87" grpId="1" animBg="1"/>
      <p:bldP spid="88" grpId="0" animBg="1"/>
      <p:bldP spid="100" grpId="0" animBg="1"/>
      <p:bldP spid="121" grpId="0" animBg="1"/>
      <p:bldP spid="122" grpId="0" animBg="1"/>
      <p:bldP spid="133" grpId="0" animBg="1"/>
      <p:bldP spid="134" grpId="0" animBg="1"/>
      <p:bldP spid="146" grpId="0" animBg="1"/>
      <p:bldP spid="158" grpId="0" animBg="1"/>
      <p:bldP spid="170" grpId="0" animBg="1"/>
      <p:bldP spid="182" grpId="0" animBg="1"/>
      <p:bldP spid="194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207" grpId="0" animBg="1"/>
      <p:bldP spid="219" grpId="0" animBg="1"/>
      <p:bldP spid="231" grpId="0" animBg="1"/>
      <p:bldP spid="243" grpId="0" animBg="1"/>
      <p:bldP spid="255" grpId="0" animBg="1"/>
      <p:bldP spid="267" grpId="0" animBg="1"/>
      <p:bldP spid="195" grpId="0" animBg="1"/>
      <p:bldP spid="195" grpId="1" animBg="1"/>
      <p:bldP spid="195" grpId="2" animBg="1"/>
      <p:bldP spid="195" grpId="3" animBg="1"/>
      <p:bldP spid="195" grpId="4" animBg="1"/>
      <p:bldP spid="195" grpId="5" animBg="1"/>
      <p:bldP spid="195" grpId="6" animBg="1"/>
      <p:bldP spid="63" grpId="0" animBg="1"/>
      <p:bldP spid="63" grpId="1" animBg="1"/>
      <p:bldP spid="63" grpId="2" animBg="1"/>
      <p:bldP spid="63" grpId="3" animBg="1"/>
      <p:bldP spid="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6"/>
          <p:cNvSpPr>
            <a:spLocks noChangeAspect="1"/>
          </p:cNvSpPr>
          <p:nvPr/>
        </p:nvSpPr>
        <p:spPr>
          <a:xfrm>
            <a:off x="5950120" y="5120965"/>
            <a:ext cx="3373755" cy="635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" name="Group 3"/>
          <p:cNvGrpSpPr/>
          <p:nvPr/>
        </p:nvGrpSpPr>
        <p:grpSpPr>
          <a:xfrm rot="18000000">
            <a:off x="4948090" y="3490595"/>
            <a:ext cx="3403600" cy="234950"/>
            <a:chOff x="2864" y="2443"/>
            <a:chExt cx="2144" cy="148"/>
          </a:xfrm>
        </p:grpSpPr>
        <p:sp>
          <p:nvSpPr>
            <p:cNvPr id="4" name="Line 4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" name="Line 5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" name="Line 6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Line 7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" name="Line 8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Line 9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" name="Line 10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" name="Line 11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" name="Line 12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" name="Group 13"/>
          <p:cNvGrpSpPr/>
          <p:nvPr/>
        </p:nvGrpSpPr>
        <p:grpSpPr>
          <a:xfrm rot="17400000">
            <a:off x="4675675" y="3393440"/>
            <a:ext cx="3403600" cy="234950"/>
            <a:chOff x="2977" y="2556"/>
            <a:chExt cx="2144" cy="148"/>
          </a:xfrm>
        </p:grpSpPr>
        <p:sp>
          <p:nvSpPr>
            <p:cNvPr id="14" name="Line 14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" name="Line 15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" name="Line 16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" name="Line 17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" name="Line 18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" name="Line 19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" name="Line 20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" name="Line 21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" name="Line 22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3" name="Group 23"/>
          <p:cNvGrpSpPr/>
          <p:nvPr/>
        </p:nvGrpSpPr>
        <p:grpSpPr>
          <a:xfrm rot="16800000">
            <a:off x="4378495" y="3339465"/>
            <a:ext cx="3403600" cy="234950"/>
            <a:chOff x="2977" y="2556"/>
            <a:chExt cx="2144" cy="148"/>
          </a:xfrm>
        </p:grpSpPr>
        <p:sp>
          <p:nvSpPr>
            <p:cNvPr id="24" name="Line 24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" name="Line 25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" name="Line 26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" name="Line 27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" name="Line 28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" name="Line 29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" name="Line 30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" name="Line 31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Line 32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3" name="Group 34"/>
          <p:cNvGrpSpPr/>
          <p:nvPr/>
        </p:nvGrpSpPr>
        <p:grpSpPr>
          <a:xfrm rot="19800000">
            <a:off x="5616745" y="4047490"/>
            <a:ext cx="3403600" cy="234950"/>
            <a:chOff x="2864" y="2443"/>
            <a:chExt cx="2144" cy="148"/>
          </a:xfrm>
        </p:grpSpPr>
        <p:sp>
          <p:nvSpPr>
            <p:cNvPr id="34" name="Line 35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Line 36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Line 37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Line 38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Line 39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Line 40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Line 41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Line 42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Line 43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3" name="Group 44"/>
          <p:cNvGrpSpPr/>
          <p:nvPr/>
        </p:nvGrpSpPr>
        <p:grpSpPr>
          <a:xfrm rot="19200000">
            <a:off x="5429420" y="3827145"/>
            <a:ext cx="3403600" cy="234950"/>
            <a:chOff x="2977" y="2556"/>
            <a:chExt cx="2144" cy="148"/>
          </a:xfrm>
        </p:grpSpPr>
        <p:sp>
          <p:nvSpPr>
            <p:cNvPr id="44" name="Line 45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" name="Line 46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" name="Line 47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" name="Line 48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8" name="Line 49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" name="Line 50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0" name="Line 51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" name="Line 52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" name="Line 53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3" name="Group 54"/>
          <p:cNvGrpSpPr/>
          <p:nvPr/>
        </p:nvGrpSpPr>
        <p:grpSpPr>
          <a:xfrm rot="18600000">
            <a:off x="5198915" y="3631565"/>
            <a:ext cx="3403600" cy="234950"/>
            <a:chOff x="2977" y="2556"/>
            <a:chExt cx="2144" cy="148"/>
          </a:xfrm>
        </p:grpSpPr>
        <p:sp>
          <p:nvSpPr>
            <p:cNvPr id="54" name="Line 55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5" name="Line 56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6" name="Line 57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7" name="Line 58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8" name="Line 59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" name="Line 60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0" name="Line 61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" name="Line 62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" name="Line 63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3" name="Line 66"/>
          <p:cNvSpPr>
            <a:spLocks noChangeAspect="1"/>
          </p:cNvSpPr>
          <p:nvPr/>
        </p:nvSpPr>
        <p:spPr>
          <a:xfrm>
            <a:off x="2565570" y="5134610"/>
            <a:ext cx="3373755" cy="635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4" name="Line 67"/>
          <p:cNvSpPr>
            <a:spLocks noChangeAspect="1"/>
          </p:cNvSpPr>
          <p:nvPr/>
        </p:nvSpPr>
        <p:spPr>
          <a:xfrm flipV="1">
            <a:off x="5938690" y="1753553"/>
            <a:ext cx="0" cy="33829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" name="Line 68"/>
          <p:cNvSpPr>
            <a:spLocks noChangeAspect="1"/>
          </p:cNvSpPr>
          <p:nvPr/>
        </p:nvSpPr>
        <p:spPr>
          <a:xfrm rot="3600000" flipV="1">
            <a:off x="7403953" y="2588578"/>
            <a:ext cx="0" cy="33829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6" name="Line 69"/>
          <p:cNvSpPr>
            <a:spLocks noChangeAspect="1"/>
          </p:cNvSpPr>
          <p:nvPr/>
        </p:nvSpPr>
        <p:spPr>
          <a:xfrm rot="1800000" flipV="1">
            <a:off x="6778478" y="1983740"/>
            <a:ext cx="0" cy="33686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7" name="Line 70"/>
          <p:cNvSpPr>
            <a:spLocks noChangeAspect="1"/>
          </p:cNvSpPr>
          <p:nvPr/>
        </p:nvSpPr>
        <p:spPr>
          <a:xfrm rot="4800000" flipV="1">
            <a:off x="7605565" y="3142615"/>
            <a:ext cx="0" cy="33845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8" name="Line 71"/>
          <p:cNvSpPr>
            <a:spLocks noChangeAspect="1"/>
          </p:cNvSpPr>
          <p:nvPr/>
        </p:nvSpPr>
        <p:spPr>
          <a:xfrm rot="4200000" flipV="1">
            <a:off x="7524603" y="2856865"/>
            <a:ext cx="0" cy="3382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" name="Freeform 72"/>
          <p:cNvSpPr>
            <a:spLocks noChangeAspect="1"/>
          </p:cNvSpPr>
          <p:nvPr/>
        </p:nvSpPr>
        <p:spPr>
          <a:xfrm>
            <a:off x="4255940" y="2218690"/>
            <a:ext cx="1681163" cy="2911475"/>
          </a:xfrm>
          <a:custGeom>
            <a:avLst/>
            <a:gdLst>
              <a:gd name="txL" fmla="*/ 0 w 1059"/>
              <a:gd name="txT" fmla="*/ 0 h 1834"/>
              <a:gd name="txR" fmla="*/ 1059 w 1059"/>
              <a:gd name="txB" fmla="*/ 1834 h 1834"/>
            </a:gdLst>
            <a:ahLst/>
            <a:cxnLst>
              <a:cxn ang="0">
                <a:pos x="1059" y="1834"/>
              </a:cxn>
              <a:cxn ang="0">
                <a:pos x="0" y="0"/>
              </a:cxn>
            </a:cxnLst>
            <a:rect l="txL" t="txT" r="txR" b="txB"/>
            <a:pathLst>
              <a:path w="1059" h="1834">
                <a:moveTo>
                  <a:pt x="1059" y="1834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0" name="Freeform 73"/>
          <p:cNvSpPr>
            <a:spLocks noChangeAspect="1"/>
          </p:cNvSpPr>
          <p:nvPr/>
        </p:nvSpPr>
        <p:spPr>
          <a:xfrm>
            <a:off x="3033565" y="3450590"/>
            <a:ext cx="2903538" cy="1677988"/>
          </a:xfrm>
          <a:custGeom>
            <a:avLst/>
            <a:gdLst>
              <a:gd name="txL" fmla="*/ 0 w 1829"/>
              <a:gd name="txT" fmla="*/ 0 h 1057"/>
              <a:gd name="txR" fmla="*/ 1829 w 1829"/>
              <a:gd name="txB" fmla="*/ 1057 h 1057"/>
            </a:gdLst>
            <a:ahLst/>
            <a:cxnLst>
              <a:cxn ang="0">
                <a:pos x="1829" y="1057"/>
              </a:cxn>
              <a:cxn ang="0">
                <a:pos x="0" y="0"/>
              </a:cxn>
            </a:cxnLst>
            <a:rect l="txL" t="txT" r="txR" b="txB"/>
            <a:pathLst>
              <a:path w="1829" h="1057">
                <a:moveTo>
                  <a:pt x="1829" y="1057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71" name="Group 75"/>
          <p:cNvGrpSpPr/>
          <p:nvPr/>
        </p:nvGrpSpPr>
        <p:grpSpPr>
          <a:xfrm>
            <a:off x="5916465" y="4865370"/>
            <a:ext cx="3403600" cy="234950"/>
            <a:chOff x="2864" y="2443"/>
            <a:chExt cx="2144" cy="148"/>
          </a:xfrm>
        </p:grpSpPr>
        <p:sp>
          <p:nvSpPr>
            <p:cNvPr id="72" name="Line 76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3" name="Line 77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4" name="Line 78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5" name="Line 79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6" name="Line 80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7" name="Line 81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8" name="Line 82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9" name="Line 83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0" name="Line 84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1" name="Group 85"/>
          <p:cNvGrpSpPr/>
          <p:nvPr/>
        </p:nvGrpSpPr>
        <p:grpSpPr>
          <a:xfrm rot="21000000">
            <a:off x="5862832" y="4579896"/>
            <a:ext cx="3403600" cy="234950"/>
            <a:chOff x="2976" y="2556"/>
            <a:chExt cx="2144" cy="148"/>
          </a:xfrm>
        </p:grpSpPr>
        <p:sp>
          <p:nvSpPr>
            <p:cNvPr id="82" name="Line 86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3" name="Line 87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4" name="Line 88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" name="Line 89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6" name="Line 90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7" name="Line 91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8" name="Line 92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9" name="Line 93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0" name="Line 94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1" name="Group 95"/>
          <p:cNvGrpSpPr/>
          <p:nvPr/>
        </p:nvGrpSpPr>
        <p:grpSpPr>
          <a:xfrm rot="20400000">
            <a:off x="5755175" y="4306047"/>
            <a:ext cx="3403600" cy="234950"/>
            <a:chOff x="2977" y="2556"/>
            <a:chExt cx="2144" cy="148"/>
          </a:xfrm>
        </p:grpSpPr>
        <p:sp>
          <p:nvSpPr>
            <p:cNvPr id="92" name="Line 96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" name="Line 97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" name="Line 98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5" name="Line 99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6" name="Line 100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" name="Line 101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" name="Line 102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9" name="Line 103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0" name="Line 104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1" name="Line 105"/>
          <p:cNvSpPr>
            <a:spLocks noChangeAspect="1"/>
          </p:cNvSpPr>
          <p:nvPr/>
        </p:nvSpPr>
        <p:spPr>
          <a:xfrm rot="3000000" flipV="1">
            <a:off x="7224565" y="2356803"/>
            <a:ext cx="0" cy="33750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" name="Line 106"/>
          <p:cNvSpPr>
            <a:spLocks noChangeAspect="1"/>
          </p:cNvSpPr>
          <p:nvPr/>
        </p:nvSpPr>
        <p:spPr>
          <a:xfrm rot="2400000" flipV="1">
            <a:off x="7021365" y="2139315"/>
            <a:ext cx="0" cy="3382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" name="Line 107"/>
          <p:cNvSpPr>
            <a:spLocks noChangeAspect="1"/>
          </p:cNvSpPr>
          <p:nvPr/>
        </p:nvSpPr>
        <p:spPr>
          <a:xfrm rot="1200000" flipV="1">
            <a:off x="6514953" y="1847215"/>
            <a:ext cx="0" cy="3382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4" name="Line 108"/>
          <p:cNvSpPr>
            <a:spLocks noChangeAspect="1"/>
          </p:cNvSpPr>
          <p:nvPr/>
        </p:nvSpPr>
        <p:spPr>
          <a:xfrm rot="600000" flipV="1">
            <a:off x="6224440" y="1777365"/>
            <a:ext cx="0" cy="3382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05" name="Group 111"/>
          <p:cNvGrpSpPr/>
          <p:nvPr/>
        </p:nvGrpSpPr>
        <p:grpSpPr>
          <a:xfrm rot="12600000">
            <a:off x="2715930" y="4309449"/>
            <a:ext cx="3403600" cy="234950"/>
            <a:chOff x="2864" y="2443"/>
            <a:chExt cx="2144" cy="148"/>
          </a:xfrm>
        </p:grpSpPr>
        <p:sp>
          <p:nvSpPr>
            <p:cNvPr id="106" name="Line 112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" name="Line 113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8" name="Line 114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" name="Line 115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" name="Line 116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1" name="Line 117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" name="Line 118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" name="Line 119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" name="Line 120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15" name="Group 121"/>
          <p:cNvGrpSpPr/>
          <p:nvPr/>
        </p:nvGrpSpPr>
        <p:grpSpPr>
          <a:xfrm rot="12000000">
            <a:off x="2618808" y="4564250"/>
            <a:ext cx="3403600" cy="234950"/>
            <a:chOff x="2977" y="2556"/>
            <a:chExt cx="2144" cy="148"/>
          </a:xfrm>
        </p:grpSpPr>
        <p:sp>
          <p:nvSpPr>
            <p:cNvPr id="116" name="Line 122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7" name="Line 123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8" name="Line 124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" name="Line 125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0" name="Line 126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1" name="Line 127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" name="Line 128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" name="Line 129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4" name="Line 130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5" name="Group 142"/>
          <p:cNvGrpSpPr/>
          <p:nvPr/>
        </p:nvGrpSpPr>
        <p:grpSpPr>
          <a:xfrm rot="14400000">
            <a:off x="3277876" y="3627900"/>
            <a:ext cx="3403600" cy="234950"/>
            <a:chOff x="2864" y="2443"/>
            <a:chExt cx="2144" cy="148"/>
          </a:xfrm>
        </p:grpSpPr>
        <p:sp>
          <p:nvSpPr>
            <p:cNvPr id="126" name="Line 143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7" name="Line 144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8" name="Line 145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9" name="Line 146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0" name="Line 147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1" name="Line 148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2" name="Line 149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" name="Line 150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" name="Line 151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5" name="Group 152"/>
          <p:cNvGrpSpPr/>
          <p:nvPr/>
        </p:nvGrpSpPr>
        <p:grpSpPr>
          <a:xfrm rot="13800000">
            <a:off x="3052916" y="3821365"/>
            <a:ext cx="3403600" cy="234950"/>
            <a:chOff x="2976" y="2556"/>
            <a:chExt cx="2144" cy="148"/>
          </a:xfrm>
        </p:grpSpPr>
        <p:sp>
          <p:nvSpPr>
            <p:cNvPr id="136" name="Line 153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7" name="Line 154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8" name="Line 155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9" name="Line 156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0" name="Line 157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1" name="Line 158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2" name="Line 159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" name="Line 160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4" name="Line 161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5" name="Group 162"/>
          <p:cNvGrpSpPr/>
          <p:nvPr/>
        </p:nvGrpSpPr>
        <p:grpSpPr>
          <a:xfrm rot="13200000">
            <a:off x="2863586" y="4044841"/>
            <a:ext cx="3403600" cy="234951"/>
            <a:chOff x="2976" y="2556"/>
            <a:chExt cx="2144" cy="148"/>
          </a:xfrm>
        </p:grpSpPr>
        <p:sp>
          <p:nvSpPr>
            <p:cNvPr id="146" name="Line 163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7" name="Line 164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" name="Line 165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9" name="Line 166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0" name="Line 167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1" name="Line 168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2" name="Line 169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" name="Line 170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" name="Line 171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5" name="Group 173"/>
          <p:cNvGrpSpPr/>
          <p:nvPr/>
        </p:nvGrpSpPr>
        <p:grpSpPr>
          <a:xfrm rot="16200000">
            <a:off x="4098921" y="3352538"/>
            <a:ext cx="3403600" cy="234950"/>
            <a:chOff x="2864" y="2443"/>
            <a:chExt cx="2144" cy="148"/>
          </a:xfrm>
        </p:grpSpPr>
        <p:sp>
          <p:nvSpPr>
            <p:cNvPr id="156" name="Line 174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7" name="Line 175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8" name="Line 176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9" name="Line 177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0" name="Line 178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1" name="Line 179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2" name="Line 180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3" name="Line 181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" name="Line 182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65" name="Group 183"/>
          <p:cNvGrpSpPr/>
          <p:nvPr/>
        </p:nvGrpSpPr>
        <p:grpSpPr>
          <a:xfrm rot="15600000">
            <a:off x="3813980" y="3386455"/>
            <a:ext cx="3403600" cy="234950"/>
            <a:chOff x="2977" y="2556"/>
            <a:chExt cx="2144" cy="148"/>
          </a:xfrm>
        </p:grpSpPr>
        <p:sp>
          <p:nvSpPr>
            <p:cNvPr id="166" name="Line 184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7" name="Line 185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8" name="Line 186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9" name="Line 187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0" name="Line 188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1" name="Line 189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2" name="Line 190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3" name="Line 191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4" name="Line 192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5" name="Group 193"/>
          <p:cNvGrpSpPr/>
          <p:nvPr/>
        </p:nvGrpSpPr>
        <p:grpSpPr>
          <a:xfrm rot="15000000">
            <a:off x="3531788" y="3501795"/>
            <a:ext cx="3403600" cy="234950"/>
            <a:chOff x="2976" y="2556"/>
            <a:chExt cx="2144" cy="148"/>
          </a:xfrm>
        </p:grpSpPr>
        <p:sp>
          <p:nvSpPr>
            <p:cNvPr id="176" name="Line 194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7" name="Line 195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8" name="Line 196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9" name="Line 197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0" name="Line 198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1" name="Line 199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2" name="Line 200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3" name="Line 201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" name="Line 202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85" name="Line 203"/>
          <p:cNvSpPr>
            <a:spLocks noChangeAspect="1"/>
          </p:cNvSpPr>
          <p:nvPr/>
        </p:nvSpPr>
        <p:spPr>
          <a:xfrm rot="-600000" flipV="1">
            <a:off x="5646590" y="1772603"/>
            <a:ext cx="0" cy="33845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6" name="Line 204"/>
          <p:cNvSpPr>
            <a:spLocks noChangeAspect="1"/>
          </p:cNvSpPr>
          <p:nvPr/>
        </p:nvSpPr>
        <p:spPr>
          <a:xfrm rot="-1200000" flipV="1">
            <a:off x="5367190" y="1839913"/>
            <a:ext cx="0" cy="33829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187" name="Line 205"/>
          <p:cNvSpPr>
            <a:spLocks noChangeAspect="1"/>
          </p:cNvSpPr>
          <p:nvPr/>
        </p:nvSpPr>
        <p:spPr>
          <a:xfrm rot="-2400000" flipV="1">
            <a:off x="4863953" y="2148840"/>
            <a:ext cx="0" cy="3382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8" name="Freeform 206"/>
          <p:cNvSpPr>
            <a:spLocks noChangeAspect="1"/>
          </p:cNvSpPr>
          <p:nvPr/>
        </p:nvSpPr>
        <p:spPr>
          <a:xfrm>
            <a:off x="3360590" y="2963228"/>
            <a:ext cx="2573338" cy="2159000"/>
          </a:xfrm>
          <a:custGeom>
            <a:avLst/>
            <a:gdLst>
              <a:gd name="txL" fmla="*/ 0 w 1621"/>
              <a:gd name="txT" fmla="*/ 0 h 1360"/>
              <a:gd name="txR" fmla="*/ 1621 w 1621"/>
              <a:gd name="txB" fmla="*/ 1360 h 1360"/>
            </a:gdLst>
            <a:ahLst/>
            <a:cxnLst>
              <a:cxn ang="0">
                <a:pos x="1621" y="1360"/>
              </a:cxn>
              <a:cxn ang="0">
                <a:pos x="0" y="0"/>
              </a:cxn>
            </a:cxnLst>
            <a:rect l="txL" t="txT" r="txR" b="txB"/>
            <a:pathLst>
              <a:path w="1621" h="1360">
                <a:moveTo>
                  <a:pt x="1621" y="136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9" name="Freeform 207"/>
          <p:cNvSpPr>
            <a:spLocks noChangeAspect="1"/>
          </p:cNvSpPr>
          <p:nvPr/>
        </p:nvSpPr>
        <p:spPr>
          <a:xfrm>
            <a:off x="2774803" y="3971290"/>
            <a:ext cx="3162300" cy="1154113"/>
          </a:xfrm>
          <a:custGeom>
            <a:avLst/>
            <a:gdLst>
              <a:gd name="txL" fmla="*/ 0 w 1992"/>
              <a:gd name="txT" fmla="*/ 0 h 727"/>
              <a:gd name="txR" fmla="*/ 1992 w 1992"/>
              <a:gd name="txB" fmla="*/ 727 h 727"/>
            </a:gdLst>
            <a:ahLst/>
            <a:cxnLst>
              <a:cxn ang="0">
                <a:pos x="1992" y="727"/>
              </a:cxn>
              <a:cxn ang="0">
                <a:pos x="0" y="0"/>
              </a:cxn>
            </a:cxnLst>
            <a:rect l="txL" t="txT" r="txR" b="txB"/>
            <a:pathLst>
              <a:path w="1992" h="727">
                <a:moveTo>
                  <a:pt x="1992" y="727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0" name="Freeform 208"/>
          <p:cNvSpPr>
            <a:spLocks noChangeAspect="1"/>
          </p:cNvSpPr>
          <p:nvPr/>
        </p:nvSpPr>
        <p:spPr>
          <a:xfrm>
            <a:off x="2627165" y="4539615"/>
            <a:ext cx="3308350" cy="593725"/>
          </a:xfrm>
          <a:custGeom>
            <a:avLst/>
            <a:gdLst>
              <a:gd name="txL" fmla="*/ 0 w 2084"/>
              <a:gd name="txT" fmla="*/ 0 h 374"/>
              <a:gd name="txR" fmla="*/ 2084 w 2084"/>
              <a:gd name="txB" fmla="*/ 374 h 374"/>
            </a:gdLst>
            <a:ahLst/>
            <a:cxnLst>
              <a:cxn ang="0">
                <a:pos x="2084" y="374"/>
              </a:cxn>
              <a:cxn ang="0">
                <a:pos x="0" y="0"/>
              </a:cxn>
            </a:cxnLst>
            <a:rect l="txL" t="txT" r="txR" b="txB"/>
            <a:pathLst>
              <a:path w="2084" h="374">
                <a:moveTo>
                  <a:pt x="2084" y="374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1" name="Text Box 212"/>
          <p:cNvSpPr txBox="1">
            <a:spLocks noChangeAspect="1"/>
          </p:cNvSpPr>
          <p:nvPr/>
        </p:nvSpPr>
        <p:spPr>
          <a:xfrm rot="5400000">
            <a:off x="9711533" y="4970463"/>
            <a:ext cx="248920" cy="193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r>
              <a:rPr lang="en-US" altLang="zh-CN" sz="1600" dirty="0">
                <a:latin typeface="Arial" panose="020B0604020202020204" pitchFamily="34" charset="0"/>
              </a:rPr>
              <a:t>180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192" name="Text Box 215"/>
          <p:cNvSpPr txBox="1">
            <a:spLocks noChangeAspect="1"/>
          </p:cNvSpPr>
          <p:nvPr/>
        </p:nvSpPr>
        <p:spPr>
          <a:xfrm>
            <a:off x="5758454" y="1394835"/>
            <a:ext cx="404405" cy="3496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txBody>
          <a:bodyPr wrap="none" lIns="0" tIns="0" rIns="0" bIns="0" anchor="ctr" anchorCtr="1"/>
          <a:lstStyle/>
          <a:p>
            <a:pPr algn="ctr"/>
            <a:r>
              <a:rPr lang="en-US" altLang="zh-CN" sz="16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</a:rPr>
              <a:t>90</a:t>
            </a:r>
            <a:endParaRPr lang="en-US" altLang="zh-CN" sz="1600" b="1" dirty="0">
              <a:ln>
                <a:solidFill>
                  <a:schemeClr val="bg1"/>
                </a:solidFill>
              </a:ln>
              <a:latin typeface="Arial" panose="020B0604020202020204" pitchFamily="34" charset="0"/>
            </a:endParaRPr>
          </a:p>
        </p:txBody>
      </p:sp>
      <p:sp>
        <p:nvSpPr>
          <p:cNvPr id="193" name="Text Box 218"/>
          <p:cNvSpPr txBox="1">
            <a:spLocks noChangeAspect="1"/>
          </p:cNvSpPr>
          <p:nvPr/>
        </p:nvSpPr>
        <p:spPr>
          <a:xfrm rot="-3600000">
            <a:off x="2024829" y="2746184"/>
            <a:ext cx="640500" cy="61977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30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194" name="Text Box 226"/>
          <p:cNvSpPr txBox="1">
            <a:spLocks noChangeAspect="1"/>
          </p:cNvSpPr>
          <p:nvPr/>
        </p:nvSpPr>
        <p:spPr>
          <a:xfrm rot="-3000000">
            <a:off x="2495719" y="2214703"/>
            <a:ext cx="626982" cy="5692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40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195" name="Text Box 225"/>
          <p:cNvSpPr txBox="1">
            <a:spLocks noChangeAspect="1"/>
          </p:cNvSpPr>
          <p:nvPr/>
        </p:nvSpPr>
        <p:spPr>
          <a:xfrm rot="-2400000">
            <a:off x="2893036" y="1746039"/>
            <a:ext cx="682414" cy="5737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50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196" name="Text Box 216"/>
          <p:cNvSpPr txBox="1">
            <a:spLocks noChangeAspect="1"/>
          </p:cNvSpPr>
          <p:nvPr/>
        </p:nvSpPr>
        <p:spPr>
          <a:xfrm rot="-1800000">
            <a:off x="3549926" y="1395327"/>
            <a:ext cx="556920" cy="5195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60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197" name="Text Box 224"/>
          <p:cNvSpPr txBox="1">
            <a:spLocks noChangeAspect="1"/>
          </p:cNvSpPr>
          <p:nvPr/>
        </p:nvSpPr>
        <p:spPr>
          <a:xfrm rot="9660000" flipV="1">
            <a:off x="4348162" y="1316085"/>
            <a:ext cx="456174" cy="3158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ctr" anchorCtr="1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70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198" name="Text Box 223"/>
          <p:cNvSpPr txBox="1">
            <a:spLocks noChangeAspect="1"/>
          </p:cNvSpPr>
          <p:nvPr/>
        </p:nvSpPr>
        <p:spPr>
          <a:xfrm rot="-600000">
            <a:off x="5089325" y="1137025"/>
            <a:ext cx="314325" cy="2914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ctr" anchorCtr="1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80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199" name="Text Box 222"/>
          <p:cNvSpPr txBox="1">
            <a:spLocks noChangeAspect="1"/>
          </p:cNvSpPr>
          <p:nvPr/>
        </p:nvSpPr>
        <p:spPr>
          <a:xfrm rot="600000">
            <a:off x="6447626" y="866502"/>
            <a:ext cx="558115" cy="5333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100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00" name="Text Box 221"/>
          <p:cNvSpPr txBox="1">
            <a:spLocks noChangeAspect="1"/>
          </p:cNvSpPr>
          <p:nvPr/>
        </p:nvSpPr>
        <p:spPr>
          <a:xfrm rot="1103188">
            <a:off x="7071537" y="1140769"/>
            <a:ext cx="612439" cy="46409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110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01" name="Text Box 214"/>
          <p:cNvSpPr txBox="1">
            <a:spLocks noChangeAspect="1"/>
          </p:cNvSpPr>
          <p:nvPr/>
        </p:nvSpPr>
        <p:spPr>
          <a:xfrm rot="1800000" flipH="1">
            <a:off x="7716081" y="1437373"/>
            <a:ext cx="552415" cy="45789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120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02" name="Text Box 220"/>
          <p:cNvSpPr txBox="1"/>
          <p:nvPr/>
        </p:nvSpPr>
        <p:spPr>
          <a:xfrm rot="2400000">
            <a:off x="8301927" y="1867332"/>
            <a:ext cx="440890" cy="4232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130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03" name="Text Box 217"/>
          <p:cNvSpPr txBox="1"/>
          <p:nvPr/>
        </p:nvSpPr>
        <p:spPr>
          <a:xfrm rot="3000000">
            <a:off x="8801516" y="2292088"/>
            <a:ext cx="411997" cy="46112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140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04" name="Text Box 213"/>
          <p:cNvSpPr txBox="1"/>
          <p:nvPr/>
        </p:nvSpPr>
        <p:spPr>
          <a:xfrm rot="3600000">
            <a:off x="9129836" y="3005714"/>
            <a:ext cx="430530" cy="2590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150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05" name="Text Box 211"/>
          <p:cNvSpPr txBox="1"/>
          <p:nvPr/>
        </p:nvSpPr>
        <p:spPr>
          <a:xfrm rot="4200000">
            <a:off x="9517221" y="3529621"/>
            <a:ext cx="474728" cy="4351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160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06" name="Text Box 219"/>
          <p:cNvSpPr txBox="1">
            <a:spLocks noChangeAspect="1"/>
          </p:cNvSpPr>
          <p:nvPr/>
        </p:nvSpPr>
        <p:spPr>
          <a:xfrm rot="4800000">
            <a:off x="9669787" y="4297325"/>
            <a:ext cx="248265" cy="26368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170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07" name="Text Box 227"/>
          <p:cNvSpPr txBox="1">
            <a:spLocks noChangeAspect="1"/>
          </p:cNvSpPr>
          <p:nvPr/>
        </p:nvSpPr>
        <p:spPr>
          <a:xfrm rot="17179459">
            <a:off x="1810971" y="3484952"/>
            <a:ext cx="560242" cy="52687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20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08" name="Text Box 228"/>
          <p:cNvSpPr txBox="1">
            <a:spLocks noChangeAspect="1"/>
          </p:cNvSpPr>
          <p:nvPr/>
        </p:nvSpPr>
        <p:spPr>
          <a:xfrm rot="-4800000">
            <a:off x="1948499" y="4306534"/>
            <a:ext cx="284095" cy="2756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10" name="文本框 209"/>
          <p:cNvSpPr txBox="1"/>
          <p:nvPr/>
        </p:nvSpPr>
        <p:spPr>
          <a:xfrm>
            <a:off x="2891325" y="5327650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刻度线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1" name="Text Box 210"/>
          <p:cNvSpPr txBox="1">
            <a:spLocks noChangeAspect="1"/>
          </p:cNvSpPr>
          <p:nvPr/>
        </p:nvSpPr>
        <p:spPr>
          <a:xfrm rot="-5400000">
            <a:off x="9383406" y="5091747"/>
            <a:ext cx="244475" cy="2260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r"/>
            <a:r>
              <a:rPr lang="en-US" altLang="zh-CN" sz="1600" dirty="0">
                <a:latin typeface="Arial" panose="020B0604020202020204" pitchFamily="34" charset="0"/>
              </a:rPr>
              <a:t>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12" name="Text Box 228"/>
          <p:cNvSpPr txBox="1">
            <a:spLocks noChangeAspect="1"/>
          </p:cNvSpPr>
          <p:nvPr/>
        </p:nvSpPr>
        <p:spPr>
          <a:xfrm rot="5076386">
            <a:off x="9283039" y="4335163"/>
            <a:ext cx="261206" cy="25340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13" name="Text Box 227"/>
          <p:cNvSpPr txBox="1">
            <a:spLocks noChangeAspect="1"/>
          </p:cNvSpPr>
          <p:nvPr/>
        </p:nvSpPr>
        <p:spPr>
          <a:xfrm rot="4240340">
            <a:off x="9153231" y="3779893"/>
            <a:ext cx="255905" cy="240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20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14" name="Text Box 218"/>
          <p:cNvSpPr txBox="1">
            <a:spLocks noChangeAspect="1"/>
          </p:cNvSpPr>
          <p:nvPr/>
        </p:nvSpPr>
        <p:spPr>
          <a:xfrm rot="3789024">
            <a:off x="8847743" y="3209175"/>
            <a:ext cx="334010" cy="2438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30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15" name="Text Box 226"/>
          <p:cNvSpPr txBox="1">
            <a:spLocks noChangeAspect="1"/>
          </p:cNvSpPr>
          <p:nvPr/>
        </p:nvSpPr>
        <p:spPr>
          <a:xfrm rot="2786583">
            <a:off x="8468518" y="2694219"/>
            <a:ext cx="412293" cy="25744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40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16" name="Text Box 225"/>
          <p:cNvSpPr txBox="1">
            <a:spLocks noChangeAspect="1"/>
          </p:cNvSpPr>
          <p:nvPr/>
        </p:nvSpPr>
        <p:spPr>
          <a:xfrm rot="2493178">
            <a:off x="7996307" y="2319239"/>
            <a:ext cx="430936" cy="1985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endParaRPr lang="en-US" altLang="zh-CN" sz="16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50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17" name="Text Box 216"/>
          <p:cNvSpPr txBox="1">
            <a:spLocks noChangeAspect="1"/>
          </p:cNvSpPr>
          <p:nvPr/>
        </p:nvSpPr>
        <p:spPr>
          <a:xfrm rot="1820373">
            <a:off x="7560840" y="1839930"/>
            <a:ext cx="363907" cy="3394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60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18" name="Text Box 224"/>
          <p:cNvSpPr txBox="1">
            <a:spLocks noChangeAspect="1"/>
          </p:cNvSpPr>
          <p:nvPr/>
        </p:nvSpPr>
        <p:spPr>
          <a:xfrm rot="11824960" flipV="1">
            <a:off x="6949716" y="1664699"/>
            <a:ext cx="395793" cy="27401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ctr" anchorCtr="1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70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19" name="Text Box 223"/>
          <p:cNvSpPr txBox="1">
            <a:spLocks noChangeAspect="1"/>
          </p:cNvSpPr>
          <p:nvPr/>
        </p:nvSpPr>
        <p:spPr>
          <a:xfrm rot="776895">
            <a:off x="6384410" y="1408836"/>
            <a:ext cx="433895" cy="4023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ctr" anchorCtr="1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80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20" name="Text Box 222"/>
          <p:cNvSpPr txBox="1">
            <a:spLocks noChangeAspect="1"/>
          </p:cNvSpPr>
          <p:nvPr/>
        </p:nvSpPr>
        <p:spPr>
          <a:xfrm rot="20793042">
            <a:off x="5080648" y="1444499"/>
            <a:ext cx="393514" cy="2921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100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21" name="Text Box 221"/>
          <p:cNvSpPr txBox="1">
            <a:spLocks noChangeAspect="1"/>
          </p:cNvSpPr>
          <p:nvPr/>
        </p:nvSpPr>
        <p:spPr>
          <a:xfrm rot="20213591">
            <a:off x="4427519" y="1579959"/>
            <a:ext cx="478820" cy="3340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110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22" name="Text Box 214"/>
          <p:cNvSpPr txBox="1">
            <a:spLocks noChangeAspect="1"/>
          </p:cNvSpPr>
          <p:nvPr/>
        </p:nvSpPr>
        <p:spPr>
          <a:xfrm rot="19902181">
            <a:off x="3790529" y="1985395"/>
            <a:ext cx="573316" cy="2154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120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23" name="Text Box 220"/>
          <p:cNvSpPr txBox="1"/>
          <p:nvPr/>
        </p:nvSpPr>
        <p:spPr>
          <a:xfrm rot="18977307">
            <a:off x="3409051" y="2345536"/>
            <a:ext cx="400670" cy="1891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130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24" name="Text Box 217"/>
          <p:cNvSpPr txBox="1"/>
          <p:nvPr/>
        </p:nvSpPr>
        <p:spPr>
          <a:xfrm rot="18589862">
            <a:off x="2977439" y="2684212"/>
            <a:ext cx="433512" cy="28534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140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25" name="Text Box 213"/>
          <p:cNvSpPr txBox="1"/>
          <p:nvPr/>
        </p:nvSpPr>
        <p:spPr>
          <a:xfrm rot="17916956">
            <a:off x="2565112" y="3141249"/>
            <a:ext cx="470873" cy="31050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150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26" name="Text Box 211"/>
          <p:cNvSpPr txBox="1"/>
          <p:nvPr/>
        </p:nvSpPr>
        <p:spPr>
          <a:xfrm rot="17300238">
            <a:off x="2342848" y="3663604"/>
            <a:ext cx="365135" cy="37502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160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grpSp>
        <p:nvGrpSpPr>
          <p:cNvPr id="227" name="Group 121"/>
          <p:cNvGrpSpPr/>
          <p:nvPr/>
        </p:nvGrpSpPr>
        <p:grpSpPr>
          <a:xfrm rot="11377674">
            <a:off x="2594487" y="4862617"/>
            <a:ext cx="3403600" cy="234950"/>
            <a:chOff x="2976" y="2556"/>
            <a:chExt cx="2144" cy="148"/>
          </a:xfrm>
        </p:grpSpPr>
        <p:sp>
          <p:nvSpPr>
            <p:cNvPr id="228" name="Line 122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9" name="Line 123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0" name="Line 124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1" name="Line 125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2" name="Line 126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3" name="Line 127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4" name="Line 128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" name="Line 129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6" name="Line 130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37" name="Text Box 212"/>
          <p:cNvSpPr txBox="1">
            <a:spLocks noChangeAspect="1"/>
          </p:cNvSpPr>
          <p:nvPr/>
        </p:nvSpPr>
        <p:spPr>
          <a:xfrm rot="16499387">
            <a:off x="2041751" y="4824608"/>
            <a:ext cx="525780" cy="3376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r>
              <a:rPr lang="en-US" altLang="zh-CN" sz="1600" dirty="0">
                <a:latin typeface="Arial" panose="020B0604020202020204" pitchFamily="34" charset="0"/>
              </a:rPr>
              <a:t>180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38" name="文本框 237"/>
          <p:cNvSpPr txBox="1"/>
          <p:nvPr/>
        </p:nvSpPr>
        <p:spPr>
          <a:xfrm>
            <a:off x="7364909" y="5327963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刻度线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9" name="文本框 238"/>
          <p:cNvSpPr txBox="1"/>
          <p:nvPr/>
        </p:nvSpPr>
        <p:spPr>
          <a:xfrm flipV="1">
            <a:off x="5762795" y="4979980"/>
            <a:ext cx="3492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endParaRPr lang="zh-CN" altLang="en-US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0" name="Text Box 219"/>
          <p:cNvSpPr txBox="1">
            <a:spLocks noChangeAspect="1"/>
          </p:cNvSpPr>
          <p:nvPr/>
        </p:nvSpPr>
        <p:spPr>
          <a:xfrm rot="16814976">
            <a:off x="2147311" y="4375332"/>
            <a:ext cx="578397" cy="2354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</a:rPr>
              <a:t>170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41" name="Text Box 210"/>
          <p:cNvSpPr txBox="1">
            <a:spLocks noChangeAspect="1"/>
          </p:cNvSpPr>
          <p:nvPr/>
        </p:nvSpPr>
        <p:spPr>
          <a:xfrm rot="-5400000">
            <a:off x="1918579" y="5054332"/>
            <a:ext cx="244475" cy="2260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0" tIns="0" rIns="0" bIns="0" anchor="b"/>
          <a:lstStyle/>
          <a:p>
            <a:pPr algn="r"/>
            <a:r>
              <a:rPr lang="en-US" altLang="zh-CN" sz="1600" dirty="0">
                <a:latin typeface="Arial" panose="020B0604020202020204" pitchFamily="34" charset="0"/>
              </a:rPr>
              <a:t>0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42" name="Text Box 215"/>
          <p:cNvSpPr txBox="1">
            <a:spLocks noChangeAspect="1"/>
          </p:cNvSpPr>
          <p:nvPr/>
        </p:nvSpPr>
        <p:spPr>
          <a:xfrm>
            <a:off x="5820597" y="1032204"/>
            <a:ext cx="404405" cy="3496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txBody>
          <a:bodyPr wrap="none" lIns="0" tIns="0" rIns="0" bIns="0" anchor="ctr" anchorCtr="1"/>
          <a:lstStyle/>
          <a:p>
            <a:pPr algn="ctr"/>
            <a:r>
              <a:rPr lang="en-US" altLang="zh-CN" sz="16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</a:rPr>
              <a:t>90</a:t>
            </a:r>
            <a:endParaRPr lang="en-US" altLang="zh-CN" sz="1600" b="1" dirty="0">
              <a:ln>
                <a:solidFill>
                  <a:schemeClr val="bg1"/>
                </a:solidFill>
              </a:ln>
              <a:latin typeface="Arial" panose="020B0604020202020204" pitchFamily="34" charset="0"/>
            </a:endParaRPr>
          </a:p>
        </p:txBody>
      </p:sp>
      <p:grpSp>
        <p:nvGrpSpPr>
          <p:cNvPr id="243" name="组合 246"/>
          <p:cNvGrpSpPr/>
          <p:nvPr/>
        </p:nvGrpSpPr>
        <p:grpSpPr>
          <a:xfrm flipH="1">
            <a:off x="2542215" y="2892911"/>
            <a:ext cx="6067425" cy="2239645"/>
            <a:chOff x="3059" y="3031"/>
            <a:chExt cx="9555" cy="3527"/>
          </a:xfrm>
        </p:grpSpPr>
        <p:sp>
          <p:nvSpPr>
            <p:cNvPr id="244" name="Line 231"/>
            <p:cNvSpPr/>
            <p:nvPr/>
          </p:nvSpPr>
          <p:spPr>
            <a:xfrm rot="6600000" flipV="1">
              <a:off x="4084" y="2006"/>
              <a:ext cx="2767" cy="4817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" name="Line 232"/>
            <p:cNvSpPr/>
            <p:nvPr/>
          </p:nvSpPr>
          <p:spPr>
            <a:xfrm rot="10800000">
              <a:off x="7229" y="6558"/>
              <a:ext cx="5385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46" name="组合 246"/>
          <p:cNvGrpSpPr/>
          <p:nvPr/>
        </p:nvGrpSpPr>
        <p:grpSpPr>
          <a:xfrm>
            <a:off x="5900439" y="2007133"/>
            <a:ext cx="3419475" cy="3485515"/>
            <a:chOff x="7229" y="1631"/>
            <a:chExt cx="5385" cy="5489"/>
          </a:xfrm>
        </p:grpSpPr>
        <p:sp>
          <p:nvSpPr>
            <p:cNvPr id="247" name="Line 231"/>
            <p:cNvSpPr/>
            <p:nvPr/>
          </p:nvSpPr>
          <p:spPr>
            <a:xfrm rot="6600000">
              <a:off x="6372" y="3400"/>
              <a:ext cx="5489" cy="1952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8" name="Line 232"/>
            <p:cNvSpPr/>
            <p:nvPr/>
          </p:nvSpPr>
          <p:spPr>
            <a:xfrm rot="10800000">
              <a:off x="7229" y="6558"/>
              <a:ext cx="5385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49" name="文本框 248"/>
          <p:cNvSpPr txBox="1"/>
          <p:nvPr/>
        </p:nvSpPr>
        <p:spPr>
          <a:xfrm>
            <a:off x="5517780" y="528276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中心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37" grpId="0" animBg="1"/>
      <p:bldP spid="238" grpId="0"/>
      <p:bldP spid="2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6"/>
          <p:cNvGrpSpPr/>
          <p:nvPr/>
        </p:nvGrpSpPr>
        <p:grpSpPr bwMode="auto">
          <a:xfrm>
            <a:off x="2471225" y="1718127"/>
            <a:ext cx="6955041" cy="6819626"/>
            <a:chOff x="385" y="514"/>
            <a:chExt cx="5096" cy="5094"/>
          </a:xfrm>
        </p:grpSpPr>
        <p:pic>
          <p:nvPicPr>
            <p:cNvPr id="228" name="Picture 2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70" b="49345"/>
            <a:stretch>
              <a:fillRect/>
            </a:stretch>
          </p:blipFill>
          <p:spPr bwMode="auto">
            <a:xfrm>
              <a:off x="537" y="514"/>
              <a:ext cx="4944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" name="Oval 28"/>
            <p:cNvSpPr>
              <a:spLocks noChangeArrowheads="1"/>
            </p:cNvSpPr>
            <p:nvPr/>
          </p:nvSpPr>
          <p:spPr bwMode="auto">
            <a:xfrm>
              <a:off x="385" y="709"/>
              <a:ext cx="4899" cy="4899"/>
            </a:xfrm>
            <a:prstGeom prst="ellipse">
              <a:avLst/>
            </a:prstGeom>
            <a:noFill/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Line 66"/>
          <p:cNvSpPr>
            <a:spLocks noChangeAspect="1"/>
          </p:cNvSpPr>
          <p:nvPr/>
        </p:nvSpPr>
        <p:spPr>
          <a:xfrm>
            <a:off x="6047105" y="5142230"/>
            <a:ext cx="3373755" cy="635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9420" name="Group 3"/>
          <p:cNvGrpSpPr/>
          <p:nvPr/>
        </p:nvGrpSpPr>
        <p:grpSpPr>
          <a:xfrm rot="18000000">
            <a:off x="5032375" y="3490595"/>
            <a:ext cx="3403600" cy="234950"/>
            <a:chOff x="2864" y="2443"/>
            <a:chExt cx="2144" cy="148"/>
          </a:xfrm>
        </p:grpSpPr>
        <p:sp>
          <p:nvSpPr>
            <p:cNvPr id="9441" name="Line 4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42" name="Line 5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43" name="Line 6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44" name="Line 7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45" name="Line 8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46" name="Line 9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47" name="Line 10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48" name="Line 11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49" name="Line 12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421" name="Group 13"/>
          <p:cNvGrpSpPr/>
          <p:nvPr/>
        </p:nvGrpSpPr>
        <p:grpSpPr>
          <a:xfrm rot="17400000">
            <a:off x="4759960" y="3393440"/>
            <a:ext cx="3403600" cy="234950"/>
            <a:chOff x="2977" y="2556"/>
            <a:chExt cx="2144" cy="148"/>
          </a:xfrm>
        </p:grpSpPr>
        <p:sp>
          <p:nvSpPr>
            <p:cNvPr id="9432" name="Line 14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33" name="Line 15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34" name="Line 16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35" name="Line 17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36" name="Line 18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37" name="Line 19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38" name="Line 20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39" name="Line 21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40" name="Line 22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422" name="Group 23"/>
          <p:cNvGrpSpPr/>
          <p:nvPr/>
        </p:nvGrpSpPr>
        <p:grpSpPr>
          <a:xfrm rot="16800000">
            <a:off x="4475480" y="3339465"/>
            <a:ext cx="3403600" cy="234950"/>
            <a:chOff x="2977" y="2556"/>
            <a:chExt cx="2144" cy="148"/>
          </a:xfrm>
        </p:grpSpPr>
        <p:sp>
          <p:nvSpPr>
            <p:cNvPr id="9423" name="Line 24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24" name="Line 25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25" name="Line 26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26" name="Line 27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27" name="Line 28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28" name="Line 29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29" name="Line 30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30" name="Line 31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31" name="Line 32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390" name="Group 34"/>
          <p:cNvGrpSpPr/>
          <p:nvPr/>
        </p:nvGrpSpPr>
        <p:grpSpPr>
          <a:xfrm rot="19800000">
            <a:off x="5688330" y="4047490"/>
            <a:ext cx="3403600" cy="234950"/>
            <a:chOff x="2864" y="2443"/>
            <a:chExt cx="2144" cy="148"/>
          </a:xfrm>
        </p:grpSpPr>
        <p:sp>
          <p:nvSpPr>
            <p:cNvPr id="9411" name="Line 35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12" name="Line 36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13" name="Line 37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14" name="Line 38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15" name="Line 39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16" name="Line 40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17" name="Line 41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18" name="Line 42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19" name="Line 43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391" name="Group 44"/>
          <p:cNvGrpSpPr/>
          <p:nvPr/>
        </p:nvGrpSpPr>
        <p:grpSpPr>
          <a:xfrm rot="19200000">
            <a:off x="5501005" y="3827145"/>
            <a:ext cx="3403600" cy="234950"/>
            <a:chOff x="2977" y="2556"/>
            <a:chExt cx="2144" cy="148"/>
          </a:xfrm>
        </p:grpSpPr>
        <p:sp>
          <p:nvSpPr>
            <p:cNvPr id="9402" name="Line 45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03" name="Line 46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04" name="Line 47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05" name="Line 48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06" name="Line 49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07" name="Line 50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08" name="Line 51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09" name="Line 52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10" name="Line 53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392" name="Group 54"/>
          <p:cNvGrpSpPr/>
          <p:nvPr/>
        </p:nvGrpSpPr>
        <p:grpSpPr>
          <a:xfrm rot="18600000">
            <a:off x="5283200" y="3631565"/>
            <a:ext cx="3403600" cy="234950"/>
            <a:chOff x="2977" y="2556"/>
            <a:chExt cx="2144" cy="148"/>
          </a:xfrm>
        </p:grpSpPr>
        <p:sp>
          <p:nvSpPr>
            <p:cNvPr id="9393" name="Line 55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94" name="Line 56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95" name="Line 57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96" name="Line 58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97" name="Line 59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98" name="Line 60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99" name="Line 61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00" name="Line 62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01" name="Line 63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9388" name="Arc 65"/>
          <p:cNvSpPr>
            <a:spLocks noChangeAspect="1"/>
          </p:cNvSpPr>
          <p:nvPr/>
        </p:nvSpPr>
        <p:spPr>
          <a:xfrm rot="10800000">
            <a:off x="2670175" y="1750695"/>
            <a:ext cx="6734175" cy="3382645"/>
          </a:xfrm>
          <a:custGeom>
            <a:avLst/>
            <a:gdLst>
              <a:gd name="txL" fmla="*/ 0 w 43200"/>
              <a:gd name="txT" fmla="*/ 0 h 21691"/>
              <a:gd name="txR" fmla="*/ 43200 w 43200"/>
              <a:gd name="txB" fmla="*/ 21691 h 21691"/>
            </a:gdLst>
            <a:ahLst/>
            <a:cxnLst>
              <a:cxn ang="0">
                <a:pos x="2948" y="1"/>
              </a:cxn>
              <a:cxn ang="0">
                <a:pos x="0" y="0"/>
              </a:cxn>
              <a:cxn ang="0">
                <a:pos x="1474" y="6"/>
              </a:cxn>
            </a:cxnLst>
            <a:rect l="txL" t="txT" r="txR" b="txB"/>
            <a:pathLst>
              <a:path w="43200" h="21691" fill="none">
                <a:moveTo>
                  <a:pt x="43199" y="14"/>
                </a:moveTo>
                <a:cubicBezTo>
                  <a:pt x="43199" y="39"/>
                  <a:pt x="43200" y="65"/>
                  <a:pt x="43200" y="91"/>
                </a:cubicBezTo>
                <a:cubicBezTo>
                  <a:pt x="43200" y="12020"/>
                  <a:pt x="33529" y="21691"/>
                  <a:pt x="21600" y="21691"/>
                </a:cubicBezTo>
                <a:cubicBezTo>
                  <a:pt x="9670" y="21691"/>
                  <a:pt x="0" y="12020"/>
                  <a:pt x="0" y="91"/>
                </a:cubicBezTo>
                <a:cubicBezTo>
                  <a:pt x="-1" y="60"/>
                  <a:pt x="0" y="30"/>
                  <a:pt x="0" y="0"/>
                </a:cubicBezTo>
              </a:path>
              <a:path w="43200" h="21691" stroke="0">
                <a:moveTo>
                  <a:pt x="43199" y="14"/>
                </a:moveTo>
                <a:cubicBezTo>
                  <a:pt x="43199" y="39"/>
                  <a:pt x="43200" y="65"/>
                  <a:pt x="43200" y="91"/>
                </a:cubicBezTo>
                <a:cubicBezTo>
                  <a:pt x="43200" y="12020"/>
                  <a:pt x="33529" y="21691"/>
                  <a:pt x="21600" y="21691"/>
                </a:cubicBezTo>
                <a:cubicBezTo>
                  <a:pt x="9670" y="21691"/>
                  <a:pt x="0" y="12020"/>
                  <a:pt x="0" y="91"/>
                </a:cubicBezTo>
                <a:cubicBezTo>
                  <a:pt x="-1" y="60"/>
                  <a:pt x="0" y="30"/>
                  <a:pt x="0" y="0"/>
                </a:cubicBezTo>
                <a:lnTo>
                  <a:pt x="21600" y="91"/>
                </a:lnTo>
                <a:close/>
              </a:path>
            </a:pathLst>
          </a:custGeom>
          <a:noFill/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Line 66"/>
          <p:cNvSpPr>
            <a:spLocks noChangeAspect="1"/>
          </p:cNvSpPr>
          <p:nvPr/>
        </p:nvSpPr>
        <p:spPr>
          <a:xfrm>
            <a:off x="2662555" y="5134610"/>
            <a:ext cx="3373755" cy="635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1" name="Line 67"/>
          <p:cNvSpPr>
            <a:spLocks noChangeAspect="1"/>
          </p:cNvSpPr>
          <p:nvPr/>
        </p:nvSpPr>
        <p:spPr>
          <a:xfrm flipV="1">
            <a:off x="6035675" y="1753553"/>
            <a:ext cx="0" cy="33829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2" name="Line 68"/>
          <p:cNvSpPr>
            <a:spLocks noChangeAspect="1"/>
          </p:cNvSpPr>
          <p:nvPr/>
        </p:nvSpPr>
        <p:spPr>
          <a:xfrm rot="3600000" flipV="1">
            <a:off x="7500938" y="2588578"/>
            <a:ext cx="0" cy="33829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3" name="Line 69"/>
          <p:cNvSpPr>
            <a:spLocks noChangeAspect="1"/>
          </p:cNvSpPr>
          <p:nvPr/>
        </p:nvSpPr>
        <p:spPr>
          <a:xfrm rot="1800000" flipV="1">
            <a:off x="6875463" y="1983740"/>
            <a:ext cx="0" cy="33686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4" name="Line 70"/>
          <p:cNvSpPr>
            <a:spLocks noChangeAspect="1"/>
          </p:cNvSpPr>
          <p:nvPr/>
        </p:nvSpPr>
        <p:spPr>
          <a:xfrm rot="4800000" flipV="1">
            <a:off x="7702550" y="3142615"/>
            <a:ext cx="0" cy="33845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5" name="Line 71"/>
          <p:cNvSpPr>
            <a:spLocks noChangeAspect="1"/>
          </p:cNvSpPr>
          <p:nvPr/>
        </p:nvSpPr>
        <p:spPr>
          <a:xfrm rot="4200000" flipV="1">
            <a:off x="7621588" y="2856865"/>
            <a:ext cx="0" cy="3382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6" name="Freeform 72"/>
          <p:cNvSpPr>
            <a:spLocks noChangeAspect="1"/>
          </p:cNvSpPr>
          <p:nvPr/>
        </p:nvSpPr>
        <p:spPr>
          <a:xfrm>
            <a:off x="4352925" y="2218690"/>
            <a:ext cx="1681163" cy="2911475"/>
          </a:xfrm>
          <a:custGeom>
            <a:avLst/>
            <a:gdLst>
              <a:gd name="txL" fmla="*/ 0 w 1059"/>
              <a:gd name="txT" fmla="*/ 0 h 1834"/>
              <a:gd name="txR" fmla="*/ 1059 w 1059"/>
              <a:gd name="txB" fmla="*/ 1834 h 1834"/>
            </a:gdLst>
            <a:ahLst/>
            <a:cxnLst>
              <a:cxn ang="0">
                <a:pos x="1059" y="1834"/>
              </a:cxn>
              <a:cxn ang="0">
                <a:pos x="0" y="0"/>
              </a:cxn>
            </a:cxnLst>
            <a:rect l="txL" t="txT" r="txR" b="txB"/>
            <a:pathLst>
              <a:path w="1059" h="1834">
                <a:moveTo>
                  <a:pt x="1059" y="1834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7" name="Freeform 73"/>
          <p:cNvSpPr>
            <a:spLocks noChangeAspect="1"/>
          </p:cNvSpPr>
          <p:nvPr/>
        </p:nvSpPr>
        <p:spPr>
          <a:xfrm>
            <a:off x="3130550" y="3450590"/>
            <a:ext cx="2903538" cy="1677988"/>
          </a:xfrm>
          <a:custGeom>
            <a:avLst/>
            <a:gdLst>
              <a:gd name="txL" fmla="*/ 0 w 1829"/>
              <a:gd name="txT" fmla="*/ 0 h 1057"/>
              <a:gd name="txR" fmla="*/ 1829 w 1829"/>
              <a:gd name="txB" fmla="*/ 1057 h 1057"/>
            </a:gdLst>
            <a:ahLst/>
            <a:cxnLst>
              <a:cxn ang="0">
                <a:pos x="1829" y="1057"/>
              </a:cxn>
              <a:cxn ang="0">
                <a:pos x="0" y="0"/>
              </a:cxn>
            </a:cxnLst>
            <a:rect l="txL" t="txT" r="txR" b="txB"/>
            <a:pathLst>
              <a:path w="1829" h="1057">
                <a:moveTo>
                  <a:pt x="1829" y="1057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9358" name="Group 75"/>
          <p:cNvGrpSpPr/>
          <p:nvPr/>
        </p:nvGrpSpPr>
        <p:grpSpPr>
          <a:xfrm>
            <a:off x="6013450" y="4865370"/>
            <a:ext cx="3403600" cy="234950"/>
            <a:chOff x="2864" y="2443"/>
            <a:chExt cx="2144" cy="148"/>
          </a:xfrm>
        </p:grpSpPr>
        <p:sp>
          <p:nvSpPr>
            <p:cNvPr id="9379" name="Line 76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80" name="Line 77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81" name="Line 78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82" name="Line 79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83" name="Line 80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84" name="Line 81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85" name="Line 82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86" name="Line 83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87" name="Line 84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359" name="Group 85"/>
          <p:cNvGrpSpPr/>
          <p:nvPr/>
        </p:nvGrpSpPr>
        <p:grpSpPr>
          <a:xfrm rot="21000000">
            <a:off x="5961380" y="4579620"/>
            <a:ext cx="3403600" cy="234950"/>
            <a:chOff x="2977" y="2556"/>
            <a:chExt cx="2144" cy="148"/>
          </a:xfrm>
        </p:grpSpPr>
        <p:sp>
          <p:nvSpPr>
            <p:cNvPr id="9370" name="Line 86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71" name="Line 87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72" name="Line 88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73" name="Line 89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74" name="Line 90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75" name="Line 91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76" name="Line 92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77" name="Line 93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78" name="Line 94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360" name="Group 95"/>
          <p:cNvGrpSpPr/>
          <p:nvPr/>
        </p:nvGrpSpPr>
        <p:grpSpPr>
          <a:xfrm rot="20400000">
            <a:off x="5852160" y="4292600"/>
            <a:ext cx="3403600" cy="234950"/>
            <a:chOff x="2977" y="2556"/>
            <a:chExt cx="2144" cy="148"/>
          </a:xfrm>
        </p:grpSpPr>
        <p:sp>
          <p:nvSpPr>
            <p:cNvPr id="9361" name="Line 96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62" name="Line 97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63" name="Line 98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64" name="Line 99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65" name="Line 100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66" name="Line 101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67" name="Line 102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68" name="Line 103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69" name="Line 104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9229" name="Line 105"/>
          <p:cNvSpPr>
            <a:spLocks noChangeAspect="1"/>
          </p:cNvSpPr>
          <p:nvPr/>
        </p:nvSpPr>
        <p:spPr>
          <a:xfrm rot="3000000" flipV="1">
            <a:off x="7321550" y="2356803"/>
            <a:ext cx="0" cy="33750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0" name="Line 106"/>
          <p:cNvSpPr>
            <a:spLocks noChangeAspect="1"/>
          </p:cNvSpPr>
          <p:nvPr/>
        </p:nvSpPr>
        <p:spPr>
          <a:xfrm rot="2400000" flipV="1">
            <a:off x="7118350" y="2139315"/>
            <a:ext cx="0" cy="3382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1" name="Line 107"/>
          <p:cNvSpPr>
            <a:spLocks noChangeAspect="1"/>
          </p:cNvSpPr>
          <p:nvPr/>
        </p:nvSpPr>
        <p:spPr>
          <a:xfrm rot="1200000" flipV="1">
            <a:off x="6611938" y="1847215"/>
            <a:ext cx="0" cy="3382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2" name="Line 108"/>
          <p:cNvSpPr>
            <a:spLocks noChangeAspect="1"/>
          </p:cNvSpPr>
          <p:nvPr/>
        </p:nvSpPr>
        <p:spPr>
          <a:xfrm rot="600000" flipV="1">
            <a:off x="6321425" y="1777365"/>
            <a:ext cx="0" cy="3382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9328" name="Group 111"/>
          <p:cNvGrpSpPr/>
          <p:nvPr/>
        </p:nvGrpSpPr>
        <p:grpSpPr>
          <a:xfrm rot="12600000">
            <a:off x="2835275" y="4302125"/>
            <a:ext cx="3403600" cy="234950"/>
            <a:chOff x="2864" y="2443"/>
            <a:chExt cx="2144" cy="148"/>
          </a:xfrm>
        </p:grpSpPr>
        <p:sp>
          <p:nvSpPr>
            <p:cNvPr id="9349" name="Line 112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50" name="Line 113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51" name="Line 114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52" name="Line 115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53" name="Line 116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54" name="Line 117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55" name="Line 118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56" name="Line 119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57" name="Line 120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" name="Group 121"/>
          <p:cNvGrpSpPr/>
          <p:nvPr/>
        </p:nvGrpSpPr>
        <p:grpSpPr>
          <a:xfrm rot="12000000">
            <a:off x="2738120" y="4574540"/>
            <a:ext cx="3403600" cy="234950"/>
            <a:chOff x="2977" y="2556"/>
            <a:chExt cx="2144" cy="148"/>
          </a:xfrm>
        </p:grpSpPr>
        <p:sp>
          <p:nvSpPr>
            <p:cNvPr id="9" name="Line 122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" name="Line 123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" name="Line 124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" name="Line 125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" name="Line 126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" name="Line 127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" name="Line 128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" name="Line 129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" name="Line 130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8" name="Line 132"/>
          <p:cNvSpPr>
            <a:spLocks noChangeAspect="1"/>
          </p:cNvSpPr>
          <p:nvPr/>
        </p:nvSpPr>
        <p:spPr>
          <a:xfrm rot="16740000" flipV="1">
            <a:off x="4391660" y="3171825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" name="Line 133"/>
          <p:cNvSpPr>
            <a:spLocks noChangeAspect="1"/>
          </p:cNvSpPr>
          <p:nvPr/>
        </p:nvSpPr>
        <p:spPr>
          <a:xfrm rot="16680000" flipV="1">
            <a:off x="4387850" y="3201670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Line 134"/>
          <p:cNvSpPr>
            <a:spLocks noChangeAspect="1"/>
          </p:cNvSpPr>
          <p:nvPr/>
        </p:nvSpPr>
        <p:spPr>
          <a:xfrm rot="16620000" flipV="1">
            <a:off x="4382770" y="3232785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Line 135"/>
          <p:cNvSpPr>
            <a:spLocks noChangeAspect="1"/>
          </p:cNvSpPr>
          <p:nvPr/>
        </p:nvSpPr>
        <p:spPr>
          <a:xfrm rot="16560000" flipV="1">
            <a:off x="4384040" y="3261995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" name="Line 136"/>
          <p:cNvSpPr>
            <a:spLocks noChangeAspect="1"/>
          </p:cNvSpPr>
          <p:nvPr/>
        </p:nvSpPr>
        <p:spPr>
          <a:xfrm rot="16500000" flipV="1">
            <a:off x="4378325" y="3291840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Line 137"/>
          <p:cNvSpPr>
            <a:spLocks noChangeAspect="1"/>
          </p:cNvSpPr>
          <p:nvPr/>
        </p:nvSpPr>
        <p:spPr>
          <a:xfrm rot="16440000" flipV="1">
            <a:off x="4373245" y="3321685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Line 138"/>
          <p:cNvSpPr>
            <a:spLocks noChangeAspect="1"/>
          </p:cNvSpPr>
          <p:nvPr/>
        </p:nvSpPr>
        <p:spPr>
          <a:xfrm rot="16380000" flipV="1">
            <a:off x="4373245" y="3350260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" name="Line 139"/>
          <p:cNvSpPr>
            <a:spLocks noChangeAspect="1"/>
          </p:cNvSpPr>
          <p:nvPr/>
        </p:nvSpPr>
        <p:spPr>
          <a:xfrm rot="16320000" flipV="1">
            <a:off x="4375785" y="3381375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" name="Line 140"/>
          <p:cNvSpPr>
            <a:spLocks noChangeAspect="1"/>
          </p:cNvSpPr>
          <p:nvPr/>
        </p:nvSpPr>
        <p:spPr>
          <a:xfrm rot="16260000" flipV="1">
            <a:off x="4371340" y="3406775"/>
            <a:ext cx="0" cy="3383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9298" name="Group 142"/>
          <p:cNvGrpSpPr/>
          <p:nvPr/>
        </p:nvGrpSpPr>
        <p:grpSpPr>
          <a:xfrm rot="14400000">
            <a:off x="3392170" y="3634105"/>
            <a:ext cx="3403600" cy="234950"/>
            <a:chOff x="2864" y="2443"/>
            <a:chExt cx="2144" cy="148"/>
          </a:xfrm>
        </p:grpSpPr>
        <p:sp>
          <p:nvSpPr>
            <p:cNvPr id="9319" name="Line 143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20" name="Line 144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21" name="Line 145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22" name="Line 146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23" name="Line 147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24" name="Line 148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25" name="Line 149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26" name="Line 150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27" name="Line 151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299" name="Group 152"/>
          <p:cNvGrpSpPr/>
          <p:nvPr/>
        </p:nvGrpSpPr>
        <p:grpSpPr>
          <a:xfrm rot="13800000">
            <a:off x="3171190" y="3821430"/>
            <a:ext cx="3403600" cy="234950"/>
            <a:chOff x="2977" y="2556"/>
            <a:chExt cx="2144" cy="148"/>
          </a:xfrm>
        </p:grpSpPr>
        <p:sp>
          <p:nvSpPr>
            <p:cNvPr id="9310" name="Line 153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11" name="Line 154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12" name="Line 155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13" name="Line 156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14" name="Line 157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15" name="Line 158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16" name="Line 159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17" name="Line 160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18" name="Line 161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300" name="Group 162"/>
          <p:cNvGrpSpPr/>
          <p:nvPr/>
        </p:nvGrpSpPr>
        <p:grpSpPr>
          <a:xfrm rot="13200000">
            <a:off x="2988945" y="4051300"/>
            <a:ext cx="3403600" cy="234950"/>
            <a:chOff x="2977" y="2556"/>
            <a:chExt cx="2144" cy="148"/>
          </a:xfrm>
        </p:grpSpPr>
        <p:sp>
          <p:nvSpPr>
            <p:cNvPr id="9301" name="Line 163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02" name="Line 164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03" name="Line 165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04" name="Line 166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05" name="Line 167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06" name="Line 168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07" name="Line 169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08" name="Line 170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309" name="Line 171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268" name="Group 173"/>
          <p:cNvGrpSpPr/>
          <p:nvPr/>
        </p:nvGrpSpPr>
        <p:grpSpPr>
          <a:xfrm rot="16200000">
            <a:off x="4196715" y="3333750"/>
            <a:ext cx="3403600" cy="234950"/>
            <a:chOff x="2864" y="2443"/>
            <a:chExt cx="2144" cy="148"/>
          </a:xfrm>
        </p:grpSpPr>
        <p:sp>
          <p:nvSpPr>
            <p:cNvPr id="9289" name="Line 174"/>
            <p:cNvSpPr>
              <a:spLocks noChangeAspect="1"/>
            </p:cNvSpPr>
            <p:nvPr/>
          </p:nvSpPr>
          <p:spPr>
            <a:xfrm rot="5340000" flipV="1">
              <a:off x="3942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90" name="Line 175"/>
            <p:cNvSpPr>
              <a:spLocks noChangeAspect="1"/>
            </p:cNvSpPr>
            <p:nvPr/>
          </p:nvSpPr>
          <p:spPr>
            <a:xfrm rot="5280000" flipV="1">
              <a:off x="3941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91" name="Line 176"/>
            <p:cNvSpPr>
              <a:spLocks noChangeAspect="1"/>
            </p:cNvSpPr>
            <p:nvPr/>
          </p:nvSpPr>
          <p:spPr>
            <a:xfrm rot="5220000" flipV="1">
              <a:off x="3941" y="148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92" name="Line 177"/>
            <p:cNvSpPr>
              <a:spLocks noChangeAspect="1"/>
            </p:cNvSpPr>
            <p:nvPr/>
          </p:nvSpPr>
          <p:spPr>
            <a:xfrm rot="5160000" flipV="1">
              <a:off x="3937" y="146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93" name="Line 178"/>
            <p:cNvSpPr>
              <a:spLocks noChangeAspect="1"/>
            </p:cNvSpPr>
            <p:nvPr/>
          </p:nvSpPr>
          <p:spPr>
            <a:xfrm rot="5100000" flipV="1">
              <a:off x="3937" y="144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94" name="Line 179"/>
            <p:cNvSpPr>
              <a:spLocks noChangeAspect="1"/>
            </p:cNvSpPr>
            <p:nvPr/>
          </p:nvSpPr>
          <p:spPr>
            <a:xfrm rot="5040000" flipV="1">
              <a:off x="3937" y="143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95" name="Line 180"/>
            <p:cNvSpPr>
              <a:spLocks noChangeAspect="1"/>
            </p:cNvSpPr>
            <p:nvPr/>
          </p:nvSpPr>
          <p:spPr>
            <a:xfrm rot="4980000" flipV="1">
              <a:off x="3934" y="141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96" name="Line 181"/>
            <p:cNvSpPr>
              <a:spLocks noChangeAspect="1"/>
            </p:cNvSpPr>
            <p:nvPr/>
          </p:nvSpPr>
          <p:spPr>
            <a:xfrm rot="4920000" flipV="1">
              <a:off x="3929" y="139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97" name="Line 182"/>
            <p:cNvSpPr>
              <a:spLocks noChangeAspect="1"/>
            </p:cNvSpPr>
            <p:nvPr/>
          </p:nvSpPr>
          <p:spPr>
            <a:xfrm rot="4860000" flipV="1">
              <a:off x="3929" y="1377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269" name="Group 183"/>
          <p:cNvGrpSpPr/>
          <p:nvPr/>
        </p:nvGrpSpPr>
        <p:grpSpPr>
          <a:xfrm rot="15600000">
            <a:off x="3910965" y="3386455"/>
            <a:ext cx="3403600" cy="234950"/>
            <a:chOff x="2977" y="2556"/>
            <a:chExt cx="2144" cy="148"/>
          </a:xfrm>
        </p:grpSpPr>
        <p:sp>
          <p:nvSpPr>
            <p:cNvPr id="9280" name="Line 184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81" name="Line 185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82" name="Line 186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83" name="Line 187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84" name="Line 188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85" name="Line 189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86" name="Line 190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87" name="Line 191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88" name="Line 192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270" name="Group 193"/>
          <p:cNvGrpSpPr/>
          <p:nvPr/>
        </p:nvGrpSpPr>
        <p:grpSpPr>
          <a:xfrm rot="15000000">
            <a:off x="3651885" y="3497580"/>
            <a:ext cx="3403600" cy="234950"/>
            <a:chOff x="2977" y="2556"/>
            <a:chExt cx="2144" cy="148"/>
          </a:xfrm>
        </p:grpSpPr>
        <p:sp>
          <p:nvSpPr>
            <p:cNvPr id="9271" name="Line 194"/>
            <p:cNvSpPr>
              <a:spLocks noChangeAspect="1"/>
            </p:cNvSpPr>
            <p:nvPr/>
          </p:nvSpPr>
          <p:spPr>
            <a:xfrm rot="5340000" flipV="1">
              <a:off x="4055" y="1638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72" name="Line 195"/>
            <p:cNvSpPr>
              <a:spLocks noChangeAspect="1"/>
            </p:cNvSpPr>
            <p:nvPr/>
          </p:nvSpPr>
          <p:spPr>
            <a:xfrm rot="5280000" flipV="1">
              <a:off x="4054" y="161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73" name="Line 196"/>
            <p:cNvSpPr>
              <a:spLocks noChangeAspect="1"/>
            </p:cNvSpPr>
            <p:nvPr/>
          </p:nvSpPr>
          <p:spPr>
            <a:xfrm rot="5220000" flipV="1">
              <a:off x="4054" y="1599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74" name="Line 197"/>
            <p:cNvSpPr>
              <a:spLocks noChangeAspect="1"/>
            </p:cNvSpPr>
            <p:nvPr/>
          </p:nvSpPr>
          <p:spPr>
            <a:xfrm rot="5160000" flipV="1">
              <a:off x="4050" y="1581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75" name="Line 198"/>
            <p:cNvSpPr>
              <a:spLocks noChangeAspect="1"/>
            </p:cNvSpPr>
            <p:nvPr/>
          </p:nvSpPr>
          <p:spPr>
            <a:xfrm rot="5100000" flipV="1">
              <a:off x="4050" y="1562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76" name="Line 199"/>
            <p:cNvSpPr>
              <a:spLocks noChangeAspect="1"/>
            </p:cNvSpPr>
            <p:nvPr/>
          </p:nvSpPr>
          <p:spPr>
            <a:xfrm rot="5040000" flipV="1">
              <a:off x="4050" y="1543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77" name="Line 200"/>
            <p:cNvSpPr>
              <a:spLocks noChangeAspect="1"/>
            </p:cNvSpPr>
            <p:nvPr/>
          </p:nvSpPr>
          <p:spPr>
            <a:xfrm rot="4980000" flipV="1">
              <a:off x="4047" y="1525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78" name="Line 201"/>
            <p:cNvSpPr>
              <a:spLocks noChangeAspect="1"/>
            </p:cNvSpPr>
            <p:nvPr/>
          </p:nvSpPr>
          <p:spPr>
            <a:xfrm rot="4920000" flipV="1">
              <a:off x="4042" y="1506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79" name="Line 202"/>
            <p:cNvSpPr>
              <a:spLocks noChangeAspect="1"/>
            </p:cNvSpPr>
            <p:nvPr/>
          </p:nvSpPr>
          <p:spPr>
            <a:xfrm rot="4860000" flipV="1">
              <a:off x="4042" y="1490"/>
              <a:ext cx="0" cy="2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9234" name="Line 203"/>
          <p:cNvSpPr>
            <a:spLocks noChangeAspect="1"/>
          </p:cNvSpPr>
          <p:nvPr/>
        </p:nvSpPr>
        <p:spPr>
          <a:xfrm rot="-600000" flipV="1">
            <a:off x="5743575" y="1772603"/>
            <a:ext cx="0" cy="33845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5" name="Line 204"/>
          <p:cNvSpPr>
            <a:spLocks noChangeAspect="1"/>
          </p:cNvSpPr>
          <p:nvPr/>
        </p:nvSpPr>
        <p:spPr>
          <a:xfrm rot="-1200000" flipV="1">
            <a:off x="5464175" y="1839913"/>
            <a:ext cx="0" cy="33829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6" name="Line 205"/>
          <p:cNvSpPr>
            <a:spLocks noChangeAspect="1"/>
          </p:cNvSpPr>
          <p:nvPr/>
        </p:nvSpPr>
        <p:spPr>
          <a:xfrm rot="-2400000" flipV="1">
            <a:off x="4960938" y="2148840"/>
            <a:ext cx="0" cy="33829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7" name="Freeform 206"/>
          <p:cNvSpPr>
            <a:spLocks noChangeAspect="1"/>
          </p:cNvSpPr>
          <p:nvPr/>
        </p:nvSpPr>
        <p:spPr>
          <a:xfrm>
            <a:off x="3457575" y="2963228"/>
            <a:ext cx="2573338" cy="2159000"/>
          </a:xfrm>
          <a:custGeom>
            <a:avLst/>
            <a:gdLst>
              <a:gd name="txL" fmla="*/ 0 w 1621"/>
              <a:gd name="txT" fmla="*/ 0 h 1360"/>
              <a:gd name="txR" fmla="*/ 1621 w 1621"/>
              <a:gd name="txB" fmla="*/ 1360 h 1360"/>
            </a:gdLst>
            <a:ahLst/>
            <a:cxnLst>
              <a:cxn ang="0">
                <a:pos x="1621" y="1360"/>
              </a:cxn>
              <a:cxn ang="0">
                <a:pos x="0" y="0"/>
              </a:cxn>
            </a:cxnLst>
            <a:rect l="txL" t="txT" r="txR" b="txB"/>
            <a:pathLst>
              <a:path w="1621" h="1360">
                <a:moveTo>
                  <a:pt x="1621" y="136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" name="Freeform 207"/>
          <p:cNvSpPr>
            <a:spLocks noChangeAspect="1"/>
          </p:cNvSpPr>
          <p:nvPr/>
        </p:nvSpPr>
        <p:spPr>
          <a:xfrm>
            <a:off x="2871788" y="3971290"/>
            <a:ext cx="3162300" cy="1154113"/>
          </a:xfrm>
          <a:custGeom>
            <a:avLst/>
            <a:gdLst>
              <a:gd name="txL" fmla="*/ 0 w 1992"/>
              <a:gd name="txT" fmla="*/ 0 h 727"/>
              <a:gd name="txR" fmla="*/ 1992 w 1992"/>
              <a:gd name="txB" fmla="*/ 727 h 727"/>
            </a:gdLst>
            <a:ahLst/>
            <a:cxnLst>
              <a:cxn ang="0">
                <a:pos x="1992" y="727"/>
              </a:cxn>
              <a:cxn ang="0">
                <a:pos x="0" y="0"/>
              </a:cxn>
            </a:cxnLst>
            <a:rect l="txL" t="txT" r="txR" b="txB"/>
            <a:pathLst>
              <a:path w="1992" h="727">
                <a:moveTo>
                  <a:pt x="1992" y="727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" name="Freeform 208"/>
          <p:cNvSpPr>
            <a:spLocks noChangeAspect="1"/>
          </p:cNvSpPr>
          <p:nvPr/>
        </p:nvSpPr>
        <p:spPr>
          <a:xfrm>
            <a:off x="2724150" y="4539615"/>
            <a:ext cx="3308350" cy="593725"/>
          </a:xfrm>
          <a:custGeom>
            <a:avLst/>
            <a:gdLst>
              <a:gd name="txL" fmla="*/ 0 w 2084"/>
              <a:gd name="txT" fmla="*/ 0 h 374"/>
              <a:gd name="txR" fmla="*/ 2084 w 2084"/>
              <a:gd name="txB" fmla="*/ 374 h 374"/>
            </a:gdLst>
            <a:ahLst/>
            <a:cxnLst>
              <a:cxn ang="0">
                <a:pos x="2084" y="374"/>
              </a:cxn>
              <a:cxn ang="0">
                <a:pos x="0" y="0"/>
              </a:cxn>
            </a:cxnLst>
            <a:rect l="txL" t="txT" r="txR" b="txB"/>
            <a:pathLst>
              <a:path w="2084" h="374">
                <a:moveTo>
                  <a:pt x="2084" y="374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40" name="AutoShape 209"/>
          <p:cNvSpPr/>
          <p:nvPr/>
        </p:nvSpPr>
        <p:spPr>
          <a:xfrm>
            <a:off x="3071178" y="2129155"/>
            <a:ext cx="5940425" cy="596074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2970213" y="0"/>
              </a:cxn>
              <a:cxn ang="0">
                <a:pos x="349825" y="2970213"/>
              </a:cxn>
              <a:cxn ang="0">
                <a:pos x="2970213" y="699925"/>
              </a:cxn>
              <a:cxn ang="0">
                <a:pos x="5590600" y="2970213"/>
              </a:cxn>
            </a:cxnLst>
            <a:rect l="txL" t="txT" r="txR" b="txB"/>
            <a:pathLst>
              <a:path w="21600" h="21600">
                <a:moveTo>
                  <a:pt x="2545" y="10800"/>
                </a:moveTo>
                <a:cubicBezTo>
                  <a:pt x="2545" y="6240"/>
                  <a:pt x="6240" y="2545"/>
                  <a:pt x="10800" y="2545"/>
                </a:cubicBezTo>
                <a:cubicBezTo>
                  <a:pt x="15359" y="2544"/>
                  <a:pt x="19054" y="6240"/>
                  <a:pt x="190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30868" y="2154876"/>
            <a:ext cx="5850254" cy="3146421"/>
            <a:chOff x="3130868" y="2167576"/>
            <a:chExt cx="5850254" cy="3146421"/>
          </a:xfrm>
        </p:grpSpPr>
        <p:sp>
          <p:nvSpPr>
            <p:cNvPr id="9243" name="Text Box 212"/>
            <p:cNvSpPr txBox="1">
              <a:spLocks noChangeAspect="1"/>
            </p:cNvSpPr>
            <p:nvPr/>
          </p:nvSpPr>
          <p:spPr>
            <a:xfrm rot="5400000">
              <a:off x="8759825" y="5017135"/>
              <a:ext cx="248920" cy="19367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r>
                <a:rPr lang="en-US" altLang="zh-CN" sz="1400" dirty="0">
                  <a:latin typeface="Arial" panose="020B0604020202020204" pitchFamily="34" charset="0"/>
                </a:rPr>
                <a:t>180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9246" name="Text Box 215"/>
            <p:cNvSpPr txBox="1">
              <a:spLocks noChangeAspect="1"/>
            </p:cNvSpPr>
            <p:nvPr/>
          </p:nvSpPr>
          <p:spPr>
            <a:xfrm>
              <a:off x="5878513" y="2167576"/>
              <a:ext cx="314325" cy="254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altLang="zh-CN" sz="14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</a:rPr>
                <a:t>90</a:t>
              </a:r>
              <a:endParaRPr lang="en-US" altLang="zh-CN" sz="14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</a:endParaRPr>
            </a:p>
          </p:txBody>
        </p:sp>
        <p:sp>
          <p:nvSpPr>
            <p:cNvPr id="30" name="Text Box 210"/>
            <p:cNvSpPr txBox="1">
              <a:spLocks noChangeAspect="1"/>
            </p:cNvSpPr>
            <p:nvPr/>
          </p:nvSpPr>
          <p:spPr>
            <a:xfrm rot="16200000">
              <a:off x="3121660" y="5078730"/>
              <a:ext cx="244475" cy="22606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r"/>
              <a:r>
                <a:rPr lang="en-US" altLang="zh-CN" sz="1400" dirty="0">
                  <a:latin typeface="Arial" panose="020B0604020202020204" pitchFamily="34" charset="0"/>
                </a:rPr>
                <a:t>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1" name="Text Box 218"/>
            <p:cNvSpPr txBox="1">
              <a:spLocks noChangeAspect="1"/>
            </p:cNvSpPr>
            <p:nvPr/>
          </p:nvSpPr>
          <p:spPr>
            <a:xfrm rot="18000000">
              <a:off x="3438525" y="3641090"/>
              <a:ext cx="334010" cy="2438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30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2" name="Text Box 226"/>
            <p:cNvSpPr txBox="1">
              <a:spLocks noChangeAspect="1"/>
            </p:cNvSpPr>
            <p:nvPr/>
          </p:nvSpPr>
          <p:spPr>
            <a:xfrm rot="18600000">
              <a:off x="3738245" y="3224530"/>
              <a:ext cx="255270" cy="23177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40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3" name="Text Box 225"/>
            <p:cNvSpPr txBox="1">
              <a:spLocks noChangeAspect="1"/>
            </p:cNvSpPr>
            <p:nvPr/>
          </p:nvSpPr>
          <p:spPr>
            <a:xfrm rot="19200000">
              <a:off x="4076065" y="2894330"/>
              <a:ext cx="255270" cy="21463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50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4" name="Text Box 216"/>
            <p:cNvSpPr txBox="1">
              <a:spLocks noChangeAspect="1"/>
            </p:cNvSpPr>
            <p:nvPr/>
          </p:nvSpPr>
          <p:spPr>
            <a:xfrm rot="19800000">
              <a:off x="4493260" y="2578735"/>
              <a:ext cx="255270" cy="2381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60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5" name="Text Box 224"/>
            <p:cNvSpPr txBox="1">
              <a:spLocks noChangeAspect="1"/>
            </p:cNvSpPr>
            <p:nvPr/>
          </p:nvSpPr>
          <p:spPr>
            <a:xfrm rot="9660000" flipV="1">
              <a:off x="4947285" y="2384425"/>
              <a:ext cx="288925" cy="2000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70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6" name="Text Box 223"/>
            <p:cNvSpPr txBox="1">
              <a:spLocks noChangeAspect="1"/>
            </p:cNvSpPr>
            <p:nvPr/>
          </p:nvSpPr>
          <p:spPr>
            <a:xfrm rot="-600000">
              <a:off x="5395595" y="2199005"/>
              <a:ext cx="314325" cy="2914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80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7" name="Text Box 222"/>
            <p:cNvSpPr txBox="1">
              <a:spLocks noChangeAspect="1"/>
            </p:cNvSpPr>
            <p:nvPr/>
          </p:nvSpPr>
          <p:spPr>
            <a:xfrm rot="600000">
              <a:off x="6370289" y="2174567"/>
              <a:ext cx="243221" cy="23241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100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8" name="Text Box 221"/>
            <p:cNvSpPr txBox="1">
              <a:spLocks noChangeAspect="1"/>
            </p:cNvSpPr>
            <p:nvPr/>
          </p:nvSpPr>
          <p:spPr>
            <a:xfrm rot="1103188">
              <a:off x="6862445" y="2344420"/>
              <a:ext cx="285750" cy="21653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110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9" name="Text Box 214"/>
            <p:cNvSpPr txBox="1">
              <a:spLocks noChangeAspect="1"/>
            </p:cNvSpPr>
            <p:nvPr/>
          </p:nvSpPr>
          <p:spPr>
            <a:xfrm rot="1800000">
              <a:off x="7316470" y="2526030"/>
              <a:ext cx="285750" cy="23685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120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40" name="Text Box 220"/>
            <p:cNvSpPr txBox="1"/>
            <p:nvPr/>
          </p:nvSpPr>
          <p:spPr>
            <a:xfrm rot="2400000">
              <a:off x="7660005" y="2860675"/>
              <a:ext cx="427990" cy="21018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130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41" name="Text Box 217"/>
            <p:cNvSpPr txBox="1"/>
            <p:nvPr/>
          </p:nvSpPr>
          <p:spPr>
            <a:xfrm rot="3000000">
              <a:off x="8074025" y="3161665"/>
              <a:ext cx="385445" cy="23939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140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42" name="Text Box 213"/>
            <p:cNvSpPr txBox="1"/>
            <p:nvPr/>
          </p:nvSpPr>
          <p:spPr>
            <a:xfrm rot="3600000">
              <a:off x="8307705" y="3554095"/>
              <a:ext cx="430530" cy="25908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150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43" name="Text Box 211"/>
            <p:cNvSpPr txBox="1"/>
            <p:nvPr/>
          </p:nvSpPr>
          <p:spPr>
            <a:xfrm rot="4200000">
              <a:off x="8538845" y="4053205"/>
              <a:ext cx="391160" cy="23558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160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44" name="Text Box 219"/>
            <p:cNvSpPr txBox="1">
              <a:spLocks noChangeAspect="1"/>
            </p:cNvSpPr>
            <p:nvPr/>
          </p:nvSpPr>
          <p:spPr>
            <a:xfrm rot="4800000">
              <a:off x="8656955" y="4515485"/>
              <a:ext cx="366395" cy="25527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170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48" name="Text Box 227"/>
            <p:cNvSpPr txBox="1">
              <a:spLocks noChangeAspect="1"/>
            </p:cNvSpPr>
            <p:nvPr/>
          </p:nvSpPr>
          <p:spPr>
            <a:xfrm rot="17400000">
              <a:off x="3253740" y="4068445"/>
              <a:ext cx="255905" cy="2406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20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49" name="Text Box 228"/>
            <p:cNvSpPr txBox="1">
              <a:spLocks noChangeAspect="1"/>
            </p:cNvSpPr>
            <p:nvPr/>
          </p:nvSpPr>
          <p:spPr>
            <a:xfrm rot="16800000">
              <a:off x="3132455" y="4544695"/>
              <a:ext cx="255270" cy="24765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5714381" y="5310084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中心</a:t>
            </a:r>
            <a:endParaRPr lang="zh-CN" altLang="en-US" sz="24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5" name="文本框 224"/>
          <p:cNvSpPr txBox="1"/>
          <p:nvPr/>
        </p:nvSpPr>
        <p:spPr>
          <a:xfrm flipV="1">
            <a:off x="5859780" y="4958715"/>
            <a:ext cx="3492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endParaRPr lang="zh-CN" altLang="en-US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988310" y="5327650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刻度线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0" name="文本框 229"/>
          <p:cNvSpPr txBox="1"/>
          <p:nvPr/>
        </p:nvSpPr>
        <p:spPr>
          <a:xfrm>
            <a:off x="7589772" y="5346607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刻度线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31" name="组合 230"/>
          <p:cNvGrpSpPr/>
          <p:nvPr/>
        </p:nvGrpSpPr>
        <p:grpSpPr>
          <a:xfrm>
            <a:off x="1924638" y="866502"/>
            <a:ext cx="8144504" cy="4423097"/>
            <a:chOff x="1924638" y="866502"/>
            <a:chExt cx="8144504" cy="4423097"/>
          </a:xfrm>
        </p:grpSpPr>
        <p:sp>
          <p:nvSpPr>
            <p:cNvPr id="232" name="Text Box 212"/>
            <p:cNvSpPr txBox="1">
              <a:spLocks noChangeAspect="1"/>
            </p:cNvSpPr>
            <p:nvPr/>
          </p:nvSpPr>
          <p:spPr>
            <a:xfrm rot="5400000">
              <a:off x="9808518" y="4970463"/>
              <a:ext cx="248920" cy="19367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r>
                <a:rPr lang="en-US" altLang="zh-CN" sz="1600" dirty="0">
                  <a:latin typeface="Arial" panose="020B0604020202020204" pitchFamily="34" charset="0"/>
                </a:rPr>
                <a:t>180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33" name="Text Box 218"/>
            <p:cNvSpPr txBox="1">
              <a:spLocks noChangeAspect="1"/>
            </p:cNvSpPr>
            <p:nvPr/>
          </p:nvSpPr>
          <p:spPr>
            <a:xfrm rot="-3600000">
              <a:off x="2121814" y="2746184"/>
              <a:ext cx="640500" cy="61977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30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34" name="Text Box 226"/>
            <p:cNvSpPr txBox="1">
              <a:spLocks noChangeAspect="1"/>
            </p:cNvSpPr>
            <p:nvPr/>
          </p:nvSpPr>
          <p:spPr>
            <a:xfrm rot="-3000000">
              <a:off x="2592704" y="2214703"/>
              <a:ext cx="626982" cy="56927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40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35" name="Text Box 225"/>
            <p:cNvSpPr txBox="1">
              <a:spLocks noChangeAspect="1"/>
            </p:cNvSpPr>
            <p:nvPr/>
          </p:nvSpPr>
          <p:spPr>
            <a:xfrm rot="-2400000">
              <a:off x="2990021" y="1746039"/>
              <a:ext cx="682414" cy="57377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50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36" name="Text Box 216"/>
            <p:cNvSpPr txBox="1">
              <a:spLocks noChangeAspect="1"/>
            </p:cNvSpPr>
            <p:nvPr/>
          </p:nvSpPr>
          <p:spPr>
            <a:xfrm rot="-1800000">
              <a:off x="3646911" y="1395327"/>
              <a:ext cx="556920" cy="51951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60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37" name="Text Box 224"/>
            <p:cNvSpPr txBox="1">
              <a:spLocks noChangeAspect="1"/>
            </p:cNvSpPr>
            <p:nvPr/>
          </p:nvSpPr>
          <p:spPr>
            <a:xfrm rot="9660000" flipV="1">
              <a:off x="4445147" y="1316085"/>
              <a:ext cx="456174" cy="31581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70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38" name="Text Box 223"/>
            <p:cNvSpPr txBox="1">
              <a:spLocks noChangeAspect="1"/>
            </p:cNvSpPr>
            <p:nvPr/>
          </p:nvSpPr>
          <p:spPr>
            <a:xfrm rot="-600000">
              <a:off x="5186310" y="1137025"/>
              <a:ext cx="314325" cy="2914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80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39" name="Text Box 222"/>
            <p:cNvSpPr txBox="1">
              <a:spLocks noChangeAspect="1"/>
            </p:cNvSpPr>
            <p:nvPr/>
          </p:nvSpPr>
          <p:spPr>
            <a:xfrm rot="600000">
              <a:off x="6503046" y="866502"/>
              <a:ext cx="558115" cy="5333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100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40" name="Text Box 221"/>
            <p:cNvSpPr txBox="1">
              <a:spLocks noChangeAspect="1"/>
            </p:cNvSpPr>
            <p:nvPr/>
          </p:nvSpPr>
          <p:spPr>
            <a:xfrm rot="1103188">
              <a:off x="7126957" y="1140769"/>
              <a:ext cx="612439" cy="46409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41" name="Text Box 214"/>
            <p:cNvSpPr txBox="1">
              <a:spLocks noChangeAspect="1"/>
            </p:cNvSpPr>
            <p:nvPr/>
          </p:nvSpPr>
          <p:spPr>
            <a:xfrm rot="1800000" flipH="1">
              <a:off x="7813066" y="1437373"/>
              <a:ext cx="552415" cy="45789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120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42" name="Text Box 220"/>
            <p:cNvSpPr txBox="1"/>
            <p:nvPr/>
          </p:nvSpPr>
          <p:spPr>
            <a:xfrm rot="2400000">
              <a:off x="8398912" y="1867332"/>
              <a:ext cx="440890" cy="42327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130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43" name="Text Box 217"/>
            <p:cNvSpPr txBox="1"/>
            <p:nvPr/>
          </p:nvSpPr>
          <p:spPr>
            <a:xfrm rot="3000000">
              <a:off x="8898501" y="2292088"/>
              <a:ext cx="411997" cy="46112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140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44" name="Text Box 213"/>
            <p:cNvSpPr txBox="1"/>
            <p:nvPr/>
          </p:nvSpPr>
          <p:spPr>
            <a:xfrm rot="3600000">
              <a:off x="9226821" y="3005714"/>
              <a:ext cx="430530" cy="25908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150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45" name="Text Box 211"/>
            <p:cNvSpPr txBox="1"/>
            <p:nvPr/>
          </p:nvSpPr>
          <p:spPr>
            <a:xfrm rot="4200000">
              <a:off x="9614206" y="3529621"/>
              <a:ext cx="474728" cy="43514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160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46" name="Text Box 219"/>
            <p:cNvSpPr txBox="1">
              <a:spLocks noChangeAspect="1"/>
            </p:cNvSpPr>
            <p:nvPr/>
          </p:nvSpPr>
          <p:spPr>
            <a:xfrm rot="4800000">
              <a:off x="9766772" y="4297325"/>
              <a:ext cx="248265" cy="26368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170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47" name="Text Box 227"/>
            <p:cNvSpPr txBox="1">
              <a:spLocks noChangeAspect="1"/>
            </p:cNvSpPr>
            <p:nvPr/>
          </p:nvSpPr>
          <p:spPr>
            <a:xfrm rot="17179459">
              <a:off x="1907956" y="3484952"/>
              <a:ext cx="560242" cy="52687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20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48" name="Text Box 228"/>
            <p:cNvSpPr txBox="1">
              <a:spLocks noChangeAspect="1"/>
            </p:cNvSpPr>
            <p:nvPr/>
          </p:nvSpPr>
          <p:spPr>
            <a:xfrm rot="-4800000">
              <a:off x="2045484" y="4306534"/>
              <a:ext cx="284095" cy="27561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49" name="Text Box 210"/>
            <p:cNvSpPr txBox="1">
              <a:spLocks noChangeAspect="1"/>
            </p:cNvSpPr>
            <p:nvPr/>
          </p:nvSpPr>
          <p:spPr>
            <a:xfrm rot="-5400000">
              <a:off x="2015564" y="5054332"/>
              <a:ext cx="244475" cy="22606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r"/>
              <a:r>
                <a:rPr lang="en-US" altLang="zh-CN" sz="1600" dirty="0">
                  <a:latin typeface="Arial" panose="020B0604020202020204" pitchFamily="34" charset="0"/>
                </a:rPr>
                <a:t>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50" name="Text Box 215"/>
            <p:cNvSpPr txBox="1">
              <a:spLocks noChangeAspect="1"/>
            </p:cNvSpPr>
            <p:nvPr/>
          </p:nvSpPr>
          <p:spPr>
            <a:xfrm>
              <a:off x="5848307" y="1032204"/>
              <a:ext cx="404405" cy="3496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altLang="zh-CN" sz="16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</a:rPr>
                <a:t>90</a:t>
              </a:r>
              <a:endParaRPr lang="en-US" altLang="zh-CN" sz="16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2232799" y="1394835"/>
            <a:ext cx="7482860" cy="3932179"/>
            <a:chOff x="2232799" y="1394835"/>
            <a:chExt cx="7482860" cy="3932179"/>
          </a:xfrm>
        </p:grpSpPr>
        <p:sp>
          <p:nvSpPr>
            <p:cNvPr id="272" name="Text Box 215"/>
            <p:cNvSpPr txBox="1">
              <a:spLocks noChangeAspect="1"/>
            </p:cNvSpPr>
            <p:nvPr/>
          </p:nvSpPr>
          <p:spPr>
            <a:xfrm>
              <a:off x="5855439" y="1394835"/>
              <a:ext cx="404405" cy="260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altLang="zh-CN" sz="16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</a:rPr>
                <a:t>90</a:t>
              </a:r>
              <a:endParaRPr lang="en-US" altLang="zh-CN" sz="16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</a:endParaRPr>
            </a:p>
          </p:txBody>
        </p:sp>
        <p:sp>
          <p:nvSpPr>
            <p:cNvPr id="273" name="Text Box 210"/>
            <p:cNvSpPr txBox="1">
              <a:spLocks noChangeAspect="1"/>
            </p:cNvSpPr>
            <p:nvPr/>
          </p:nvSpPr>
          <p:spPr>
            <a:xfrm rot="-5400000">
              <a:off x="9480391" y="5091747"/>
              <a:ext cx="244475" cy="22606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r"/>
              <a:r>
                <a:rPr lang="en-US" altLang="zh-CN" sz="1600" dirty="0">
                  <a:latin typeface="Arial" panose="020B0604020202020204" pitchFamily="34" charset="0"/>
                </a:rPr>
                <a:t>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74" name="Text Box 228"/>
            <p:cNvSpPr txBox="1">
              <a:spLocks noChangeAspect="1"/>
            </p:cNvSpPr>
            <p:nvPr/>
          </p:nvSpPr>
          <p:spPr>
            <a:xfrm rot="5076386">
              <a:off x="9380024" y="4335163"/>
              <a:ext cx="261206" cy="25340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75" name="Text Box 227"/>
            <p:cNvSpPr txBox="1">
              <a:spLocks noChangeAspect="1"/>
            </p:cNvSpPr>
            <p:nvPr/>
          </p:nvSpPr>
          <p:spPr>
            <a:xfrm rot="4240340">
              <a:off x="9250216" y="3779893"/>
              <a:ext cx="255905" cy="2406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20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76" name="Text Box 218"/>
            <p:cNvSpPr txBox="1">
              <a:spLocks noChangeAspect="1"/>
            </p:cNvSpPr>
            <p:nvPr/>
          </p:nvSpPr>
          <p:spPr>
            <a:xfrm rot="3789024">
              <a:off x="8944728" y="3209175"/>
              <a:ext cx="334010" cy="2438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30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77" name="Text Box 226"/>
            <p:cNvSpPr txBox="1">
              <a:spLocks noChangeAspect="1"/>
            </p:cNvSpPr>
            <p:nvPr/>
          </p:nvSpPr>
          <p:spPr>
            <a:xfrm rot="2786583">
              <a:off x="8565503" y="2694219"/>
              <a:ext cx="412293" cy="25744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40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78" name="Text Box 225"/>
            <p:cNvSpPr txBox="1">
              <a:spLocks noChangeAspect="1"/>
            </p:cNvSpPr>
            <p:nvPr/>
          </p:nvSpPr>
          <p:spPr>
            <a:xfrm rot="2493178">
              <a:off x="8093292" y="2319239"/>
              <a:ext cx="430936" cy="19855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6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50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79" name="Text Box 216"/>
            <p:cNvSpPr txBox="1">
              <a:spLocks noChangeAspect="1"/>
            </p:cNvSpPr>
            <p:nvPr/>
          </p:nvSpPr>
          <p:spPr>
            <a:xfrm rot="1820373">
              <a:off x="7657825" y="1839930"/>
              <a:ext cx="363907" cy="3394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60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80" name="Text Box 224"/>
            <p:cNvSpPr txBox="1">
              <a:spLocks noChangeAspect="1"/>
            </p:cNvSpPr>
            <p:nvPr/>
          </p:nvSpPr>
          <p:spPr>
            <a:xfrm rot="11824960" flipV="1">
              <a:off x="7046701" y="1664699"/>
              <a:ext cx="395793" cy="27401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70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81" name="Text Box 223"/>
            <p:cNvSpPr txBox="1">
              <a:spLocks noChangeAspect="1"/>
            </p:cNvSpPr>
            <p:nvPr/>
          </p:nvSpPr>
          <p:spPr>
            <a:xfrm rot="776895">
              <a:off x="6491022" y="1465349"/>
              <a:ext cx="433895" cy="31640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80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82" name="Text Box 222"/>
            <p:cNvSpPr txBox="1">
              <a:spLocks noChangeAspect="1"/>
            </p:cNvSpPr>
            <p:nvPr/>
          </p:nvSpPr>
          <p:spPr>
            <a:xfrm rot="20793042">
              <a:off x="5177633" y="1444499"/>
              <a:ext cx="393514" cy="29215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100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83" name="Text Box 221"/>
            <p:cNvSpPr txBox="1">
              <a:spLocks noChangeAspect="1"/>
            </p:cNvSpPr>
            <p:nvPr/>
          </p:nvSpPr>
          <p:spPr>
            <a:xfrm rot="20213591">
              <a:off x="4524504" y="1579959"/>
              <a:ext cx="478820" cy="3340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110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84" name="Text Box 214"/>
            <p:cNvSpPr txBox="1">
              <a:spLocks noChangeAspect="1"/>
            </p:cNvSpPr>
            <p:nvPr/>
          </p:nvSpPr>
          <p:spPr>
            <a:xfrm rot="19902181">
              <a:off x="3887514" y="1985395"/>
              <a:ext cx="573316" cy="21547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120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85" name="Text Box 220"/>
            <p:cNvSpPr txBox="1"/>
            <p:nvPr/>
          </p:nvSpPr>
          <p:spPr>
            <a:xfrm rot="18977307">
              <a:off x="3506036" y="2345536"/>
              <a:ext cx="400670" cy="18913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130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86" name="Text Box 217"/>
            <p:cNvSpPr txBox="1"/>
            <p:nvPr/>
          </p:nvSpPr>
          <p:spPr>
            <a:xfrm rot="18589862">
              <a:off x="3074424" y="2684212"/>
              <a:ext cx="433512" cy="28534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140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87" name="Text Box 213"/>
            <p:cNvSpPr txBox="1"/>
            <p:nvPr/>
          </p:nvSpPr>
          <p:spPr>
            <a:xfrm rot="17916956">
              <a:off x="2662097" y="3141249"/>
              <a:ext cx="470873" cy="31050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150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88" name="Text Box 211"/>
            <p:cNvSpPr txBox="1"/>
            <p:nvPr/>
          </p:nvSpPr>
          <p:spPr>
            <a:xfrm rot="17300238">
              <a:off x="2439833" y="3663604"/>
              <a:ext cx="365135" cy="3750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160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89" name="Text Box 212"/>
            <p:cNvSpPr txBox="1">
              <a:spLocks noChangeAspect="1"/>
            </p:cNvSpPr>
            <p:nvPr/>
          </p:nvSpPr>
          <p:spPr>
            <a:xfrm rot="16499387">
              <a:off x="2138736" y="4824608"/>
              <a:ext cx="525780" cy="33765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r>
                <a:rPr lang="en-US" altLang="zh-CN" sz="1600" dirty="0">
                  <a:latin typeface="Arial" panose="020B0604020202020204" pitchFamily="34" charset="0"/>
                </a:rPr>
                <a:t>180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sp>
          <p:nvSpPr>
            <p:cNvPr id="290" name="Text Box 219"/>
            <p:cNvSpPr txBox="1">
              <a:spLocks noChangeAspect="1"/>
            </p:cNvSpPr>
            <p:nvPr/>
          </p:nvSpPr>
          <p:spPr>
            <a:xfrm rot="16814976">
              <a:off x="2244296" y="4375332"/>
              <a:ext cx="578397" cy="23543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</a:rPr>
                <a:t>170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</p:grpSp>
      <p:sp>
        <p:nvSpPr>
          <p:cNvPr id="291" name="AutoShape 209"/>
          <p:cNvSpPr/>
          <p:nvPr/>
        </p:nvSpPr>
        <p:spPr>
          <a:xfrm>
            <a:off x="4965378" y="4370716"/>
            <a:ext cx="2169478" cy="22225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2970213" y="0"/>
              </a:cxn>
              <a:cxn ang="0">
                <a:pos x="349825" y="2970213"/>
              </a:cxn>
              <a:cxn ang="0">
                <a:pos x="2970213" y="699925"/>
              </a:cxn>
              <a:cxn ang="0">
                <a:pos x="5590600" y="2970213"/>
              </a:cxn>
            </a:cxnLst>
            <a:rect l="txL" t="txT" r="txR" b="txB"/>
            <a:pathLst>
              <a:path w="21600" h="21600">
                <a:moveTo>
                  <a:pt x="2545" y="10800"/>
                </a:moveTo>
                <a:cubicBezTo>
                  <a:pt x="2545" y="6240"/>
                  <a:pt x="6240" y="2545"/>
                  <a:pt x="10800" y="2545"/>
                </a:cubicBezTo>
                <a:cubicBezTo>
                  <a:pt x="15359" y="2544"/>
                  <a:pt x="19054" y="6240"/>
                  <a:pt x="190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2" name="Arc 65"/>
          <p:cNvSpPr>
            <a:spLocks noChangeAspect="1"/>
          </p:cNvSpPr>
          <p:nvPr/>
        </p:nvSpPr>
        <p:spPr>
          <a:xfrm rot="10800000">
            <a:off x="3082234" y="2141854"/>
            <a:ext cx="5924288" cy="3005679"/>
          </a:xfrm>
          <a:custGeom>
            <a:avLst/>
            <a:gdLst>
              <a:gd name="txL" fmla="*/ 0 w 43200"/>
              <a:gd name="txT" fmla="*/ 0 h 21691"/>
              <a:gd name="txR" fmla="*/ 43200 w 43200"/>
              <a:gd name="txB" fmla="*/ 21691 h 21691"/>
            </a:gdLst>
            <a:ahLst/>
            <a:cxnLst>
              <a:cxn ang="0">
                <a:pos x="2948" y="1"/>
              </a:cxn>
              <a:cxn ang="0">
                <a:pos x="0" y="0"/>
              </a:cxn>
              <a:cxn ang="0">
                <a:pos x="1474" y="6"/>
              </a:cxn>
            </a:cxnLst>
            <a:rect l="txL" t="txT" r="txR" b="txB"/>
            <a:pathLst>
              <a:path w="43200" h="21691" fill="none">
                <a:moveTo>
                  <a:pt x="43199" y="14"/>
                </a:moveTo>
                <a:cubicBezTo>
                  <a:pt x="43199" y="39"/>
                  <a:pt x="43200" y="65"/>
                  <a:pt x="43200" y="91"/>
                </a:cubicBezTo>
                <a:cubicBezTo>
                  <a:pt x="43200" y="12020"/>
                  <a:pt x="33529" y="21691"/>
                  <a:pt x="21600" y="21691"/>
                </a:cubicBezTo>
                <a:cubicBezTo>
                  <a:pt x="9670" y="21691"/>
                  <a:pt x="0" y="12020"/>
                  <a:pt x="0" y="91"/>
                </a:cubicBezTo>
                <a:cubicBezTo>
                  <a:pt x="-1" y="60"/>
                  <a:pt x="0" y="30"/>
                  <a:pt x="0" y="0"/>
                </a:cubicBezTo>
              </a:path>
              <a:path w="43200" h="21691" stroke="0">
                <a:moveTo>
                  <a:pt x="43199" y="14"/>
                </a:moveTo>
                <a:cubicBezTo>
                  <a:pt x="43199" y="39"/>
                  <a:pt x="43200" y="65"/>
                  <a:pt x="43200" y="91"/>
                </a:cubicBezTo>
                <a:cubicBezTo>
                  <a:pt x="43200" y="12020"/>
                  <a:pt x="33529" y="21691"/>
                  <a:pt x="21600" y="21691"/>
                </a:cubicBezTo>
                <a:cubicBezTo>
                  <a:pt x="9670" y="21691"/>
                  <a:pt x="0" y="12020"/>
                  <a:pt x="0" y="91"/>
                </a:cubicBezTo>
                <a:cubicBezTo>
                  <a:pt x="-1" y="60"/>
                  <a:pt x="0" y="30"/>
                  <a:pt x="0" y="0"/>
                </a:cubicBezTo>
                <a:lnTo>
                  <a:pt x="21600" y="91"/>
                </a:lnTo>
                <a:close/>
              </a:path>
            </a:pathLst>
          </a:custGeom>
          <a:noFill/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3" name="Arc 65"/>
          <p:cNvSpPr>
            <a:spLocks noChangeAspect="1"/>
          </p:cNvSpPr>
          <p:nvPr/>
        </p:nvSpPr>
        <p:spPr>
          <a:xfrm rot="10800000">
            <a:off x="3419473" y="2493771"/>
            <a:ext cx="5292725" cy="2642252"/>
          </a:xfrm>
          <a:custGeom>
            <a:avLst/>
            <a:gdLst>
              <a:gd name="txL" fmla="*/ 0 w 43200"/>
              <a:gd name="txT" fmla="*/ 0 h 21691"/>
              <a:gd name="txR" fmla="*/ 43200 w 43200"/>
              <a:gd name="txB" fmla="*/ 21691 h 21691"/>
            </a:gdLst>
            <a:ahLst/>
            <a:cxnLst>
              <a:cxn ang="0">
                <a:pos x="2948" y="1"/>
              </a:cxn>
              <a:cxn ang="0">
                <a:pos x="0" y="0"/>
              </a:cxn>
              <a:cxn ang="0">
                <a:pos x="1474" y="6"/>
              </a:cxn>
            </a:cxnLst>
            <a:rect l="txL" t="txT" r="txR" b="txB"/>
            <a:pathLst>
              <a:path w="43200" h="21691" fill="none">
                <a:moveTo>
                  <a:pt x="43199" y="14"/>
                </a:moveTo>
                <a:cubicBezTo>
                  <a:pt x="43199" y="39"/>
                  <a:pt x="43200" y="65"/>
                  <a:pt x="43200" y="91"/>
                </a:cubicBezTo>
                <a:cubicBezTo>
                  <a:pt x="43200" y="12020"/>
                  <a:pt x="33529" y="21691"/>
                  <a:pt x="21600" y="21691"/>
                </a:cubicBezTo>
                <a:cubicBezTo>
                  <a:pt x="9670" y="21691"/>
                  <a:pt x="0" y="12020"/>
                  <a:pt x="0" y="91"/>
                </a:cubicBezTo>
                <a:cubicBezTo>
                  <a:pt x="-1" y="60"/>
                  <a:pt x="0" y="30"/>
                  <a:pt x="0" y="0"/>
                </a:cubicBezTo>
              </a:path>
              <a:path w="43200" h="21691" stroke="0">
                <a:moveTo>
                  <a:pt x="43199" y="14"/>
                </a:moveTo>
                <a:cubicBezTo>
                  <a:pt x="43199" y="39"/>
                  <a:pt x="43200" y="65"/>
                  <a:pt x="43200" y="91"/>
                </a:cubicBezTo>
                <a:cubicBezTo>
                  <a:pt x="43200" y="12020"/>
                  <a:pt x="33529" y="21691"/>
                  <a:pt x="21600" y="21691"/>
                </a:cubicBezTo>
                <a:cubicBezTo>
                  <a:pt x="9670" y="21691"/>
                  <a:pt x="0" y="12020"/>
                  <a:pt x="0" y="91"/>
                </a:cubicBezTo>
                <a:cubicBezTo>
                  <a:pt x="-1" y="60"/>
                  <a:pt x="0" y="30"/>
                  <a:pt x="0" y="0"/>
                </a:cubicBezTo>
                <a:lnTo>
                  <a:pt x="21600" y="91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4" name="Arc 65"/>
          <p:cNvSpPr>
            <a:spLocks noChangeAspect="1"/>
          </p:cNvSpPr>
          <p:nvPr/>
        </p:nvSpPr>
        <p:spPr>
          <a:xfrm rot="10800000">
            <a:off x="3783978" y="2846975"/>
            <a:ext cx="4554869" cy="2273897"/>
          </a:xfrm>
          <a:custGeom>
            <a:avLst/>
            <a:gdLst>
              <a:gd name="txL" fmla="*/ 0 w 43200"/>
              <a:gd name="txT" fmla="*/ 0 h 21691"/>
              <a:gd name="txR" fmla="*/ 43200 w 43200"/>
              <a:gd name="txB" fmla="*/ 21691 h 21691"/>
            </a:gdLst>
            <a:ahLst/>
            <a:cxnLst>
              <a:cxn ang="0">
                <a:pos x="2948" y="1"/>
              </a:cxn>
              <a:cxn ang="0">
                <a:pos x="0" y="0"/>
              </a:cxn>
              <a:cxn ang="0">
                <a:pos x="1474" y="6"/>
              </a:cxn>
            </a:cxnLst>
            <a:rect l="txL" t="txT" r="txR" b="txB"/>
            <a:pathLst>
              <a:path w="43200" h="21691" fill="none">
                <a:moveTo>
                  <a:pt x="43199" y="14"/>
                </a:moveTo>
                <a:cubicBezTo>
                  <a:pt x="43199" y="39"/>
                  <a:pt x="43200" y="65"/>
                  <a:pt x="43200" y="91"/>
                </a:cubicBezTo>
                <a:cubicBezTo>
                  <a:pt x="43200" y="12020"/>
                  <a:pt x="33529" y="21691"/>
                  <a:pt x="21600" y="21691"/>
                </a:cubicBezTo>
                <a:cubicBezTo>
                  <a:pt x="9670" y="21691"/>
                  <a:pt x="0" y="12020"/>
                  <a:pt x="0" y="91"/>
                </a:cubicBezTo>
                <a:cubicBezTo>
                  <a:pt x="-1" y="60"/>
                  <a:pt x="0" y="30"/>
                  <a:pt x="0" y="0"/>
                </a:cubicBezTo>
              </a:path>
              <a:path w="43200" h="21691" stroke="0">
                <a:moveTo>
                  <a:pt x="43199" y="14"/>
                </a:moveTo>
                <a:cubicBezTo>
                  <a:pt x="43199" y="39"/>
                  <a:pt x="43200" y="65"/>
                  <a:pt x="43200" y="91"/>
                </a:cubicBezTo>
                <a:cubicBezTo>
                  <a:pt x="43200" y="12020"/>
                  <a:pt x="33529" y="21691"/>
                  <a:pt x="21600" y="21691"/>
                </a:cubicBezTo>
                <a:cubicBezTo>
                  <a:pt x="9670" y="21691"/>
                  <a:pt x="0" y="12020"/>
                  <a:pt x="0" y="91"/>
                </a:cubicBezTo>
                <a:cubicBezTo>
                  <a:pt x="-1" y="60"/>
                  <a:pt x="0" y="30"/>
                  <a:pt x="0" y="0"/>
                </a:cubicBezTo>
                <a:lnTo>
                  <a:pt x="21600" y="91"/>
                </a:lnTo>
                <a:close/>
              </a:path>
            </a:pathLst>
          </a:custGeom>
          <a:noFill/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306" name="组合 305"/>
          <p:cNvGrpSpPr/>
          <p:nvPr/>
        </p:nvGrpSpPr>
        <p:grpSpPr>
          <a:xfrm>
            <a:off x="3499586" y="2586423"/>
            <a:ext cx="5117845" cy="2663958"/>
            <a:chOff x="2176395" y="1357163"/>
            <a:chExt cx="7576863" cy="3951012"/>
          </a:xfrm>
        </p:grpSpPr>
        <p:sp>
          <p:nvSpPr>
            <p:cNvPr id="307" name="Text Box 215"/>
            <p:cNvSpPr txBox="1">
              <a:spLocks noChangeAspect="1"/>
            </p:cNvSpPr>
            <p:nvPr/>
          </p:nvSpPr>
          <p:spPr>
            <a:xfrm>
              <a:off x="5742628" y="1357163"/>
              <a:ext cx="404405" cy="2602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altLang="zh-CN" sz="14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</a:rPr>
                <a:t>90</a:t>
              </a:r>
              <a:endParaRPr lang="en-US" altLang="zh-CN" sz="14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</a:endParaRPr>
            </a:p>
          </p:txBody>
        </p:sp>
        <p:sp>
          <p:nvSpPr>
            <p:cNvPr id="308" name="Text Box 210"/>
            <p:cNvSpPr txBox="1">
              <a:spLocks noChangeAspect="1"/>
            </p:cNvSpPr>
            <p:nvPr/>
          </p:nvSpPr>
          <p:spPr>
            <a:xfrm rot="16200000">
              <a:off x="9517990" y="5072907"/>
              <a:ext cx="244476" cy="22606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r"/>
              <a:r>
                <a:rPr lang="en-US" altLang="zh-CN" sz="1400" dirty="0">
                  <a:latin typeface="Arial" panose="020B0604020202020204" pitchFamily="34" charset="0"/>
                </a:rPr>
                <a:t>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09" name="Text Box 228"/>
            <p:cNvSpPr txBox="1">
              <a:spLocks noChangeAspect="1"/>
            </p:cNvSpPr>
            <p:nvPr/>
          </p:nvSpPr>
          <p:spPr>
            <a:xfrm rot="5076386">
              <a:off x="9383174" y="4294008"/>
              <a:ext cx="366843" cy="35589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10" name="Text Box 227"/>
            <p:cNvSpPr txBox="1">
              <a:spLocks noChangeAspect="1"/>
            </p:cNvSpPr>
            <p:nvPr/>
          </p:nvSpPr>
          <p:spPr>
            <a:xfrm rot="4240340">
              <a:off x="9219657" y="3713403"/>
              <a:ext cx="320595" cy="30150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20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11" name="Text Box 218"/>
            <p:cNvSpPr txBox="1">
              <a:spLocks noChangeAspect="1"/>
            </p:cNvSpPr>
            <p:nvPr/>
          </p:nvSpPr>
          <p:spPr>
            <a:xfrm rot="3789024">
              <a:off x="8907123" y="3209175"/>
              <a:ext cx="334010" cy="24383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30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12" name="Text Box 226"/>
            <p:cNvSpPr txBox="1">
              <a:spLocks noChangeAspect="1"/>
            </p:cNvSpPr>
            <p:nvPr/>
          </p:nvSpPr>
          <p:spPr>
            <a:xfrm rot="2786583">
              <a:off x="8490295" y="2656547"/>
              <a:ext cx="412292" cy="25744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40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13" name="Text Box 225"/>
            <p:cNvSpPr txBox="1">
              <a:spLocks noChangeAspect="1"/>
            </p:cNvSpPr>
            <p:nvPr/>
          </p:nvSpPr>
          <p:spPr>
            <a:xfrm rot="2493178">
              <a:off x="8055688" y="2300403"/>
              <a:ext cx="430936" cy="19855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endParaRPr lang="en-US" altLang="zh-CN" sz="16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50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14" name="Text Box 216"/>
            <p:cNvSpPr txBox="1">
              <a:spLocks noChangeAspect="1"/>
            </p:cNvSpPr>
            <p:nvPr/>
          </p:nvSpPr>
          <p:spPr>
            <a:xfrm rot="1820373">
              <a:off x="7620221" y="1839930"/>
              <a:ext cx="363908" cy="3394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60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15" name="Text Box 224"/>
            <p:cNvSpPr txBox="1">
              <a:spLocks noChangeAspect="1"/>
            </p:cNvSpPr>
            <p:nvPr/>
          </p:nvSpPr>
          <p:spPr>
            <a:xfrm rot="11824960" flipV="1">
              <a:off x="7009097" y="1589355"/>
              <a:ext cx="395793" cy="27401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70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16" name="Text Box 223"/>
            <p:cNvSpPr txBox="1">
              <a:spLocks noChangeAspect="1"/>
            </p:cNvSpPr>
            <p:nvPr/>
          </p:nvSpPr>
          <p:spPr>
            <a:xfrm rot="416235">
              <a:off x="6378211" y="1408841"/>
              <a:ext cx="433894" cy="31640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80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17" name="Text Box 222"/>
            <p:cNvSpPr txBox="1">
              <a:spLocks noChangeAspect="1"/>
            </p:cNvSpPr>
            <p:nvPr/>
          </p:nvSpPr>
          <p:spPr>
            <a:xfrm rot="20905756">
              <a:off x="5041599" y="1426194"/>
              <a:ext cx="530115" cy="28903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100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18" name="Text Box 221"/>
            <p:cNvSpPr txBox="1">
              <a:spLocks noChangeAspect="1"/>
            </p:cNvSpPr>
            <p:nvPr/>
          </p:nvSpPr>
          <p:spPr>
            <a:xfrm rot="20213591">
              <a:off x="4449295" y="1542287"/>
              <a:ext cx="478820" cy="3340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110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19" name="Text Box 214"/>
            <p:cNvSpPr txBox="1">
              <a:spLocks noChangeAspect="1"/>
            </p:cNvSpPr>
            <p:nvPr/>
          </p:nvSpPr>
          <p:spPr>
            <a:xfrm rot="19902181">
              <a:off x="3849910" y="1928888"/>
              <a:ext cx="573316" cy="21547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120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20" name="Text Box 220"/>
            <p:cNvSpPr txBox="1"/>
            <p:nvPr/>
          </p:nvSpPr>
          <p:spPr>
            <a:xfrm rot="18977307">
              <a:off x="3441012" y="2239378"/>
              <a:ext cx="405645" cy="26664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130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21" name="Text Box 217"/>
            <p:cNvSpPr txBox="1"/>
            <p:nvPr/>
          </p:nvSpPr>
          <p:spPr>
            <a:xfrm rot="18589862">
              <a:off x="3018018" y="2665377"/>
              <a:ext cx="433512" cy="28534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140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22" name="Text Box 213"/>
            <p:cNvSpPr txBox="1"/>
            <p:nvPr/>
          </p:nvSpPr>
          <p:spPr>
            <a:xfrm rot="17916956">
              <a:off x="2624493" y="3216592"/>
              <a:ext cx="470873" cy="31050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150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23" name="Text Box 211"/>
            <p:cNvSpPr txBox="1"/>
            <p:nvPr/>
          </p:nvSpPr>
          <p:spPr>
            <a:xfrm rot="17300238">
              <a:off x="2292956" y="3736502"/>
              <a:ext cx="589349" cy="34643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160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24" name="Text Box 212"/>
            <p:cNvSpPr txBox="1">
              <a:spLocks noChangeAspect="1"/>
            </p:cNvSpPr>
            <p:nvPr/>
          </p:nvSpPr>
          <p:spPr>
            <a:xfrm rot="16499387">
              <a:off x="2082331" y="4824609"/>
              <a:ext cx="525781" cy="33765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r>
                <a:rPr lang="en-US" altLang="zh-CN" sz="1400" dirty="0">
                  <a:latin typeface="Arial" panose="020B0604020202020204" pitchFamily="34" charset="0"/>
                </a:rPr>
                <a:t>180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325" name="Text Box 219"/>
            <p:cNvSpPr txBox="1">
              <a:spLocks noChangeAspect="1"/>
            </p:cNvSpPr>
            <p:nvPr/>
          </p:nvSpPr>
          <p:spPr>
            <a:xfrm rot="16814976">
              <a:off x="2215011" y="4364309"/>
              <a:ext cx="477215" cy="1942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0" tIns="0" rIns="0" bIns="0" anchor="b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</a:rPr>
                <a:t>170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65203" y="2803784"/>
            <a:ext cx="4661856" cy="4994030"/>
            <a:chOff x="3726645" y="2813539"/>
            <a:chExt cx="4661856" cy="4994030"/>
          </a:xfrm>
        </p:grpSpPr>
        <p:pic>
          <p:nvPicPr>
            <p:cNvPr id="303" name="图片 30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11806" t="21365" r="12142" b="-85696"/>
            <a:stretch>
              <a:fillRect/>
            </a:stretch>
          </p:blipFill>
          <p:spPr>
            <a:xfrm>
              <a:off x="3728787" y="2813539"/>
              <a:ext cx="4659714" cy="4994030"/>
            </a:xfrm>
            <a:prstGeom prst="ellipse">
              <a:avLst/>
            </a:prstGeom>
          </p:spPr>
        </p:pic>
        <p:sp>
          <p:nvSpPr>
            <p:cNvPr id="304" name="Arc 65"/>
            <p:cNvSpPr>
              <a:spLocks noChangeAspect="1"/>
            </p:cNvSpPr>
            <p:nvPr/>
          </p:nvSpPr>
          <p:spPr>
            <a:xfrm rot="10800000">
              <a:off x="3726645" y="2839447"/>
              <a:ext cx="4626530" cy="2347263"/>
            </a:xfrm>
            <a:custGeom>
              <a:avLst/>
              <a:gdLst>
                <a:gd name="txL" fmla="*/ 0 w 43200"/>
                <a:gd name="txT" fmla="*/ 0 h 21691"/>
                <a:gd name="txR" fmla="*/ 43200 w 43200"/>
                <a:gd name="txB" fmla="*/ 21691 h 21691"/>
              </a:gdLst>
              <a:ahLst/>
              <a:cxnLst>
                <a:cxn ang="0">
                  <a:pos x="2948" y="1"/>
                </a:cxn>
                <a:cxn ang="0">
                  <a:pos x="0" y="0"/>
                </a:cxn>
                <a:cxn ang="0">
                  <a:pos x="1474" y="6"/>
                </a:cxn>
              </a:cxnLst>
              <a:rect l="txL" t="txT" r="txR" b="txB"/>
              <a:pathLst>
                <a:path w="43200" h="21691" fill="none">
                  <a:moveTo>
                    <a:pt x="43199" y="14"/>
                  </a:moveTo>
                  <a:cubicBezTo>
                    <a:pt x="43199" y="39"/>
                    <a:pt x="43200" y="65"/>
                    <a:pt x="43200" y="91"/>
                  </a:cubicBezTo>
                  <a:cubicBezTo>
                    <a:pt x="43200" y="12020"/>
                    <a:pt x="33529" y="21691"/>
                    <a:pt x="21600" y="21691"/>
                  </a:cubicBezTo>
                  <a:cubicBezTo>
                    <a:pt x="9670" y="21691"/>
                    <a:pt x="0" y="12020"/>
                    <a:pt x="0" y="91"/>
                  </a:cubicBezTo>
                  <a:cubicBezTo>
                    <a:pt x="-1" y="60"/>
                    <a:pt x="0" y="30"/>
                    <a:pt x="0" y="0"/>
                  </a:cubicBezTo>
                </a:path>
                <a:path w="43200" h="21691" stroke="0">
                  <a:moveTo>
                    <a:pt x="43199" y="14"/>
                  </a:moveTo>
                  <a:cubicBezTo>
                    <a:pt x="43199" y="39"/>
                    <a:pt x="43200" y="65"/>
                    <a:pt x="43200" y="91"/>
                  </a:cubicBezTo>
                  <a:cubicBezTo>
                    <a:pt x="43200" y="12020"/>
                    <a:pt x="33529" y="21691"/>
                    <a:pt x="21600" y="21691"/>
                  </a:cubicBezTo>
                  <a:cubicBezTo>
                    <a:pt x="9670" y="21691"/>
                    <a:pt x="0" y="12020"/>
                    <a:pt x="0" y="91"/>
                  </a:cubicBezTo>
                  <a:cubicBezTo>
                    <a:pt x="-1" y="60"/>
                    <a:pt x="0" y="30"/>
                    <a:pt x="0" y="0"/>
                  </a:cubicBezTo>
                  <a:lnTo>
                    <a:pt x="21600" y="91"/>
                  </a:lnTo>
                  <a:close/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96" name="文本框 295"/>
          <p:cNvSpPr txBox="1"/>
          <p:nvPr/>
        </p:nvSpPr>
        <p:spPr>
          <a:xfrm flipV="1">
            <a:off x="5827874" y="4947607"/>
            <a:ext cx="4558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endParaRPr lang="zh-CN" altLang="en-US" sz="24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9388" grpId="1" animBg="1"/>
      <p:bldP spid="9240" grpId="1" animBg="1"/>
      <p:bldP spid="50" grpId="1"/>
      <p:bldP spid="291" grpId="1" animBg="1"/>
      <p:bldP spid="292" grpId="1" animBg="1"/>
      <p:bldP spid="293" grpId="1" animBg="1"/>
      <p:bldP spid="29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4155" y="3317692"/>
            <a:ext cx="6875026" cy="324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圆角矩形 11"/>
          <p:cNvSpPr/>
          <p:nvPr>
            <p:custDataLst>
              <p:tags r:id="rId2"/>
            </p:custDataLst>
          </p:nvPr>
        </p:nvSpPr>
        <p:spPr>
          <a:xfrm>
            <a:off x="1207359" y="126576"/>
            <a:ext cx="2133593" cy="511175"/>
          </a:xfrm>
          <a:prstGeom prst="roundRect">
            <a:avLst>
              <a:gd name="adj" fmla="val 50000"/>
            </a:avLst>
          </a:prstGeom>
          <a:solidFill>
            <a:srgbClr val="51A1D2"/>
          </a:solidFill>
          <a:ln>
            <a:noFill/>
          </a:ln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找角</a:t>
            </a:r>
            <a:endParaRPr lang="zh-CN" altLang="en-US" sz="3200" dirty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02221" y="1699580"/>
            <a:ext cx="1215397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20°</a:t>
            </a:r>
            <a:endParaRPr lang="zh-CN" altLang="en-US" sz="4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02221" y="3142567"/>
            <a:ext cx="1206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45°</a:t>
            </a:r>
            <a:endParaRPr lang="zh-CN" altLang="en-US" sz="4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74155" y="582657"/>
            <a:ext cx="8222079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2800" dirty="0">
                <a:latin typeface="黑体" panose="02010609060101010101" charset="-122"/>
                <a:ea typeface="黑体" panose="02010609060101010101" charset="-122"/>
                <a:sym typeface="+mn-ea"/>
              </a:rPr>
              <a:t>活动要求：</a:t>
            </a:r>
            <a:endParaRPr sz="28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800" dirty="0">
                <a:latin typeface="黑体" panose="02010609060101010101" charset="-122"/>
                <a:ea typeface="黑体" panose="02010609060101010101" charset="-122"/>
                <a:sym typeface="+mn-ea"/>
              </a:rPr>
              <a:t>（1）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sym typeface="+mn-ea"/>
              </a:rPr>
              <a:t>在量角器上找到指定的角</a:t>
            </a:r>
            <a:r>
              <a:rPr sz="2800" dirty="0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sz="28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800" dirty="0">
                <a:latin typeface="黑体" panose="02010609060101010101" charset="-122"/>
                <a:ea typeface="黑体" panose="02010609060101010101" charset="-122"/>
                <a:sym typeface="+mn-ea"/>
              </a:rPr>
              <a:t>（2）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sym typeface="+mn-ea"/>
              </a:rPr>
              <a:t>描一描，描出顶点和两条边</a:t>
            </a:r>
            <a:r>
              <a:rPr sz="2800" dirty="0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sz="28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800" dirty="0">
                <a:latin typeface="黑体" panose="02010609060101010101" charset="-122"/>
                <a:ea typeface="黑体" panose="02010609060101010101" charset="-122"/>
                <a:sym typeface="+mn-ea"/>
              </a:rPr>
              <a:t>（3）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sym typeface="+mn-ea"/>
              </a:rPr>
              <a:t>说一说你是怎么找的</a:t>
            </a:r>
            <a:r>
              <a:rPr sz="2800" dirty="0">
                <a:latin typeface="黑体" panose="02010609060101010101" charset="-122"/>
                <a:ea typeface="黑体" panose="02010609060101010101" charset="-122"/>
                <a:sym typeface="+mn-ea"/>
              </a:rPr>
              <a:t>？</a:t>
            </a:r>
            <a:endParaRPr sz="28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直接连接符 57"/>
          <p:cNvCxnSpPr/>
          <p:nvPr/>
        </p:nvCxnSpPr>
        <p:spPr>
          <a:xfrm rot="19800000" flipH="1" flipV="1">
            <a:off x="1476917" y="4739786"/>
            <a:ext cx="576064" cy="0"/>
          </a:xfrm>
          <a:prstGeom prst="line">
            <a:avLst/>
          </a:prstGeom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 flipH="1">
            <a:off x="288286" y="4849957"/>
            <a:ext cx="4489458" cy="1066780"/>
            <a:chOff x="747330" y="3738532"/>
            <a:chExt cx="4489458" cy="1066780"/>
          </a:xfrm>
        </p:grpSpPr>
        <p:sp>
          <p:nvSpPr>
            <p:cNvPr id="47" name="任意多边形 1073743875">
              <a:hlinkClick r:id="rId1" action="ppaction://hlinksldjump"/>
            </p:cNvPr>
            <p:cNvSpPr/>
            <p:nvPr/>
          </p:nvSpPr>
          <p:spPr>
            <a:xfrm rot="17652315">
              <a:off x="2984243" y="4448797"/>
              <a:ext cx="355350" cy="35767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直接连接符 48"/>
            <p:cNvSpPr/>
            <p:nvPr/>
          </p:nvSpPr>
          <p:spPr>
            <a:xfrm>
              <a:off x="747330" y="4695168"/>
              <a:ext cx="2487930" cy="635"/>
            </a:xfrm>
            <a:prstGeom prst="lin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62" name="直接连接符 61"/>
            <p:cNvSpPr/>
            <p:nvPr/>
          </p:nvSpPr>
          <p:spPr>
            <a:xfrm rot="3000000">
              <a:off x="3925830" y="2668240"/>
              <a:ext cx="240665" cy="2381250"/>
            </a:xfrm>
            <a:prstGeom prst="lin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highlight>
                  <a:srgbClr val="FFFF00"/>
                </a:highlight>
              </a:endParaRPr>
            </a:p>
          </p:txBody>
        </p:sp>
      </p:grpSp>
      <p:sp>
        <p:nvSpPr>
          <p:cNvPr id="64" name="任意多边形 1073743875">
            <a:hlinkClick r:id="rId1" action="ppaction://hlinksldjump"/>
          </p:cNvPr>
          <p:cNvSpPr/>
          <p:nvPr/>
        </p:nvSpPr>
        <p:spPr>
          <a:xfrm rot="13444083">
            <a:off x="10408920" y="4744010"/>
            <a:ext cx="285750" cy="33909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58190" y="883769"/>
            <a:ext cx="11433810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3200" dirty="0">
                <a:latin typeface="黑体" panose="02010609060101010101" charset="-122"/>
                <a:ea typeface="黑体" panose="02010609060101010101" charset="-122"/>
                <a:sym typeface="+mn-ea"/>
              </a:rPr>
              <a:t>活动要求：</a:t>
            </a:r>
            <a:endParaRPr sz="32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3200" dirty="0">
                <a:latin typeface="黑体" panose="02010609060101010101" charset="-122"/>
                <a:ea typeface="黑体" panose="02010609060101010101" charset="-122"/>
                <a:sym typeface="+mn-ea"/>
              </a:rPr>
              <a:t>（1）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sym typeface="+mn-ea"/>
              </a:rPr>
              <a:t>量一量，用量角器量出角的度数</a:t>
            </a:r>
            <a:r>
              <a:rPr sz="3200" dirty="0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sz="32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3200" dirty="0">
                <a:latin typeface="黑体" panose="02010609060101010101" charset="-122"/>
                <a:ea typeface="黑体" panose="02010609060101010101" charset="-122"/>
                <a:sym typeface="+mn-ea"/>
              </a:rPr>
              <a:t>（2）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sym typeface="+mn-ea"/>
              </a:rPr>
              <a:t>想一想，量角的步骤是怎么样的？</a:t>
            </a:r>
            <a:endParaRPr sz="32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3200" dirty="0">
                <a:latin typeface="黑体" panose="02010609060101010101" charset="-122"/>
                <a:ea typeface="黑体" panose="02010609060101010101" charset="-122"/>
                <a:sym typeface="+mn-ea"/>
              </a:rPr>
              <a:t>（3）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sym typeface="+mn-ea"/>
              </a:rPr>
              <a:t>说一说，总结量角的方法。</a:t>
            </a:r>
            <a:endParaRPr sz="32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890" y="93980"/>
            <a:ext cx="1600200" cy="381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 flipH="1">
            <a:off x="5730052" y="4176694"/>
            <a:ext cx="1990203" cy="1788458"/>
            <a:chOff x="7316" y="1346"/>
            <a:chExt cx="5385" cy="5580"/>
          </a:xfrm>
        </p:grpSpPr>
        <p:sp>
          <p:nvSpPr>
            <p:cNvPr id="7" name="Line 231"/>
            <p:cNvSpPr/>
            <p:nvPr/>
          </p:nvSpPr>
          <p:spPr>
            <a:xfrm rot="6600000">
              <a:off x="5783" y="3688"/>
              <a:ext cx="5580" cy="89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Line 232"/>
            <p:cNvSpPr/>
            <p:nvPr/>
          </p:nvSpPr>
          <p:spPr>
            <a:xfrm rot="10800000">
              <a:off x="7316" y="6558"/>
              <a:ext cx="5385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3" name="弧形 12">
            <a:hlinkClick r:id="rId1" action="ppaction://hlinksldjump"/>
          </p:cNvPr>
          <p:cNvSpPr/>
          <p:nvPr/>
        </p:nvSpPr>
        <p:spPr>
          <a:xfrm rot="20850319" flipH="1">
            <a:off x="7298696" y="5526895"/>
            <a:ext cx="494036" cy="370527"/>
          </a:xfrm>
          <a:prstGeom prst="arc">
            <a:avLst>
              <a:gd name="adj1" fmla="val 15897005"/>
              <a:gd name="adj2" fmla="val 1477169"/>
            </a:avLst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9409430" y="3496235"/>
            <a:ext cx="1582420" cy="2676525"/>
            <a:chOff x="4566" y="3420"/>
            <a:chExt cx="3247" cy="5842"/>
          </a:xfrm>
        </p:grpSpPr>
        <p:sp>
          <p:nvSpPr>
            <p:cNvPr id="10" name="Line 231"/>
            <p:cNvSpPr/>
            <p:nvPr/>
          </p:nvSpPr>
          <p:spPr>
            <a:xfrm rot="6600000" flipV="1">
              <a:off x="5068" y="3467"/>
              <a:ext cx="2792" cy="2697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" name="Line 232"/>
            <p:cNvSpPr/>
            <p:nvPr/>
          </p:nvSpPr>
          <p:spPr>
            <a:xfrm rot="10800000" flipH="1">
              <a:off x="4566" y="6585"/>
              <a:ext cx="2675" cy="2677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2" name="圆角矩形 11"/>
          <p:cNvSpPr/>
          <p:nvPr>
            <p:custDataLst>
              <p:tags r:id="rId3"/>
            </p:custDataLst>
          </p:nvPr>
        </p:nvSpPr>
        <p:spPr>
          <a:xfrm>
            <a:off x="922244" y="160866"/>
            <a:ext cx="2133593" cy="511175"/>
          </a:xfrm>
          <a:prstGeom prst="roundRect">
            <a:avLst>
              <a:gd name="adj" fmla="val 50000"/>
            </a:avLst>
          </a:prstGeom>
          <a:solidFill>
            <a:srgbClr val="51A1D2"/>
          </a:solidFill>
          <a:ln>
            <a:noFill/>
          </a:ln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量角</a:t>
            </a:r>
            <a:endParaRPr lang="zh-CN" altLang="en-US" sz="3200" dirty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6772995" y="5295861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2588095" y="5190539"/>
            <a:ext cx="591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</a:t>
            </a:r>
            <a:endParaRPr lang="en-US" altLang="zh-CN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9746615" y="4652570"/>
            <a:ext cx="658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3</a:t>
            </a:r>
            <a:endParaRPr lang="en-US" altLang="zh-CN" sz="2800"/>
          </a:p>
        </p:txBody>
      </p:sp>
      <p:pic>
        <p:nvPicPr>
          <p:cNvPr id="4" name="图片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050" y="5995035"/>
            <a:ext cx="742950" cy="86296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/>
      <p:bldP spid="13" grpId="0" animBg="1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5"/>
          <p:cNvSpPr>
            <a:spLocks noChangeArrowheads="1"/>
          </p:cNvSpPr>
          <p:nvPr/>
        </p:nvSpPr>
        <p:spPr bwMode="auto">
          <a:xfrm>
            <a:off x="3245803" y="1701800"/>
            <a:ext cx="372745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sz="1350"/>
          </a:p>
        </p:txBody>
      </p:sp>
      <p:pic>
        <p:nvPicPr>
          <p:cNvPr id="112659" name="Picture 19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40" y="692150"/>
            <a:ext cx="28162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内容占位符 3"/>
          <p:cNvSpPr txBox="1"/>
          <p:nvPr/>
        </p:nvSpPr>
        <p:spPr bwMode="auto">
          <a:xfrm>
            <a:off x="2005965" y="2446655"/>
            <a:ext cx="1732915" cy="398780"/>
          </a:xfrm>
          <a:prstGeom prst="rect">
            <a:avLst/>
          </a:prstGeom>
          <a:noFill/>
          <a:ln>
            <a:miter lim="800000"/>
          </a:ln>
        </p:spPr>
        <p:txBody>
          <a:bodyPr wrap="square">
            <a:spAutoFit/>
          </a:bodyPr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448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733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733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733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厘米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内容占位符 3"/>
          <p:cNvSpPr txBox="1"/>
          <p:nvPr/>
        </p:nvSpPr>
        <p:spPr bwMode="auto">
          <a:xfrm>
            <a:off x="5207318" y="2541588"/>
            <a:ext cx="1332230" cy="398780"/>
          </a:xfrm>
          <a:prstGeom prst="rect">
            <a:avLst/>
          </a:prstGeom>
          <a:noFill/>
          <a:ln>
            <a:miter lim="800000"/>
          </a:ln>
        </p:spPr>
        <p:txBody>
          <a:bodyPr wrap="none">
            <a:spAutoFit/>
          </a:bodyPr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448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733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733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733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平方厘米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内容占位符 3"/>
          <p:cNvSpPr txBox="1"/>
          <p:nvPr/>
        </p:nvSpPr>
        <p:spPr bwMode="auto">
          <a:xfrm>
            <a:off x="9387840" y="2446338"/>
            <a:ext cx="694690" cy="398780"/>
          </a:xfrm>
          <a:prstGeom prst="rect">
            <a:avLst/>
          </a:prstGeom>
          <a:noFill/>
          <a:ln>
            <a:miter lim="800000"/>
          </a:ln>
        </p:spPr>
        <p:txBody>
          <a:bodyPr wrap="none">
            <a:spAutoFit/>
          </a:bodyPr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448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733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733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733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80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°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2"/>
            </p:custDataLst>
          </p:nvPr>
        </p:nvSpPr>
        <p:spPr>
          <a:xfrm>
            <a:off x="922244" y="160866"/>
            <a:ext cx="2133593" cy="511175"/>
          </a:xfrm>
          <a:prstGeom prst="roundRect">
            <a:avLst>
              <a:gd name="adj" fmla="val 50000"/>
            </a:avLst>
          </a:prstGeom>
          <a:solidFill>
            <a:srgbClr val="51A1D2"/>
          </a:solidFill>
          <a:ln>
            <a:noFill/>
          </a:ln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比一比</a:t>
            </a:r>
            <a:endParaRPr lang="zh-CN" altLang="en-US" sz="3200" dirty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6147" name="直接连接符 6146"/>
          <p:cNvSpPr/>
          <p:nvPr/>
        </p:nvSpPr>
        <p:spPr>
          <a:xfrm>
            <a:off x="1501140" y="1824673"/>
            <a:ext cx="237648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9" name="直接连接符 6148"/>
          <p:cNvSpPr/>
          <p:nvPr/>
        </p:nvSpPr>
        <p:spPr>
          <a:xfrm>
            <a:off x="3854768" y="1753235"/>
            <a:ext cx="0" cy="71438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8" name="直接连接符 6147"/>
          <p:cNvSpPr/>
          <p:nvPr/>
        </p:nvSpPr>
        <p:spPr>
          <a:xfrm>
            <a:off x="1501140" y="1753235"/>
            <a:ext cx="0" cy="71438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直接连接符 1"/>
          <p:cNvSpPr/>
          <p:nvPr/>
        </p:nvSpPr>
        <p:spPr>
          <a:xfrm>
            <a:off x="1955800" y="1747520"/>
            <a:ext cx="0" cy="71438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" name="直接连接符 2"/>
          <p:cNvSpPr/>
          <p:nvPr/>
        </p:nvSpPr>
        <p:spPr>
          <a:xfrm>
            <a:off x="2420620" y="1743710"/>
            <a:ext cx="0" cy="71438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" name="直接连接符 3"/>
          <p:cNvSpPr/>
          <p:nvPr/>
        </p:nvSpPr>
        <p:spPr>
          <a:xfrm>
            <a:off x="2872740" y="1734820"/>
            <a:ext cx="0" cy="71438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直接连接符 4"/>
          <p:cNvSpPr/>
          <p:nvPr/>
        </p:nvSpPr>
        <p:spPr>
          <a:xfrm>
            <a:off x="3375660" y="1753235"/>
            <a:ext cx="0" cy="71438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" name="左大括号 5"/>
          <p:cNvSpPr/>
          <p:nvPr/>
        </p:nvSpPr>
        <p:spPr>
          <a:xfrm rot="16200000">
            <a:off x="1692910" y="1748790"/>
            <a:ext cx="76200" cy="449580"/>
          </a:xfrm>
          <a:prstGeom prst="leftBrace">
            <a:avLst>
              <a:gd name="adj1" fmla="val 8333"/>
              <a:gd name="adj2" fmla="val 526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29385" y="2011680"/>
            <a:ext cx="715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>
                <a:solidFill>
                  <a:srgbClr val="FF0000"/>
                </a:solidFill>
              </a:rPr>
              <a:t>1</a:t>
            </a:r>
            <a:r>
              <a:rPr lang="zh-CN" altLang="en-US" sz="1200" b="1">
                <a:solidFill>
                  <a:srgbClr val="FF0000"/>
                </a:solidFill>
              </a:rPr>
              <a:t>厘米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55620" y="170180"/>
            <a:ext cx="8815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测量长度、面积和角的过程，有什么共同之处？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648200" y="968375"/>
            <a:ext cx="2512695" cy="1578610"/>
            <a:chOff x="3445" y="3460"/>
            <a:chExt cx="4726" cy="3573"/>
          </a:xfrm>
        </p:grpSpPr>
        <p:sp>
          <p:nvSpPr>
            <p:cNvPr id="58" name="矩形 57"/>
            <p:cNvSpPr/>
            <p:nvPr/>
          </p:nvSpPr>
          <p:spPr>
            <a:xfrm>
              <a:off x="5769" y="4677"/>
              <a:ext cx="1184" cy="1184"/>
            </a:xfrm>
            <a:prstGeom prst="rect">
              <a:avLst/>
            </a:prstGeom>
            <a:solidFill>
              <a:srgbClr val="39B4EB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1cm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445" y="4662"/>
              <a:ext cx="1184" cy="1184"/>
            </a:xfrm>
            <a:prstGeom prst="rect">
              <a:avLst/>
            </a:prstGeom>
            <a:solidFill>
              <a:srgbClr val="39B4EB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1cm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6966" y="3476"/>
              <a:ext cx="1184" cy="1184"/>
            </a:xfrm>
            <a:prstGeom prst="rect">
              <a:avLst/>
            </a:prstGeom>
            <a:solidFill>
              <a:srgbClr val="39B4EB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1cm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630" y="4662"/>
              <a:ext cx="1184" cy="1184"/>
            </a:xfrm>
            <a:prstGeom prst="rect">
              <a:avLst/>
            </a:prstGeom>
            <a:solidFill>
              <a:srgbClr val="39B4EB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1cm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6967" y="4670"/>
              <a:ext cx="1184" cy="1184"/>
            </a:xfrm>
            <a:prstGeom prst="rect">
              <a:avLst/>
            </a:prstGeom>
            <a:solidFill>
              <a:srgbClr val="39B4EB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1cm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481" y="5849"/>
              <a:ext cx="1184" cy="1184"/>
            </a:xfrm>
            <a:prstGeom prst="rect">
              <a:avLst/>
            </a:prstGeom>
            <a:solidFill>
              <a:srgbClr val="39B4EB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1cm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3467" y="3460"/>
              <a:ext cx="4705" cy="3568"/>
              <a:chOff x="1439952" y="4276461"/>
              <a:chExt cx="2987903" cy="2265417"/>
            </a:xfrm>
          </p:grpSpPr>
          <p:cxnSp>
            <p:nvCxnSpPr>
              <p:cNvPr id="94" name="直接连接符 93"/>
              <p:cNvCxnSpPr/>
              <p:nvPr/>
            </p:nvCxnSpPr>
            <p:spPr>
              <a:xfrm>
                <a:off x="1439952" y="5050439"/>
                <a:ext cx="0" cy="14914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组合 98"/>
              <p:cNvGrpSpPr/>
              <p:nvPr/>
            </p:nvGrpSpPr>
            <p:grpSpPr>
              <a:xfrm>
                <a:off x="1439952" y="4276461"/>
                <a:ext cx="2987903" cy="2264010"/>
                <a:chOff x="1439952" y="4276461"/>
                <a:chExt cx="2987903" cy="2264010"/>
              </a:xfrm>
            </p:grpSpPr>
            <p:cxnSp>
              <p:nvCxnSpPr>
                <p:cNvPr id="66" name="直接连接符 65"/>
                <p:cNvCxnSpPr/>
                <p:nvPr/>
              </p:nvCxnSpPr>
              <p:spPr>
                <a:xfrm>
                  <a:off x="3671144" y="4297192"/>
                  <a:ext cx="74523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4427855" y="4297192"/>
                  <a:ext cx="0" cy="149143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2191792" y="5788631"/>
                  <a:ext cx="223606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3657466" y="4276461"/>
                  <a:ext cx="9701" cy="75472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V="1">
                  <a:off x="1439952" y="5036792"/>
                  <a:ext cx="2244840" cy="1224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2191792" y="5788631"/>
                  <a:ext cx="0" cy="75184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>
                  <a:off x="1439952" y="6540471"/>
                  <a:ext cx="7518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9" name="内容占位符 3"/>
          <p:cNvSpPr txBox="1"/>
          <p:nvPr/>
        </p:nvSpPr>
        <p:spPr bwMode="auto">
          <a:xfrm>
            <a:off x="4914481" y="4029167"/>
            <a:ext cx="1569660" cy="923330"/>
          </a:xfrm>
          <a:prstGeom prst="rect">
            <a:avLst/>
          </a:prstGeom>
          <a:noFill/>
          <a:ln>
            <a:miter lim="800000"/>
          </a:ln>
        </p:spPr>
        <p:txBody>
          <a:bodyPr wrap="none">
            <a:spAutoFit/>
          </a:bodyPr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448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733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733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733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733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zh-CN" altLang="zh-CN" sz="5400" dirty="0"/>
              <a:t>……</a:t>
            </a:r>
            <a:endParaRPr lang="zh-CN" altLang="zh-CN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39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PLACING_PICTURE_USER_VIEWPORT" val="{&quot;height&quot;:5495.474015748031,&quot;width&quot;:10740.251968503937}"/>
</p:tagLst>
</file>

<file path=ppt/tags/tag11.xml><?xml version="1.0" encoding="utf-8"?>
<p:tagLst xmlns:p="http://schemas.openxmlformats.org/presentationml/2006/main">
  <p:tag name="KSO_WM_TAG_VERSION" val="1.0"/>
  <p:tag name="KSO_WM_TEMPLATE_CATEGORY" val="diagram"/>
  <p:tag name="KSO_WM_TEMPLATE_INDEX" val="160266"/>
  <p:tag name="KSO_WM_UNIT_TYPE" val="l_h_a"/>
  <p:tag name="KSO_WM_UNIT_INDEX" val="1_2_1"/>
  <p:tag name="KSO_WM_UNIT_ID" val="diagram160266_2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TAG_VERSION" val="1.0"/>
  <p:tag name="KSO_WM_TEMPLATE_CATEGORY" val="diagram"/>
  <p:tag name="KSO_WM_TEMPLATE_INDEX" val="160266"/>
  <p:tag name="KSO_WM_UNIT_TYPE" val="l_h_a"/>
  <p:tag name="KSO_WM_UNIT_INDEX" val="1_2_1"/>
  <p:tag name="KSO_WM_UNIT_ID" val="diagram160266_2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TEMPLATE_CATEGORY" val="custom"/>
  <p:tag name="KSO_WM_TEMPLATE_INDEX" val="20203605"/>
</p:tagLst>
</file>

<file path=ppt/tags/tag14.xml><?xml version="1.0" encoding="utf-8"?>
<p:tagLst xmlns:p="http://schemas.openxmlformats.org/presentationml/2006/main">
  <p:tag name="KSO_WM_TAG_VERSION" val="1.0"/>
  <p:tag name="KSO_WM_TEMPLATE_CATEGORY" val="diagram"/>
  <p:tag name="KSO_WM_TEMPLATE_INDEX" val="160266"/>
  <p:tag name="KSO_WM_UNIT_TYPE" val="l_h_a"/>
  <p:tag name="KSO_WM_UNIT_INDEX" val="1_2_1"/>
  <p:tag name="KSO_WM_UNIT_ID" val="diagram160266_2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TAG_VERSION" val="1.0"/>
  <p:tag name="KSO_WM_TEMPLATE_CATEGORY" val="diagram"/>
  <p:tag name="KSO_WM_TEMPLATE_INDEX" val="160266"/>
  <p:tag name="KSO_WM_UNIT_TYPE" val="l_h_a"/>
  <p:tag name="KSO_WM_UNIT_INDEX" val="1_2_1"/>
  <p:tag name="KSO_WM_UNIT_ID" val="diagram160266_2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UNIT_PLACING_PICTURE_USER_VIEWPORT" val="{&quot;height&quot;:7800,&quot;width&quot;:11790}"/>
</p:tagLst>
</file>

<file path=ppt/tags/tag17.xml><?xml version="1.0" encoding="utf-8"?>
<p:tagLst xmlns:p="http://schemas.openxmlformats.org/presentationml/2006/main">
  <p:tag name="KSO_WM_TAG_VERSION" val="1.0"/>
  <p:tag name="KSO_WM_TEMPLATE_CATEGORY" val="diagram"/>
  <p:tag name="KSO_WM_TEMPLATE_INDEX" val="160266"/>
  <p:tag name="KSO_WM_UNIT_TYPE" val="l_h_a"/>
  <p:tag name="KSO_WM_UNIT_INDEX" val="1_2_1"/>
  <p:tag name="KSO_WM_UNIT_ID" val="diagram160266_2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TAG_VERSION" val="1.0"/>
  <p:tag name="KSO_WM_TEMPLATE_CATEGORY" val="diagram"/>
  <p:tag name="KSO_WM_TEMPLATE_INDEX" val="160266"/>
  <p:tag name="KSO_WM_UNIT_TYPE" val="l_h_a"/>
  <p:tag name="KSO_WM_UNIT_INDEX" val="1_2_1"/>
  <p:tag name="KSO_WM_UNIT_ID" val="diagram160266_2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ISPRING_PRESENTATION_TITLE" val="模板074.pptx"/>
  <p:tag name="COMMONDATA" val="eyJoZGlkIjoiYzJlMTM0NGMxZGVhMzkxNGY1YWEwZjgwNjA1Yzk5ZmMifQ=="/>
  <p:tag name="commondata" val="eyJoZGlkIjoiNGVmYjUyYTYxZDFkYzU3N2QzYjE5NTYyNjU5MjI3Mzk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.xml><?xml version="1.0" encoding="utf-8"?>
<p:tagLst xmlns:p="http://schemas.openxmlformats.org/presentationml/2006/main">
  <p:tag name="KSO_WM_UNIT_PLACING_PICTURE_USER_VIEWPORT" val="{&quot;height&quot;:2579.218897637795,&quot;width&quot;:12763.434645669291}"/>
</p:tagLst>
</file>

<file path=ppt/theme/theme1.xml><?xml version="1.0" encoding="utf-8"?>
<a:theme xmlns:a="http://schemas.openxmlformats.org/drawingml/2006/main" name="Office 主题">
  <a:themeElements>
    <a:clrScheme name="自定义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6C4A"/>
      </a:accent1>
      <a:accent2>
        <a:srgbClr val="5FCACB"/>
      </a:accent2>
      <a:accent3>
        <a:srgbClr val="A0BF0D"/>
      </a:accent3>
      <a:accent4>
        <a:srgbClr val="FDB900"/>
      </a:accent4>
      <a:accent5>
        <a:srgbClr val="319095"/>
      </a:accent5>
      <a:accent6>
        <a:srgbClr val="F5841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 cap="flat" cmpd="sng">
          <a:solidFill>
            <a:schemeClr val="accent2">
              <a:alpha val="100000"/>
            </a:schemeClr>
          </a:solidFill>
          <a:prstDash val="solid"/>
          <a:round/>
          <a:headEnd type="none" w="med" len="med"/>
          <a:tailEnd type="none" w="med" len="med"/>
        </a:ln>
      </a:spPr>
      <a:bodyPr/>
      <a:lstStyle>
        <a:defPPr>
          <a:defRPr lang="zh-CN" altLang="en-US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WPS 演示</Application>
  <PresentationFormat>宽屏</PresentationFormat>
  <Paragraphs>452</Paragraphs>
  <Slides>13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汉仪旗黑-85S</vt:lpstr>
      <vt:lpstr>黑体</vt:lpstr>
      <vt:lpstr>Times New Roman</vt:lpstr>
      <vt:lpstr>楷体_GB2312</vt:lpstr>
      <vt:lpstr>楷体</vt:lpstr>
      <vt:lpstr>Calibri</vt:lpstr>
      <vt:lpstr>Arial Unicode MS</vt:lpstr>
      <vt:lpstr>新宋体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模板074.pptx</dc:title>
  <dc:creator/>
  <cp:lastModifiedBy>fanfan</cp:lastModifiedBy>
  <cp:revision>204</cp:revision>
  <dcterms:created xsi:type="dcterms:W3CDTF">2016-11-27T09:22:00Z</dcterms:created>
  <dcterms:modified xsi:type="dcterms:W3CDTF">2023-11-24T01:47:32Z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E284FA548EE84EDE85D431821D4925AC</vt:lpwstr>
  </property>
</Properties>
</file>