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64F5-5686-4368-AF21-BCC1AEF04B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51C7-7933-4C40-83A0-3B665C4F67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64F5-5686-4368-AF21-BCC1AEF04B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51C7-7933-4C40-83A0-3B665C4F67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64F5-5686-4368-AF21-BCC1AEF04B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51C7-7933-4C40-83A0-3B665C4F67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64F5-5686-4368-AF21-BCC1AEF04B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51C7-7933-4C40-83A0-3B665C4F67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64F5-5686-4368-AF21-BCC1AEF04B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51C7-7933-4C40-83A0-3B665C4F67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64F5-5686-4368-AF21-BCC1AEF04B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51C7-7933-4C40-83A0-3B665C4F67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64F5-5686-4368-AF21-BCC1AEF04B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51C7-7933-4C40-83A0-3B665C4F67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64F5-5686-4368-AF21-BCC1AEF04B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51C7-7933-4C40-83A0-3B665C4F67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64F5-5686-4368-AF21-BCC1AEF04B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51C7-7933-4C40-83A0-3B665C4F67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64F5-5686-4368-AF21-BCC1AEF04B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51C7-7933-4C40-83A0-3B665C4F67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64F5-5686-4368-AF21-BCC1AEF04B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51C7-7933-4C40-83A0-3B665C4F67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964F5-5686-4368-AF21-BCC1AEF04B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851C7-7933-4C40-83A0-3B665C4F6742}" type="slidenum">
              <a:rPr lang="zh-CN" altLang="en-US" smtClean="0"/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"/>
            <a:ext cx="12192000" cy="685736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3"/>
            <a:ext cx="12192000" cy="67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38"/>
            <a:ext cx="12192000" cy="67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0"/>
            <a:ext cx="11904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" y="0"/>
            <a:ext cx="12142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0" y="0"/>
            <a:ext cx="1238504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2192000" cy="68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0"/>
            <a:ext cx="12044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" y="0"/>
            <a:ext cx="121078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zM2ZDAzYzQ5ZGM0MTg3ZjUzZTE3YzIzYjgxYTQ2Yz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bz</dc:creator>
  <cp:lastModifiedBy>bz</cp:lastModifiedBy>
  <cp:revision>2</cp:revision>
  <dcterms:created xsi:type="dcterms:W3CDTF">2023-12-26T00:33:00Z</dcterms:created>
  <dcterms:modified xsi:type="dcterms:W3CDTF">2023-12-26T00:38:06Z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AA1B0792D50246808796934DE154D9F2_12</vt:lpwstr>
  </property>
  <property fmtid="{D5CDD505-2E9C-101B-9397-08002B2CF9AE}" pid="3" name="KSOProductBuildVer">
    <vt:lpwstr>2052-12.1.0.15990</vt:lpwstr>
  </property>
</Properties>
</file>