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5"/>
  </p:notesMasterIdLst>
  <p:sldIdLst>
    <p:sldId id="307" r:id="rId4"/>
    <p:sldId id="265" r:id="rId6"/>
    <p:sldId id="261" r:id="rId7"/>
    <p:sldId id="266" r:id="rId8"/>
    <p:sldId id="328" r:id="rId9"/>
    <p:sldId id="275" r:id="rId10"/>
    <p:sldId id="283" r:id="rId11"/>
    <p:sldId id="268" r:id="rId12"/>
    <p:sldId id="277" r:id="rId13"/>
    <p:sldId id="272" r:id="rId14"/>
    <p:sldId id="273" r:id="rId15"/>
    <p:sldId id="276" r:id="rId16"/>
    <p:sldId id="285" r:id="rId17"/>
    <p:sldId id="327" r:id="rId18"/>
    <p:sldId id="282" r:id="rId19"/>
    <p:sldId id="308" r:id="rId20"/>
    <p:sldId id="326" r:id="rId21"/>
  </p:sldIdLst>
  <p:sldSz cx="12192000" cy="6858000"/>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4" d="100"/>
          <a:sy n="64" d="100"/>
        </p:scale>
        <p:origin x="68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5" Type="http://schemas.openxmlformats.org/officeDocument/2006/relationships/tags" Target="tags/tag94.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4" Type="http://schemas.microsoft.com/office/2011/relationships/chartColorStyle" Target="colors1.xml"/><Relationship Id="rId3" Type="http://schemas.microsoft.com/office/2011/relationships/chartStyle" Target="style1.xml"/><Relationship Id="rId2" Type="http://schemas.openxmlformats.org/officeDocument/2006/relationships/themeOverride" Target="../theme/themeOverride1.xml"/><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alpha val="70000"/>
              </a:schemeClr>
            </a:solidFill>
            <a:ln>
              <a:noFill/>
            </a:ln>
            <a:effectLst/>
          </c:spPr>
          <c:invertIfNegative val="0"/>
          <c:dLbls>
            <c:delete val="1"/>
          </c:dLbls>
          <c:cat>
            <c:strRef>
              <c:f>Sheet1!$D$5:$D$6</c:f>
              <c:strCache>
                <c:ptCount val="2"/>
                <c:pt idx="0">
                  <c:v>高炉</c:v>
                </c:pt>
                <c:pt idx="1">
                  <c:v>竖炉</c:v>
                </c:pt>
              </c:strCache>
            </c:strRef>
          </c:cat>
          <c:val>
            <c:numRef>
              <c:f>Sheet1!$E$5:$E$6</c:f>
              <c:numCache>
                <c:formatCode>General</c:formatCode>
                <c:ptCount val="2"/>
                <c:pt idx="0">
                  <c:v>1.76</c:v>
                </c:pt>
                <c:pt idx="1">
                  <c:v>0.541</c:v>
                </c:pt>
              </c:numCache>
            </c:numRef>
          </c:val>
        </c:ser>
        <c:dLbls>
          <c:showLegendKey val="0"/>
          <c:showVal val="0"/>
          <c:showCatName val="0"/>
          <c:showSerName val="0"/>
          <c:showPercent val="0"/>
          <c:showBubbleSize val="0"/>
        </c:dLbls>
        <c:gapWidth val="287"/>
        <c:overlap val="57"/>
        <c:axId val="1627554112"/>
        <c:axId val="1792448176"/>
      </c:barChart>
      <c:catAx>
        <c:axId val="162755411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0" spcFirstLastPara="1" vertOverflow="ellipsis" vert="horz" wrap="square" anchor="ctr" anchorCtr="1"/>
          <a:lstStyle/>
          <a:p>
            <a:pPr>
              <a:defRPr lang="zh-CN" sz="1400" b="0" i="0" u="none" strike="noStrike" kern="1200" cap="none" spc="20" normalizeH="0" baseline="0">
                <a:solidFill>
                  <a:schemeClr val="tx1">
                    <a:lumMod val="65000"/>
                    <a:lumOff val="35000"/>
                  </a:schemeClr>
                </a:solidFill>
                <a:latin typeface="+mn-lt"/>
                <a:ea typeface="+mn-ea"/>
                <a:cs typeface="+mn-cs"/>
              </a:defRPr>
            </a:pPr>
          </a:p>
        </c:txPr>
        <c:crossAx val="1792448176"/>
        <c:crosses val="autoZero"/>
        <c:auto val="1"/>
        <c:lblAlgn val="ctr"/>
        <c:lblOffset val="100"/>
        <c:tickMarkSkip val="2"/>
        <c:noMultiLvlLbl val="0"/>
      </c:catAx>
      <c:valAx>
        <c:axId val="1792448176"/>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600" b="0" i="0" u="none" strike="noStrike" kern="1200" spc="20" baseline="0">
                <a:solidFill>
                  <a:schemeClr val="tx1">
                    <a:lumMod val="65000"/>
                    <a:lumOff val="35000"/>
                  </a:schemeClr>
                </a:solidFill>
                <a:latin typeface="+mn-lt"/>
                <a:ea typeface="+mn-ea"/>
                <a:cs typeface="+mn-cs"/>
              </a:defRPr>
            </a:pPr>
          </a:p>
        </c:txPr>
        <c:crossAx val="1627554112"/>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0D3718-4079-4F1A-B0BE-C26A3F212A5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999B3C-6DAF-474E-9FE0-8E2104C006A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ADCF64-AAE4-4B96-8FBF-2DA2747648BC}"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ADCF64-AAE4-4B96-8FBF-2DA2747648BC}"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59.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4" Type="http://schemas.openxmlformats.org/officeDocument/2006/relationships/image" Target="../media/image10.png"/><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48.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524000" y="1122363"/>
            <a:ext cx="9144000" cy="2387600"/>
          </a:xfrm>
        </p:spPr>
        <p:txBody>
          <a:bodyPr anchor="b"/>
          <a:lstStyle>
            <a:lvl1pPr algn="ctr">
              <a:defRPr sz="3375"/>
            </a:lvl1pPr>
          </a:lstStyle>
          <a:p>
            <a:r>
              <a:rPr lang="zh-CN" altLang="en-US"/>
              <a:t>单击此处编辑母版标题样式</a:t>
            </a:r>
            <a:endParaRPr lang="zh-CN" altLang="en-US"/>
          </a:p>
        </p:txBody>
      </p:sp>
      <p:sp>
        <p:nvSpPr>
          <p:cNvPr id="3" name="副标题 2"/>
          <p:cNvSpPr>
            <a:spLocks noGrp="1"/>
          </p:cNvSpPr>
          <p:nvPr>
            <p:ph type="subTitle" idx="1"/>
            <p:custDataLst>
              <p:tags r:id="rId3"/>
            </p:custDataLst>
          </p:nvPr>
        </p:nvSpPr>
        <p:spPr>
          <a:xfrm>
            <a:off x="1524000" y="3602038"/>
            <a:ext cx="9144000" cy="1655762"/>
          </a:xfrm>
        </p:spPr>
        <p:txBody>
          <a:bodyPr/>
          <a:lstStyle>
            <a:lvl1pPr marL="0" indent="0" algn="ctr">
              <a:buNone/>
              <a:defRPr sz="1350"/>
            </a:lvl1pPr>
            <a:lvl2pPr marL="257175" indent="0" algn="ctr">
              <a:buNone/>
              <a:defRPr sz="1125"/>
            </a:lvl2pPr>
            <a:lvl3pPr marL="514350" indent="0" algn="ctr">
              <a:buNone/>
              <a:defRPr sz="1015"/>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zh-CN" altLang="en-US"/>
              <a:t>单击此处编辑母版副标题样式</a:t>
            </a:r>
            <a:endParaRPr lang="zh-CN" altLang="en-US"/>
          </a:p>
        </p:txBody>
      </p:sp>
      <p:sp>
        <p:nvSpPr>
          <p:cNvPr id="4" name="日期占位符 3"/>
          <p:cNvSpPr>
            <a:spLocks noGrp="1"/>
          </p:cNvSpPr>
          <p:nvPr>
            <p:ph type="dt" sz="half" idx="10"/>
            <p:custDataLst>
              <p:tags r:id="rId4"/>
            </p:custDataLst>
          </p:nvPr>
        </p:nvSpPr>
        <p:spPr/>
        <p:txBody>
          <a:bodyPr/>
          <a:lstStyle/>
          <a:p>
            <a:pPr fontAlgn="base">
              <a:spcBef>
                <a:spcPct val="0"/>
              </a:spcBef>
              <a:spcAft>
                <a:spcPct val="0"/>
              </a:spcAft>
            </a:pPr>
            <a:fld id="{B5AA7FF0-6B4A-4546-BBEE-EC76D62FD432}" type="datetimeFigureOut">
              <a:rPr lang="zh-CN" altLang="en-US" smtClean="0">
                <a:solidFill>
                  <a:prstClr val="black">
                    <a:tint val="75000"/>
                  </a:prstClr>
                </a:solidFill>
                <a:latin typeface="Times New Roman" panose="02020603050405020304" pitchFamily="18" charset="0"/>
                <a:ea typeface="华文新魏" panose="02010800040101010101" pitchFamily="2" charset="-122"/>
              </a:rPr>
            </a:fld>
            <a:endParaRPr lang="zh-CN" altLang="en-US">
              <a:solidFill>
                <a:prstClr val="black">
                  <a:tint val="75000"/>
                </a:prstClr>
              </a:solidFill>
              <a:latin typeface="Times New Roman" panose="02020603050405020304" pitchFamily="18" charset="0"/>
              <a:ea typeface="华文新魏" panose="02010800040101010101" pitchFamily="2" charset="-122"/>
            </a:endParaRPr>
          </a:p>
        </p:txBody>
      </p:sp>
      <p:sp>
        <p:nvSpPr>
          <p:cNvPr id="5" name="页脚占位符 4"/>
          <p:cNvSpPr>
            <a:spLocks noGrp="1"/>
          </p:cNvSpPr>
          <p:nvPr>
            <p:ph type="ftr" sz="quarter" idx="11"/>
            <p:custDataLst>
              <p:tags r:id="rId5"/>
            </p:custDataLst>
          </p:nvPr>
        </p:nvSpPr>
        <p:spPr/>
        <p:txBody>
          <a:bodyPr/>
          <a:lstStyle/>
          <a:p>
            <a:pPr fontAlgn="base">
              <a:spcBef>
                <a:spcPct val="0"/>
              </a:spcBef>
              <a:spcAft>
                <a:spcPct val="0"/>
              </a:spcAft>
            </a:pPr>
            <a:endParaRPr lang="zh-CN" altLang="en-US">
              <a:solidFill>
                <a:prstClr val="black">
                  <a:tint val="75000"/>
                </a:prstClr>
              </a:solidFill>
              <a:latin typeface="Times New Roman" panose="02020603050405020304" pitchFamily="18" charset="0"/>
              <a:ea typeface="华文新魏" panose="02010800040101010101" pitchFamily="2" charset="-122"/>
            </a:endParaRPr>
          </a:p>
        </p:txBody>
      </p:sp>
      <p:sp>
        <p:nvSpPr>
          <p:cNvPr id="6" name="灯片编号占位符 5"/>
          <p:cNvSpPr>
            <a:spLocks noGrp="1"/>
          </p:cNvSpPr>
          <p:nvPr>
            <p:ph type="sldNum" sz="quarter" idx="12"/>
            <p:custDataLst>
              <p:tags r:id="rId6"/>
            </p:custDataLst>
          </p:nvPr>
        </p:nvSpPr>
        <p:spPr/>
        <p:txBody>
          <a:bodyPr/>
          <a:lstStyle/>
          <a:p>
            <a:pPr fontAlgn="base">
              <a:spcBef>
                <a:spcPct val="0"/>
              </a:spcBef>
              <a:spcAft>
                <a:spcPct val="0"/>
              </a:spcAft>
            </a:pPr>
            <a:fld id="{9DDC3963-5A6F-437D-A3AA-913D269F7F3F}" type="slidenum">
              <a:rPr lang="zh-CN" altLang="en-US" smtClean="0">
                <a:solidFill>
                  <a:prstClr val="black">
                    <a:tint val="75000"/>
                  </a:prstClr>
                </a:solidFill>
                <a:latin typeface="Times New Roman" panose="02020603050405020304" pitchFamily="18" charset="0"/>
                <a:ea typeface="华文新魏" panose="02010800040101010101" pitchFamily="2" charset="-122"/>
              </a:rPr>
            </a:fld>
            <a:endParaRPr lang="zh-CN" altLang="en-US">
              <a:solidFill>
                <a:prstClr val="black">
                  <a:tint val="75000"/>
                </a:prstClr>
              </a:solidFill>
              <a:latin typeface="Times New Roman" panose="02020603050405020304" pitchFamily="18" charset="0"/>
              <a:ea typeface="华文新魏" panose="02010800040101010101" pitchFamily="2" charset="-122"/>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custDataLst>
              <p:tags r:id="rId3"/>
            </p:custDataLst>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custDataLst>
              <p:tags r:id="rId4"/>
            </p:custDataLst>
          </p:nvPr>
        </p:nvSpPr>
        <p:spPr/>
        <p:txBody>
          <a:bodyPr/>
          <a:lstStyle/>
          <a:p>
            <a:pPr fontAlgn="base">
              <a:spcBef>
                <a:spcPct val="0"/>
              </a:spcBef>
              <a:spcAft>
                <a:spcPct val="0"/>
              </a:spcAft>
            </a:pPr>
            <a:fld id="{B5AA7FF0-6B4A-4546-BBEE-EC76D62FD432}" type="datetimeFigureOut">
              <a:rPr lang="zh-CN" altLang="en-US" smtClean="0">
                <a:solidFill>
                  <a:prstClr val="black">
                    <a:tint val="75000"/>
                  </a:prstClr>
                </a:solidFill>
                <a:latin typeface="Times New Roman" panose="02020603050405020304" pitchFamily="18" charset="0"/>
                <a:ea typeface="华文新魏" panose="02010800040101010101" pitchFamily="2" charset="-122"/>
              </a:rPr>
            </a:fld>
            <a:endParaRPr lang="zh-CN" altLang="en-US">
              <a:solidFill>
                <a:prstClr val="black">
                  <a:tint val="75000"/>
                </a:prstClr>
              </a:solidFill>
              <a:latin typeface="Times New Roman" panose="02020603050405020304" pitchFamily="18" charset="0"/>
              <a:ea typeface="华文新魏" panose="02010800040101010101" pitchFamily="2" charset="-122"/>
            </a:endParaRPr>
          </a:p>
        </p:txBody>
      </p:sp>
      <p:sp>
        <p:nvSpPr>
          <p:cNvPr id="5" name="页脚占位符 4"/>
          <p:cNvSpPr>
            <a:spLocks noGrp="1"/>
          </p:cNvSpPr>
          <p:nvPr>
            <p:ph type="ftr" sz="quarter" idx="11"/>
            <p:custDataLst>
              <p:tags r:id="rId5"/>
            </p:custDataLst>
          </p:nvPr>
        </p:nvSpPr>
        <p:spPr/>
        <p:txBody>
          <a:bodyPr/>
          <a:lstStyle/>
          <a:p>
            <a:pPr fontAlgn="base">
              <a:spcBef>
                <a:spcPct val="0"/>
              </a:spcBef>
              <a:spcAft>
                <a:spcPct val="0"/>
              </a:spcAft>
            </a:pPr>
            <a:endParaRPr lang="zh-CN" altLang="en-US">
              <a:solidFill>
                <a:prstClr val="black">
                  <a:tint val="75000"/>
                </a:prstClr>
              </a:solidFill>
              <a:latin typeface="Times New Roman" panose="02020603050405020304" pitchFamily="18" charset="0"/>
              <a:ea typeface="华文新魏" panose="02010800040101010101" pitchFamily="2" charset="-122"/>
            </a:endParaRPr>
          </a:p>
        </p:txBody>
      </p:sp>
      <p:sp>
        <p:nvSpPr>
          <p:cNvPr id="6" name="灯片编号占位符 5"/>
          <p:cNvSpPr>
            <a:spLocks noGrp="1"/>
          </p:cNvSpPr>
          <p:nvPr>
            <p:ph type="sldNum" sz="quarter" idx="12"/>
            <p:custDataLst>
              <p:tags r:id="rId6"/>
            </p:custDataLst>
          </p:nvPr>
        </p:nvSpPr>
        <p:spPr/>
        <p:txBody>
          <a:bodyPr/>
          <a:lstStyle/>
          <a:p>
            <a:pPr fontAlgn="base">
              <a:spcBef>
                <a:spcPct val="0"/>
              </a:spcBef>
              <a:spcAft>
                <a:spcPct val="0"/>
              </a:spcAft>
            </a:pPr>
            <a:fld id="{9DDC3963-5A6F-437D-A3AA-913D269F7F3F}" type="slidenum">
              <a:rPr lang="zh-CN" altLang="en-US" smtClean="0">
                <a:solidFill>
                  <a:prstClr val="black">
                    <a:tint val="75000"/>
                  </a:prstClr>
                </a:solidFill>
                <a:latin typeface="Times New Roman" panose="02020603050405020304" pitchFamily="18" charset="0"/>
                <a:ea typeface="华文新魏" panose="02010800040101010101" pitchFamily="2" charset="-122"/>
              </a:rPr>
            </a:fld>
            <a:endParaRPr lang="zh-CN" altLang="en-US">
              <a:solidFill>
                <a:prstClr val="black">
                  <a:tint val="75000"/>
                </a:prstClr>
              </a:solidFill>
              <a:latin typeface="Times New Roman" panose="02020603050405020304" pitchFamily="18" charset="0"/>
              <a:ea typeface="华文新魏" panose="02010800040101010101" pitchFamily="2" charset="-122"/>
            </a:endParaRP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8724902"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custDataLst>
              <p:tags r:id="rId3"/>
            </p:custDataLst>
          </p:nvPr>
        </p:nvSpPr>
        <p:spPr>
          <a:xfrm>
            <a:off x="838202"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custDataLst>
              <p:tags r:id="rId4"/>
            </p:custDataLst>
          </p:nvPr>
        </p:nvSpPr>
        <p:spPr/>
        <p:txBody>
          <a:bodyPr/>
          <a:lstStyle/>
          <a:p>
            <a:pPr fontAlgn="base">
              <a:spcBef>
                <a:spcPct val="0"/>
              </a:spcBef>
              <a:spcAft>
                <a:spcPct val="0"/>
              </a:spcAft>
            </a:pPr>
            <a:fld id="{B5AA7FF0-6B4A-4546-BBEE-EC76D62FD432}" type="datetimeFigureOut">
              <a:rPr lang="zh-CN" altLang="en-US" smtClean="0">
                <a:solidFill>
                  <a:prstClr val="black">
                    <a:tint val="75000"/>
                  </a:prstClr>
                </a:solidFill>
                <a:latin typeface="Times New Roman" panose="02020603050405020304" pitchFamily="18" charset="0"/>
                <a:ea typeface="华文新魏" panose="02010800040101010101" pitchFamily="2" charset="-122"/>
              </a:rPr>
            </a:fld>
            <a:endParaRPr lang="zh-CN" altLang="en-US">
              <a:solidFill>
                <a:prstClr val="black">
                  <a:tint val="75000"/>
                </a:prstClr>
              </a:solidFill>
              <a:latin typeface="Times New Roman" panose="02020603050405020304" pitchFamily="18" charset="0"/>
              <a:ea typeface="华文新魏" panose="02010800040101010101" pitchFamily="2" charset="-122"/>
            </a:endParaRPr>
          </a:p>
        </p:txBody>
      </p:sp>
      <p:sp>
        <p:nvSpPr>
          <p:cNvPr id="5" name="页脚占位符 4"/>
          <p:cNvSpPr>
            <a:spLocks noGrp="1"/>
          </p:cNvSpPr>
          <p:nvPr>
            <p:ph type="ftr" sz="quarter" idx="11"/>
            <p:custDataLst>
              <p:tags r:id="rId5"/>
            </p:custDataLst>
          </p:nvPr>
        </p:nvSpPr>
        <p:spPr/>
        <p:txBody>
          <a:bodyPr/>
          <a:lstStyle/>
          <a:p>
            <a:pPr fontAlgn="base">
              <a:spcBef>
                <a:spcPct val="0"/>
              </a:spcBef>
              <a:spcAft>
                <a:spcPct val="0"/>
              </a:spcAft>
            </a:pPr>
            <a:endParaRPr lang="zh-CN" altLang="en-US">
              <a:solidFill>
                <a:prstClr val="black">
                  <a:tint val="75000"/>
                </a:prstClr>
              </a:solidFill>
              <a:latin typeface="Times New Roman" panose="02020603050405020304" pitchFamily="18" charset="0"/>
              <a:ea typeface="华文新魏" panose="02010800040101010101" pitchFamily="2" charset="-122"/>
            </a:endParaRPr>
          </a:p>
        </p:txBody>
      </p:sp>
      <p:sp>
        <p:nvSpPr>
          <p:cNvPr id="6" name="灯片编号占位符 5"/>
          <p:cNvSpPr>
            <a:spLocks noGrp="1"/>
          </p:cNvSpPr>
          <p:nvPr>
            <p:ph type="sldNum" sz="quarter" idx="12"/>
            <p:custDataLst>
              <p:tags r:id="rId6"/>
            </p:custDataLst>
          </p:nvPr>
        </p:nvSpPr>
        <p:spPr/>
        <p:txBody>
          <a:bodyPr/>
          <a:lstStyle/>
          <a:p>
            <a:pPr fontAlgn="base">
              <a:spcBef>
                <a:spcPct val="0"/>
              </a:spcBef>
              <a:spcAft>
                <a:spcPct val="0"/>
              </a:spcAft>
            </a:pPr>
            <a:fld id="{9DDC3963-5A6F-437D-A3AA-913D269F7F3F}" type="slidenum">
              <a:rPr lang="zh-CN" altLang="en-US" smtClean="0">
                <a:solidFill>
                  <a:prstClr val="black">
                    <a:tint val="75000"/>
                  </a:prstClr>
                </a:solidFill>
                <a:latin typeface="Times New Roman" panose="02020603050405020304" pitchFamily="18" charset="0"/>
                <a:ea typeface="华文新魏" panose="02010800040101010101" pitchFamily="2" charset="-122"/>
              </a:rPr>
            </a:fld>
            <a:endParaRPr lang="zh-CN" altLang="en-US">
              <a:solidFill>
                <a:prstClr val="black">
                  <a:tint val="75000"/>
                </a:prstClr>
              </a:solidFill>
              <a:latin typeface="Times New Roman" panose="02020603050405020304" pitchFamily="18" charset="0"/>
              <a:ea typeface="华文新魏" panose="02010800040101010101" pitchFamily="2" charset="-122"/>
            </a:endParaRP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showMasterSp="0">
  <p:cSld name="14_标题幻灯片">
    <p:spTree>
      <p:nvGrpSpPr>
        <p:cNvPr id="1" name=""/>
        <p:cNvGrpSpPr/>
        <p:nvPr/>
      </p:nvGrpSpPr>
      <p:grpSpPr>
        <a:xfrm>
          <a:off x="0" y="0"/>
          <a:ext cx="0" cy="0"/>
          <a:chOff x="0" y="0"/>
          <a:chExt cx="0" cy="0"/>
        </a:xfrm>
      </p:grpSpPr>
      <p:pic>
        <p:nvPicPr>
          <p:cNvPr id="4" name="图片 3" descr="D:\桌面勿删\819图标\15总结提高.png15总结提高"/>
          <p:cNvPicPr>
            <a:picLocks noChangeAspect="1"/>
          </p:cNvPicPr>
          <p:nvPr userDrawn="1">
            <p:custDataLst>
              <p:tags r:id="rId2"/>
            </p:custDataLst>
          </p:nvPr>
        </p:nvPicPr>
        <p:blipFill>
          <a:blip r:embed="rId3"/>
          <a:stretch>
            <a:fillRect/>
          </a:stretch>
        </p:blipFill>
        <p:spPr>
          <a:xfrm>
            <a:off x="1" y="0"/>
            <a:ext cx="11880851" cy="792480"/>
          </a:xfrm>
          <a:prstGeom prst="rect">
            <a:avLst/>
          </a:prstGeom>
        </p:spPr>
      </p:pic>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3" cstate="print">
            <a:extLst>
              <a:ext uri="{28A0092B-C50C-407E-A947-70E740481C1C}">
                <a14:useLocalDpi xmlns:a14="http://schemas.microsoft.com/office/drawing/2010/main" val="0"/>
              </a:ext>
            </a:extLst>
          </a:blip>
          <a:srcRect r="12102" b="19689"/>
          <a:stretch>
            <a:fillRect/>
          </a:stretch>
        </p:blipFill>
        <p:spPr>
          <a:xfrm>
            <a:off x="1" y="0"/>
            <a:ext cx="3990413" cy="1822976"/>
          </a:xfrm>
          <a:prstGeom prst="rect">
            <a:avLst/>
          </a:prstGeom>
        </p:spPr>
      </p:pic>
      <p:grpSp>
        <p:nvGrpSpPr>
          <p:cNvPr id="17" name="组合 16"/>
          <p:cNvGrpSpPr/>
          <p:nvPr userDrawn="1"/>
        </p:nvGrpSpPr>
        <p:grpSpPr>
          <a:xfrm>
            <a:off x="6447391" y="911488"/>
            <a:ext cx="5602885" cy="5710631"/>
            <a:chOff x="6732778" y="1680284"/>
            <a:chExt cx="5602885" cy="5710631"/>
          </a:xfrm>
        </p:grpSpPr>
        <p:pic>
          <p:nvPicPr>
            <p:cNvPr id="12" name="图片 11"/>
            <p:cNvPicPr>
              <a:picLocks noChangeAspect="1"/>
            </p:cNvPicPr>
            <p:nvPr userDrawn="1"/>
          </p:nvPicPr>
          <p:blipFill rotWithShape="1">
            <a:blip r:embed="rId4" cstate="print">
              <a:extLst>
                <a:ext uri="{28A0092B-C50C-407E-A947-70E740481C1C}">
                  <a14:useLocalDpi xmlns:a14="http://schemas.microsoft.com/office/drawing/2010/main" val="0"/>
                </a:ext>
              </a:extLst>
            </a:blip>
            <a:srcRect l="51879" t="47540" r="145" b="-3776"/>
            <a:stretch>
              <a:fillRect/>
            </a:stretch>
          </p:blipFill>
          <p:spPr>
            <a:xfrm>
              <a:off x="6732778" y="4107244"/>
              <a:ext cx="5602885" cy="3283671"/>
            </a:xfrm>
            <a:prstGeom prst="rect">
              <a:avLst/>
            </a:prstGeom>
          </p:spPr>
        </p:pic>
        <p:pic>
          <p:nvPicPr>
            <p:cNvPr id="16" name="图片 15"/>
            <p:cNvPicPr>
              <a:picLocks noChangeAspect="1"/>
            </p:cNvPicPr>
            <p:nvPr userDrawn="1"/>
          </p:nvPicPr>
          <p:blipFill rotWithShape="1">
            <a:blip r:embed="rId5" cstate="print">
              <a:extLst>
                <a:ext uri="{28A0092B-C50C-407E-A947-70E740481C1C}">
                  <a14:useLocalDpi xmlns:a14="http://schemas.microsoft.com/office/drawing/2010/main" val="0"/>
                </a:ext>
              </a:extLst>
            </a:blip>
            <a:srcRect l="55032" t="41712" r="25096" b="15294"/>
            <a:stretch>
              <a:fillRect/>
            </a:stretch>
          </p:blipFill>
          <p:spPr>
            <a:xfrm>
              <a:off x="7867528" y="1680284"/>
              <a:ext cx="2795620" cy="3024107"/>
            </a:xfrm>
            <a:prstGeom prst="rect">
              <a:avLst/>
            </a:prstGeom>
          </p:spPr>
        </p:pic>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A508414B-E03E-45FC-9D1F-5F535AAE87A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11B89C8-C58B-4106-AABD-95B89D35347C}"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A508414B-E03E-45FC-9D1F-5F535AAE87A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11B89C8-C58B-4106-AABD-95B89D35347C}"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A508414B-E03E-45FC-9D1F-5F535AAE87A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11B89C8-C58B-4106-AABD-95B89D35347C}"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A508414B-E03E-45FC-9D1F-5F535AAE87A1}"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11B89C8-C58B-4106-AABD-95B89D35347C}"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仅标题">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3" cstate="print">
            <a:extLst>
              <a:ext uri="{28A0092B-C50C-407E-A947-70E740481C1C}">
                <a14:useLocalDpi xmlns:a14="http://schemas.microsoft.com/office/drawing/2010/main" val="0"/>
              </a:ext>
            </a:extLst>
          </a:blip>
          <a:srcRect r="12102" b="19689"/>
          <a:stretch>
            <a:fillRect/>
          </a:stretch>
        </p:blipFill>
        <p:spPr>
          <a:xfrm>
            <a:off x="1" y="0"/>
            <a:ext cx="2638363" cy="1205307"/>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5" name="组合 4"/>
          <p:cNvGrpSpPr/>
          <p:nvPr userDrawn="1"/>
        </p:nvGrpSpPr>
        <p:grpSpPr>
          <a:xfrm>
            <a:off x="10885437" y="5701895"/>
            <a:ext cx="1129894" cy="1071653"/>
            <a:chOff x="6732778" y="1680284"/>
            <a:chExt cx="5602885" cy="5710631"/>
          </a:xfrm>
        </p:grpSpPr>
        <p:pic>
          <p:nvPicPr>
            <p:cNvPr id="6" name="图片 5"/>
            <p:cNvPicPr>
              <a:picLocks noChangeAspect="1"/>
            </p:cNvPicPr>
            <p:nvPr userDrawn="1"/>
          </p:nvPicPr>
          <p:blipFill rotWithShape="1">
            <a:blip r:embed="rId3" cstate="print">
              <a:extLst>
                <a:ext uri="{28A0092B-C50C-407E-A947-70E740481C1C}">
                  <a14:useLocalDpi xmlns:a14="http://schemas.microsoft.com/office/drawing/2010/main" val="0"/>
                </a:ext>
              </a:extLst>
            </a:blip>
            <a:srcRect l="51879" t="47540" r="145" b="-3776"/>
            <a:stretch>
              <a:fillRect/>
            </a:stretch>
          </p:blipFill>
          <p:spPr>
            <a:xfrm>
              <a:off x="6732778" y="4107244"/>
              <a:ext cx="5602885" cy="3283671"/>
            </a:xfrm>
            <a:prstGeom prst="rect">
              <a:avLst/>
            </a:prstGeom>
          </p:spPr>
        </p:pic>
        <p:pic>
          <p:nvPicPr>
            <p:cNvPr id="7" name="图片 6"/>
            <p:cNvPicPr>
              <a:picLocks noChangeAspect="1"/>
            </p:cNvPicPr>
            <p:nvPr userDrawn="1"/>
          </p:nvPicPr>
          <p:blipFill rotWithShape="1">
            <a:blip r:embed="rId4" cstate="print">
              <a:extLst>
                <a:ext uri="{28A0092B-C50C-407E-A947-70E740481C1C}">
                  <a14:useLocalDpi xmlns:a14="http://schemas.microsoft.com/office/drawing/2010/main" val="0"/>
                </a:ext>
              </a:extLst>
            </a:blip>
            <a:srcRect l="55032" t="41712" r="25096" b="15294"/>
            <a:stretch>
              <a:fillRect/>
            </a:stretch>
          </p:blipFill>
          <p:spPr>
            <a:xfrm>
              <a:off x="7867528" y="1680284"/>
              <a:ext cx="2795620" cy="3024107"/>
            </a:xfrm>
            <a:prstGeom prst="rect">
              <a:avLst/>
            </a:prstGeom>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内容占位符 2"/>
          <p:cNvSpPr>
            <a:spLocks noGrp="1"/>
          </p:cNvSpPr>
          <p:nvPr>
            <p:ph idx="1"/>
            <p:custDataLst>
              <p:tags r:id="rId3"/>
            </p:custDataLst>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custDataLst>
              <p:tags r:id="rId4"/>
            </p:custDataLst>
          </p:nvPr>
        </p:nvSpPr>
        <p:spPr/>
        <p:txBody>
          <a:bodyPr/>
          <a:lstStyle/>
          <a:p>
            <a:pPr fontAlgn="base">
              <a:spcBef>
                <a:spcPct val="0"/>
              </a:spcBef>
              <a:spcAft>
                <a:spcPct val="0"/>
              </a:spcAft>
            </a:pPr>
            <a:fld id="{B5AA7FF0-6B4A-4546-BBEE-EC76D62FD432}" type="datetimeFigureOut">
              <a:rPr lang="zh-CN" altLang="en-US" smtClean="0">
                <a:solidFill>
                  <a:prstClr val="black">
                    <a:tint val="75000"/>
                  </a:prstClr>
                </a:solidFill>
                <a:latin typeface="Times New Roman" panose="02020603050405020304" pitchFamily="18" charset="0"/>
                <a:ea typeface="华文新魏" panose="02010800040101010101" pitchFamily="2" charset="-122"/>
              </a:rPr>
            </a:fld>
            <a:endParaRPr lang="zh-CN" altLang="en-US">
              <a:solidFill>
                <a:prstClr val="black">
                  <a:tint val="75000"/>
                </a:prstClr>
              </a:solidFill>
              <a:latin typeface="Times New Roman" panose="02020603050405020304" pitchFamily="18" charset="0"/>
              <a:ea typeface="华文新魏" panose="02010800040101010101" pitchFamily="2" charset="-122"/>
            </a:endParaRPr>
          </a:p>
        </p:txBody>
      </p:sp>
      <p:sp>
        <p:nvSpPr>
          <p:cNvPr id="5" name="页脚占位符 4"/>
          <p:cNvSpPr>
            <a:spLocks noGrp="1"/>
          </p:cNvSpPr>
          <p:nvPr>
            <p:ph type="ftr" sz="quarter" idx="11"/>
            <p:custDataLst>
              <p:tags r:id="rId5"/>
            </p:custDataLst>
          </p:nvPr>
        </p:nvSpPr>
        <p:spPr/>
        <p:txBody>
          <a:bodyPr/>
          <a:lstStyle/>
          <a:p>
            <a:pPr fontAlgn="base">
              <a:spcBef>
                <a:spcPct val="0"/>
              </a:spcBef>
              <a:spcAft>
                <a:spcPct val="0"/>
              </a:spcAft>
            </a:pPr>
            <a:endParaRPr lang="zh-CN" altLang="en-US">
              <a:solidFill>
                <a:prstClr val="black">
                  <a:tint val="75000"/>
                </a:prstClr>
              </a:solidFill>
              <a:latin typeface="Times New Roman" panose="02020603050405020304" pitchFamily="18" charset="0"/>
              <a:ea typeface="华文新魏" panose="02010800040101010101" pitchFamily="2" charset="-122"/>
            </a:endParaRPr>
          </a:p>
        </p:txBody>
      </p:sp>
      <p:sp>
        <p:nvSpPr>
          <p:cNvPr id="6" name="灯片编号占位符 5"/>
          <p:cNvSpPr>
            <a:spLocks noGrp="1"/>
          </p:cNvSpPr>
          <p:nvPr>
            <p:ph type="sldNum" sz="quarter" idx="12"/>
            <p:custDataLst>
              <p:tags r:id="rId6"/>
            </p:custDataLst>
          </p:nvPr>
        </p:nvSpPr>
        <p:spPr/>
        <p:txBody>
          <a:bodyPr/>
          <a:lstStyle/>
          <a:p>
            <a:pPr fontAlgn="base">
              <a:spcBef>
                <a:spcPct val="0"/>
              </a:spcBef>
              <a:spcAft>
                <a:spcPct val="0"/>
              </a:spcAft>
            </a:pPr>
            <a:fld id="{9DDC3963-5A6F-437D-A3AA-913D269F7F3F}" type="slidenum">
              <a:rPr lang="zh-CN" altLang="en-US" smtClean="0">
                <a:solidFill>
                  <a:prstClr val="black">
                    <a:tint val="75000"/>
                  </a:prstClr>
                </a:solidFill>
                <a:latin typeface="Times New Roman" panose="02020603050405020304" pitchFamily="18" charset="0"/>
                <a:ea typeface="华文新魏" panose="02010800040101010101" pitchFamily="2" charset="-122"/>
              </a:rPr>
            </a:fld>
            <a:endParaRPr lang="zh-CN" altLang="en-US">
              <a:solidFill>
                <a:prstClr val="black">
                  <a:tint val="75000"/>
                </a:prstClr>
              </a:solidFill>
              <a:latin typeface="Times New Roman" panose="02020603050405020304" pitchFamily="18" charset="0"/>
              <a:ea typeface="华文新魏" panose="02010800040101010101" pitchFamily="2" charset="-122"/>
            </a:endParaRP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内容与标题">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9" name="图片 8"/>
          <p:cNvPicPr>
            <a:picLocks noChangeAspect="1"/>
          </p:cNvPicPr>
          <p:nvPr userDrawn="1"/>
        </p:nvPicPr>
        <p:blipFill rotWithShape="1">
          <a:blip r:embed="rId3" cstate="print">
            <a:extLst>
              <a:ext uri="{28A0092B-C50C-407E-A947-70E740481C1C}">
                <a14:useLocalDpi xmlns:a14="http://schemas.microsoft.com/office/drawing/2010/main" val="0"/>
              </a:ext>
            </a:extLst>
          </a:blip>
          <a:srcRect r="12102" b="19689"/>
          <a:stretch>
            <a:fillRect/>
          </a:stretch>
        </p:blipFill>
        <p:spPr>
          <a:xfrm>
            <a:off x="1" y="0"/>
            <a:ext cx="2638363" cy="1205307"/>
          </a:xfrm>
          <a:prstGeom prst="rect">
            <a:avLst/>
          </a:prstGeom>
        </p:spPr>
      </p:pic>
      <p:sp>
        <p:nvSpPr>
          <p:cNvPr id="8" name="矩形: 圆角 7"/>
          <p:cNvSpPr/>
          <p:nvPr userDrawn="1"/>
        </p:nvSpPr>
        <p:spPr>
          <a:xfrm>
            <a:off x="382456" y="330523"/>
            <a:ext cx="11427088" cy="6196953"/>
          </a:xfrm>
          <a:prstGeom prst="roundRect">
            <a:avLst>
              <a:gd name="adj" fmla="val 275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userDrawn="1"/>
        </p:nvPicPr>
        <p:blipFill rotWithShape="1">
          <a:blip r:embed="rId4" cstate="print">
            <a:extLst>
              <a:ext uri="{28A0092B-C50C-407E-A947-70E740481C1C}">
                <a14:useLocalDpi xmlns:a14="http://schemas.microsoft.com/office/drawing/2010/main" val="0"/>
              </a:ext>
            </a:extLst>
          </a:blip>
          <a:srcRect l="51879" t="47540" r="145" b="-3776"/>
          <a:stretch>
            <a:fillRect/>
          </a:stretch>
        </p:blipFill>
        <p:spPr>
          <a:xfrm>
            <a:off x="10653221" y="6083381"/>
            <a:ext cx="1420352" cy="774618"/>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A508414B-E03E-45FC-9D1F-5F535AAE87A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11B89C8-C58B-4106-AABD-95B89D35347C}"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A508414B-E03E-45FC-9D1F-5F535AAE87A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11B89C8-C58B-4106-AABD-95B89D35347C}"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A508414B-E03E-45FC-9D1F-5F535AAE87A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11B89C8-C58B-4106-AABD-95B89D35347C}"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1851" y="1709742"/>
            <a:ext cx="10515600" cy="2852737"/>
          </a:xfrm>
        </p:spPr>
        <p:txBody>
          <a:bodyPr anchor="b"/>
          <a:lstStyle>
            <a:lvl1pPr>
              <a:defRPr sz="3375"/>
            </a:lvl1pPr>
          </a:lstStyle>
          <a:p>
            <a:r>
              <a:rPr lang="zh-CN" altLang="en-US"/>
              <a:t>单击此处编辑母版标题样式</a:t>
            </a:r>
            <a:endParaRPr lang="zh-CN" altLang="en-US"/>
          </a:p>
        </p:txBody>
      </p:sp>
      <p:sp>
        <p:nvSpPr>
          <p:cNvPr id="3" name="文本占位符 2"/>
          <p:cNvSpPr>
            <a:spLocks noGrp="1"/>
          </p:cNvSpPr>
          <p:nvPr>
            <p:ph type="body" idx="1"/>
            <p:custDataLst>
              <p:tags r:id="rId3"/>
            </p:custDataLst>
          </p:nvPr>
        </p:nvSpPr>
        <p:spPr>
          <a:xfrm>
            <a:off x="831851" y="4589467"/>
            <a:ext cx="10515600" cy="1500187"/>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5">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custDataLst>
              <p:tags r:id="rId4"/>
            </p:custDataLst>
          </p:nvPr>
        </p:nvSpPr>
        <p:spPr/>
        <p:txBody>
          <a:bodyPr/>
          <a:lstStyle/>
          <a:p>
            <a:pPr fontAlgn="base">
              <a:spcBef>
                <a:spcPct val="0"/>
              </a:spcBef>
              <a:spcAft>
                <a:spcPct val="0"/>
              </a:spcAft>
            </a:pPr>
            <a:fld id="{B5AA7FF0-6B4A-4546-BBEE-EC76D62FD432}" type="datetimeFigureOut">
              <a:rPr lang="zh-CN" altLang="en-US" smtClean="0">
                <a:solidFill>
                  <a:prstClr val="black">
                    <a:tint val="75000"/>
                  </a:prstClr>
                </a:solidFill>
                <a:latin typeface="Times New Roman" panose="02020603050405020304" pitchFamily="18" charset="0"/>
                <a:ea typeface="华文新魏" panose="02010800040101010101" pitchFamily="2" charset="-122"/>
              </a:rPr>
            </a:fld>
            <a:endParaRPr lang="zh-CN" altLang="en-US">
              <a:solidFill>
                <a:prstClr val="black">
                  <a:tint val="75000"/>
                </a:prstClr>
              </a:solidFill>
              <a:latin typeface="Times New Roman" panose="02020603050405020304" pitchFamily="18" charset="0"/>
              <a:ea typeface="华文新魏" panose="02010800040101010101" pitchFamily="2" charset="-122"/>
            </a:endParaRPr>
          </a:p>
        </p:txBody>
      </p:sp>
      <p:sp>
        <p:nvSpPr>
          <p:cNvPr id="5" name="页脚占位符 4"/>
          <p:cNvSpPr>
            <a:spLocks noGrp="1"/>
          </p:cNvSpPr>
          <p:nvPr>
            <p:ph type="ftr" sz="quarter" idx="11"/>
            <p:custDataLst>
              <p:tags r:id="rId5"/>
            </p:custDataLst>
          </p:nvPr>
        </p:nvSpPr>
        <p:spPr/>
        <p:txBody>
          <a:bodyPr/>
          <a:lstStyle/>
          <a:p>
            <a:pPr fontAlgn="base">
              <a:spcBef>
                <a:spcPct val="0"/>
              </a:spcBef>
              <a:spcAft>
                <a:spcPct val="0"/>
              </a:spcAft>
            </a:pPr>
            <a:endParaRPr lang="zh-CN" altLang="en-US">
              <a:solidFill>
                <a:prstClr val="black">
                  <a:tint val="75000"/>
                </a:prstClr>
              </a:solidFill>
              <a:latin typeface="Times New Roman" panose="02020603050405020304" pitchFamily="18" charset="0"/>
              <a:ea typeface="华文新魏" panose="02010800040101010101" pitchFamily="2" charset="-122"/>
            </a:endParaRPr>
          </a:p>
        </p:txBody>
      </p:sp>
      <p:sp>
        <p:nvSpPr>
          <p:cNvPr id="6" name="灯片编号占位符 5"/>
          <p:cNvSpPr>
            <a:spLocks noGrp="1"/>
          </p:cNvSpPr>
          <p:nvPr>
            <p:ph type="sldNum" sz="quarter" idx="12"/>
            <p:custDataLst>
              <p:tags r:id="rId6"/>
            </p:custDataLst>
          </p:nvPr>
        </p:nvSpPr>
        <p:spPr/>
        <p:txBody>
          <a:bodyPr/>
          <a:lstStyle/>
          <a:p>
            <a:pPr fontAlgn="base">
              <a:spcBef>
                <a:spcPct val="0"/>
              </a:spcBef>
              <a:spcAft>
                <a:spcPct val="0"/>
              </a:spcAft>
            </a:pPr>
            <a:fld id="{9DDC3963-5A6F-437D-A3AA-913D269F7F3F}" type="slidenum">
              <a:rPr lang="zh-CN" altLang="en-US" smtClean="0">
                <a:solidFill>
                  <a:prstClr val="black">
                    <a:tint val="75000"/>
                  </a:prstClr>
                </a:solidFill>
                <a:latin typeface="Times New Roman" panose="02020603050405020304" pitchFamily="18" charset="0"/>
                <a:ea typeface="华文新魏" panose="02010800040101010101" pitchFamily="2" charset="-122"/>
              </a:rPr>
            </a:fld>
            <a:endParaRPr lang="zh-CN" altLang="en-US">
              <a:solidFill>
                <a:prstClr val="black">
                  <a:tint val="75000"/>
                </a:prstClr>
              </a:solidFill>
              <a:latin typeface="Times New Roman" panose="02020603050405020304" pitchFamily="18" charset="0"/>
              <a:ea typeface="华文新魏" panose="02010800040101010101" pitchFamily="2" charset="-122"/>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内容占位符 2"/>
          <p:cNvSpPr>
            <a:spLocks noGrp="1"/>
          </p:cNvSpPr>
          <p:nvPr>
            <p:ph sz="half" idx="1"/>
            <p:custDataLst>
              <p:tags r:id="rId3"/>
            </p:custDataLst>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custDataLst>
              <p:tags r:id="rId4"/>
            </p:custDataLst>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custDataLst>
              <p:tags r:id="rId5"/>
            </p:custDataLst>
          </p:nvPr>
        </p:nvSpPr>
        <p:spPr/>
        <p:txBody>
          <a:bodyPr/>
          <a:lstStyle/>
          <a:p>
            <a:pPr fontAlgn="base">
              <a:spcBef>
                <a:spcPct val="0"/>
              </a:spcBef>
              <a:spcAft>
                <a:spcPct val="0"/>
              </a:spcAft>
            </a:pPr>
            <a:fld id="{B5AA7FF0-6B4A-4546-BBEE-EC76D62FD432}" type="datetimeFigureOut">
              <a:rPr lang="zh-CN" altLang="en-US" smtClean="0">
                <a:solidFill>
                  <a:prstClr val="black">
                    <a:tint val="75000"/>
                  </a:prstClr>
                </a:solidFill>
                <a:latin typeface="Times New Roman" panose="02020603050405020304" pitchFamily="18" charset="0"/>
                <a:ea typeface="华文新魏" panose="02010800040101010101" pitchFamily="2" charset="-122"/>
              </a:rPr>
            </a:fld>
            <a:endParaRPr lang="zh-CN" altLang="en-US">
              <a:solidFill>
                <a:prstClr val="black">
                  <a:tint val="75000"/>
                </a:prstClr>
              </a:solidFill>
              <a:latin typeface="Times New Roman" panose="02020603050405020304" pitchFamily="18" charset="0"/>
              <a:ea typeface="华文新魏" panose="02010800040101010101" pitchFamily="2" charset="-122"/>
            </a:endParaRPr>
          </a:p>
        </p:txBody>
      </p:sp>
      <p:sp>
        <p:nvSpPr>
          <p:cNvPr id="6" name="页脚占位符 5"/>
          <p:cNvSpPr>
            <a:spLocks noGrp="1"/>
          </p:cNvSpPr>
          <p:nvPr>
            <p:ph type="ftr" sz="quarter" idx="11"/>
            <p:custDataLst>
              <p:tags r:id="rId6"/>
            </p:custDataLst>
          </p:nvPr>
        </p:nvSpPr>
        <p:spPr/>
        <p:txBody>
          <a:bodyPr/>
          <a:lstStyle/>
          <a:p>
            <a:pPr fontAlgn="base">
              <a:spcBef>
                <a:spcPct val="0"/>
              </a:spcBef>
              <a:spcAft>
                <a:spcPct val="0"/>
              </a:spcAft>
            </a:pPr>
            <a:endParaRPr lang="zh-CN" altLang="en-US">
              <a:solidFill>
                <a:prstClr val="black">
                  <a:tint val="75000"/>
                </a:prstClr>
              </a:solidFill>
              <a:latin typeface="Times New Roman" panose="02020603050405020304" pitchFamily="18" charset="0"/>
              <a:ea typeface="华文新魏" panose="02010800040101010101" pitchFamily="2" charset="-122"/>
            </a:endParaRPr>
          </a:p>
        </p:txBody>
      </p:sp>
      <p:sp>
        <p:nvSpPr>
          <p:cNvPr id="7" name="灯片编号占位符 6"/>
          <p:cNvSpPr>
            <a:spLocks noGrp="1"/>
          </p:cNvSpPr>
          <p:nvPr>
            <p:ph type="sldNum" sz="quarter" idx="12"/>
            <p:custDataLst>
              <p:tags r:id="rId7"/>
            </p:custDataLst>
          </p:nvPr>
        </p:nvSpPr>
        <p:spPr/>
        <p:txBody>
          <a:bodyPr/>
          <a:lstStyle/>
          <a:p>
            <a:pPr fontAlgn="base">
              <a:spcBef>
                <a:spcPct val="0"/>
              </a:spcBef>
              <a:spcAft>
                <a:spcPct val="0"/>
              </a:spcAft>
            </a:pPr>
            <a:fld id="{9DDC3963-5A6F-437D-A3AA-913D269F7F3F}" type="slidenum">
              <a:rPr lang="zh-CN" altLang="en-US" smtClean="0">
                <a:solidFill>
                  <a:prstClr val="black">
                    <a:tint val="75000"/>
                  </a:prstClr>
                </a:solidFill>
                <a:latin typeface="Times New Roman" panose="02020603050405020304" pitchFamily="18" charset="0"/>
                <a:ea typeface="华文新魏" panose="02010800040101010101" pitchFamily="2" charset="-122"/>
              </a:rPr>
            </a:fld>
            <a:endParaRPr lang="zh-CN" altLang="en-US">
              <a:solidFill>
                <a:prstClr val="black">
                  <a:tint val="75000"/>
                </a:prstClr>
              </a:solidFill>
              <a:latin typeface="Times New Roman" panose="02020603050405020304" pitchFamily="18" charset="0"/>
              <a:ea typeface="华文新魏" panose="02010800040101010101" pitchFamily="2" charset="-122"/>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5129"/>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custDataLst>
              <p:tags r:id="rId3"/>
            </p:custDataLst>
          </p:nvPr>
        </p:nvSpPr>
        <p:spPr>
          <a:xfrm>
            <a:off x="839789" y="1681163"/>
            <a:ext cx="5157787" cy="823912"/>
          </a:xfrm>
        </p:spPr>
        <p:txBody>
          <a:bodyPr anchor="b"/>
          <a:lstStyle>
            <a:lvl1pPr marL="0" indent="0">
              <a:buNone/>
              <a:defRPr sz="1350" b="1"/>
            </a:lvl1pPr>
            <a:lvl2pPr marL="257175" indent="0">
              <a:buNone/>
              <a:defRPr sz="1125" b="1"/>
            </a:lvl2pPr>
            <a:lvl3pPr marL="514350" indent="0">
              <a:buNone/>
              <a:defRPr sz="1015"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zh-CN" altLang="en-US"/>
              <a:t>单击此处编辑母版文本样式</a:t>
            </a:r>
            <a:endParaRPr lang="zh-CN" altLang="en-US"/>
          </a:p>
        </p:txBody>
      </p:sp>
      <p:sp>
        <p:nvSpPr>
          <p:cNvPr id="4" name="内容占位符 3"/>
          <p:cNvSpPr>
            <a:spLocks noGrp="1"/>
          </p:cNvSpPr>
          <p:nvPr>
            <p:ph sz="half" idx="2"/>
            <p:custDataLst>
              <p:tags r:id="rId4"/>
            </p:custDataLst>
          </p:nvPr>
        </p:nvSpPr>
        <p:spPr>
          <a:xfrm>
            <a:off x="839789"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custDataLst>
              <p:tags r:id="rId5"/>
            </p:custDataLst>
          </p:nvPr>
        </p:nvSpPr>
        <p:spPr>
          <a:xfrm>
            <a:off x="6172202" y="1681163"/>
            <a:ext cx="5183188" cy="823912"/>
          </a:xfrm>
        </p:spPr>
        <p:txBody>
          <a:bodyPr anchor="b"/>
          <a:lstStyle>
            <a:lvl1pPr marL="0" indent="0">
              <a:buNone/>
              <a:defRPr sz="1350" b="1"/>
            </a:lvl1pPr>
            <a:lvl2pPr marL="257175" indent="0">
              <a:buNone/>
              <a:defRPr sz="1125" b="1"/>
            </a:lvl2pPr>
            <a:lvl3pPr marL="514350" indent="0">
              <a:buNone/>
              <a:defRPr sz="1015"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zh-CN" altLang="en-US"/>
              <a:t>单击此处编辑母版文本样式</a:t>
            </a:r>
            <a:endParaRPr lang="zh-CN" altLang="en-US"/>
          </a:p>
        </p:txBody>
      </p:sp>
      <p:sp>
        <p:nvSpPr>
          <p:cNvPr id="6" name="内容占位符 5"/>
          <p:cNvSpPr>
            <a:spLocks noGrp="1"/>
          </p:cNvSpPr>
          <p:nvPr>
            <p:ph sz="quarter" idx="4"/>
            <p:custDataLst>
              <p:tags r:id="rId6"/>
            </p:custDataLst>
          </p:nvPr>
        </p:nvSpPr>
        <p:spPr>
          <a:xfrm>
            <a:off x="6172202"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custDataLst>
              <p:tags r:id="rId7"/>
            </p:custDataLst>
          </p:nvPr>
        </p:nvSpPr>
        <p:spPr/>
        <p:txBody>
          <a:bodyPr/>
          <a:lstStyle/>
          <a:p>
            <a:pPr fontAlgn="base">
              <a:spcBef>
                <a:spcPct val="0"/>
              </a:spcBef>
              <a:spcAft>
                <a:spcPct val="0"/>
              </a:spcAft>
            </a:pPr>
            <a:fld id="{B5AA7FF0-6B4A-4546-BBEE-EC76D62FD432}" type="datetimeFigureOut">
              <a:rPr lang="zh-CN" altLang="en-US" smtClean="0">
                <a:solidFill>
                  <a:prstClr val="black">
                    <a:tint val="75000"/>
                  </a:prstClr>
                </a:solidFill>
                <a:latin typeface="Times New Roman" panose="02020603050405020304" pitchFamily="18" charset="0"/>
                <a:ea typeface="华文新魏" panose="02010800040101010101" pitchFamily="2" charset="-122"/>
              </a:rPr>
            </a:fld>
            <a:endParaRPr lang="zh-CN" altLang="en-US">
              <a:solidFill>
                <a:prstClr val="black">
                  <a:tint val="75000"/>
                </a:prstClr>
              </a:solidFill>
              <a:latin typeface="Times New Roman" panose="02020603050405020304" pitchFamily="18" charset="0"/>
              <a:ea typeface="华文新魏" panose="02010800040101010101" pitchFamily="2" charset="-122"/>
            </a:endParaRPr>
          </a:p>
        </p:txBody>
      </p:sp>
      <p:sp>
        <p:nvSpPr>
          <p:cNvPr id="8" name="页脚占位符 7"/>
          <p:cNvSpPr>
            <a:spLocks noGrp="1"/>
          </p:cNvSpPr>
          <p:nvPr>
            <p:ph type="ftr" sz="quarter" idx="11"/>
            <p:custDataLst>
              <p:tags r:id="rId8"/>
            </p:custDataLst>
          </p:nvPr>
        </p:nvSpPr>
        <p:spPr/>
        <p:txBody>
          <a:bodyPr/>
          <a:lstStyle/>
          <a:p>
            <a:pPr fontAlgn="base">
              <a:spcBef>
                <a:spcPct val="0"/>
              </a:spcBef>
              <a:spcAft>
                <a:spcPct val="0"/>
              </a:spcAft>
            </a:pPr>
            <a:endParaRPr lang="zh-CN" altLang="en-US">
              <a:solidFill>
                <a:prstClr val="black">
                  <a:tint val="75000"/>
                </a:prstClr>
              </a:solidFill>
              <a:latin typeface="Times New Roman" panose="02020603050405020304" pitchFamily="18" charset="0"/>
              <a:ea typeface="华文新魏" panose="02010800040101010101" pitchFamily="2" charset="-122"/>
            </a:endParaRPr>
          </a:p>
        </p:txBody>
      </p:sp>
      <p:sp>
        <p:nvSpPr>
          <p:cNvPr id="9" name="灯片编号占位符 8"/>
          <p:cNvSpPr>
            <a:spLocks noGrp="1"/>
          </p:cNvSpPr>
          <p:nvPr>
            <p:ph type="sldNum" sz="quarter" idx="12"/>
            <p:custDataLst>
              <p:tags r:id="rId9"/>
            </p:custDataLst>
          </p:nvPr>
        </p:nvSpPr>
        <p:spPr/>
        <p:txBody>
          <a:bodyPr/>
          <a:lstStyle/>
          <a:p>
            <a:pPr fontAlgn="base">
              <a:spcBef>
                <a:spcPct val="0"/>
              </a:spcBef>
              <a:spcAft>
                <a:spcPct val="0"/>
              </a:spcAft>
            </a:pPr>
            <a:fld id="{9DDC3963-5A6F-437D-A3AA-913D269F7F3F}" type="slidenum">
              <a:rPr lang="zh-CN" altLang="en-US" smtClean="0">
                <a:solidFill>
                  <a:prstClr val="black">
                    <a:tint val="75000"/>
                  </a:prstClr>
                </a:solidFill>
                <a:latin typeface="Times New Roman" panose="02020603050405020304" pitchFamily="18" charset="0"/>
                <a:ea typeface="华文新魏" panose="02010800040101010101" pitchFamily="2" charset="-122"/>
              </a:rPr>
            </a:fld>
            <a:endParaRPr lang="zh-CN" altLang="en-US">
              <a:solidFill>
                <a:prstClr val="black">
                  <a:tint val="75000"/>
                </a:prstClr>
              </a:solidFill>
              <a:latin typeface="Times New Roman" panose="02020603050405020304" pitchFamily="18" charset="0"/>
              <a:ea typeface="华文新魏" panose="02010800040101010101" pitchFamily="2" charset="-122"/>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pPr fontAlgn="base">
              <a:spcBef>
                <a:spcPct val="0"/>
              </a:spcBef>
              <a:spcAft>
                <a:spcPct val="0"/>
              </a:spcAft>
            </a:pPr>
            <a:fld id="{B5AA7FF0-6B4A-4546-BBEE-EC76D62FD432}" type="datetimeFigureOut">
              <a:rPr lang="zh-CN" altLang="en-US" smtClean="0">
                <a:solidFill>
                  <a:prstClr val="black">
                    <a:tint val="75000"/>
                  </a:prstClr>
                </a:solidFill>
                <a:latin typeface="Times New Roman" panose="02020603050405020304" pitchFamily="18" charset="0"/>
                <a:ea typeface="华文新魏" panose="02010800040101010101" pitchFamily="2" charset="-122"/>
              </a:rPr>
            </a:fld>
            <a:endParaRPr lang="zh-CN" altLang="en-US">
              <a:solidFill>
                <a:prstClr val="black">
                  <a:tint val="75000"/>
                </a:prstClr>
              </a:solidFill>
              <a:latin typeface="Times New Roman" panose="02020603050405020304" pitchFamily="18" charset="0"/>
              <a:ea typeface="华文新魏" panose="02010800040101010101" pitchFamily="2" charset="-122"/>
            </a:endParaRPr>
          </a:p>
        </p:txBody>
      </p:sp>
      <p:sp>
        <p:nvSpPr>
          <p:cNvPr id="4" name="页脚占位符 3"/>
          <p:cNvSpPr>
            <a:spLocks noGrp="1"/>
          </p:cNvSpPr>
          <p:nvPr>
            <p:ph type="ftr" sz="quarter" idx="11"/>
            <p:custDataLst>
              <p:tags r:id="rId4"/>
            </p:custDataLst>
          </p:nvPr>
        </p:nvSpPr>
        <p:spPr/>
        <p:txBody>
          <a:bodyPr/>
          <a:lstStyle/>
          <a:p>
            <a:pPr fontAlgn="base">
              <a:spcBef>
                <a:spcPct val="0"/>
              </a:spcBef>
              <a:spcAft>
                <a:spcPct val="0"/>
              </a:spcAft>
            </a:pPr>
            <a:endParaRPr lang="zh-CN" altLang="en-US">
              <a:solidFill>
                <a:prstClr val="black">
                  <a:tint val="75000"/>
                </a:prstClr>
              </a:solidFill>
              <a:latin typeface="Times New Roman" panose="02020603050405020304" pitchFamily="18" charset="0"/>
              <a:ea typeface="华文新魏" panose="02010800040101010101" pitchFamily="2" charset="-122"/>
            </a:endParaRPr>
          </a:p>
        </p:txBody>
      </p:sp>
      <p:sp>
        <p:nvSpPr>
          <p:cNvPr id="5" name="灯片编号占位符 4"/>
          <p:cNvSpPr>
            <a:spLocks noGrp="1"/>
          </p:cNvSpPr>
          <p:nvPr>
            <p:ph type="sldNum" sz="quarter" idx="12"/>
            <p:custDataLst>
              <p:tags r:id="rId5"/>
            </p:custDataLst>
          </p:nvPr>
        </p:nvSpPr>
        <p:spPr/>
        <p:txBody>
          <a:bodyPr/>
          <a:lstStyle/>
          <a:p>
            <a:pPr fontAlgn="base">
              <a:spcBef>
                <a:spcPct val="0"/>
              </a:spcBef>
              <a:spcAft>
                <a:spcPct val="0"/>
              </a:spcAft>
            </a:pPr>
            <a:fld id="{9DDC3963-5A6F-437D-A3AA-913D269F7F3F}" type="slidenum">
              <a:rPr lang="zh-CN" altLang="en-US" smtClean="0">
                <a:solidFill>
                  <a:prstClr val="black">
                    <a:tint val="75000"/>
                  </a:prstClr>
                </a:solidFill>
                <a:latin typeface="Times New Roman" panose="02020603050405020304" pitchFamily="18" charset="0"/>
                <a:ea typeface="华文新魏" panose="02010800040101010101" pitchFamily="2" charset="-122"/>
              </a:rPr>
            </a:fld>
            <a:endParaRPr lang="zh-CN" altLang="en-US">
              <a:solidFill>
                <a:prstClr val="black">
                  <a:tint val="75000"/>
                </a:prstClr>
              </a:solidFill>
              <a:latin typeface="Times New Roman" panose="02020603050405020304" pitchFamily="18" charset="0"/>
              <a:ea typeface="华文新魏" panose="02010800040101010101" pitchFamily="2" charset="-122"/>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pPr fontAlgn="base">
              <a:spcBef>
                <a:spcPct val="0"/>
              </a:spcBef>
              <a:spcAft>
                <a:spcPct val="0"/>
              </a:spcAft>
            </a:pPr>
            <a:fld id="{B5AA7FF0-6B4A-4546-BBEE-EC76D62FD432}" type="datetimeFigureOut">
              <a:rPr lang="zh-CN" altLang="en-US" smtClean="0">
                <a:solidFill>
                  <a:prstClr val="black">
                    <a:tint val="75000"/>
                  </a:prstClr>
                </a:solidFill>
                <a:latin typeface="Times New Roman" panose="02020603050405020304" pitchFamily="18" charset="0"/>
                <a:ea typeface="华文新魏" panose="02010800040101010101" pitchFamily="2" charset="-122"/>
              </a:rPr>
            </a:fld>
            <a:endParaRPr lang="zh-CN" altLang="en-US">
              <a:solidFill>
                <a:prstClr val="black">
                  <a:tint val="75000"/>
                </a:prstClr>
              </a:solidFill>
              <a:latin typeface="Times New Roman" panose="02020603050405020304" pitchFamily="18" charset="0"/>
              <a:ea typeface="华文新魏" panose="02010800040101010101" pitchFamily="2" charset="-122"/>
            </a:endParaRPr>
          </a:p>
        </p:txBody>
      </p:sp>
      <p:sp>
        <p:nvSpPr>
          <p:cNvPr id="3" name="页脚占位符 2"/>
          <p:cNvSpPr>
            <a:spLocks noGrp="1"/>
          </p:cNvSpPr>
          <p:nvPr>
            <p:ph type="ftr" sz="quarter" idx="11"/>
            <p:custDataLst>
              <p:tags r:id="rId3"/>
            </p:custDataLst>
          </p:nvPr>
        </p:nvSpPr>
        <p:spPr/>
        <p:txBody>
          <a:bodyPr/>
          <a:lstStyle/>
          <a:p>
            <a:pPr fontAlgn="base">
              <a:spcBef>
                <a:spcPct val="0"/>
              </a:spcBef>
              <a:spcAft>
                <a:spcPct val="0"/>
              </a:spcAft>
            </a:pPr>
            <a:endParaRPr lang="zh-CN" altLang="en-US">
              <a:solidFill>
                <a:prstClr val="black">
                  <a:tint val="75000"/>
                </a:prstClr>
              </a:solidFill>
              <a:latin typeface="Times New Roman" panose="02020603050405020304" pitchFamily="18" charset="0"/>
              <a:ea typeface="华文新魏" panose="02010800040101010101" pitchFamily="2" charset="-122"/>
            </a:endParaRPr>
          </a:p>
        </p:txBody>
      </p:sp>
      <p:sp>
        <p:nvSpPr>
          <p:cNvPr id="4" name="灯片编号占位符 3"/>
          <p:cNvSpPr>
            <a:spLocks noGrp="1"/>
          </p:cNvSpPr>
          <p:nvPr>
            <p:ph type="sldNum" sz="quarter" idx="12"/>
            <p:custDataLst>
              <p:tags r:id="rId4"/>
            </p:custDataLst>
          </p:nvPr>
        </p:nvSpPr>
        <p:spPr/>
        <p:txBody>
          <a:bodyPr/>
          <a:lstStyle/>
          <a:p>
            <a:pPr fontAlgn="base">
              <a:spcBef>
                <a:spcPct val="0"/>
              </a:spcBef>
              <a:spcAft>
                <a:spcPct val="0"/>
              </a:spcAft>
            </a:pPr>
            <a:fld id="{9DDC3963-5A6F-437D-A3AA-913D269F7F3F}" type="slidenum">
              <a:rPr lang="zh-CN" altLang="en-US" smtClean="0">
                <a:solidFill>
                  <a:prstClr val="black">
                    <a:tint val="75000"/>
                  </a:prstClr>
                </a:solidFill>
                <a:latin typeface="Times New Roman" panose="02020603050405020304" pitchFamily="18" charset="0"/>
                <a:ea typeface="华文新魏" panose="02010800040101010101" pitchFamily="2" charset="-122"/>
              </a:rPr>
            </a:fld>
            <a:endParaRPr lang="zh-CN" altLang="en-US">
              <a:solidFill>
                <a:prstClr val="black">
                  <a:tint val="75000"/>
                </a:prstClr>
              </a:solidFill>
              <a:latin typeface="Times New Roman" panose="02020603050405020304" pitchFamily="18" charset="0"/>
              <a:ea typeface="华文新魏" panose="02010800040101010101" pitchFamily="2" charset="-122"/>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457200"/>
            <a:ext cx="3932237" cy="1600200"/>
          </a:xfrm>
        </p:spPr>
        <p:txBody>
          <a:bodyPr anchor="b"/>
          <a:lstStyle>
            <a:lvl1pPr>
              <a:defRPr sz="1800"/>
            </a:lvl1pPr>
          </a:lstStyle>
          <a:p>
            <a:r>
              <a:rPr lang="zh-CN" altLang="en-US"/>
              <a:t>单击此处编辑母版标题样式</a:t>
            </a:r>
            <a:endParaRPr lang="zh-CN" altLang="en-US"/>
          </a:p>
        </p:txBody>
      </p:sp>
      <p:sp>
        <p:nvSpPr>
          <p:cNvPr id="3" name="内容占位符 2"/>
          <p:cNvSpPr>
            <a:spLocks noGrp="1"/>
          </p:cNvSpPr>
          <p:nvPr>
            <p:ph idx="1"/>
            <p:custDataLst>
              <p:tags r:id="rId3"/>
            </p:custDataLst>
          </p:nvPr>
        </p:nvSpPr>
        <p:spPr>
          <a:xfrm>
            <a:off x="5183188" y="987429"/>
            <a:ext cx="6172200" cy="487362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custDataLst>
              <p:tags r:id="rId4"/>
            </p:custDataLst>
          </p:nvPr>
        </p:nvSpPr>
        <p:spPr>
          <a:xfrm>
            <a:off x="839788" y="2057400"/>
            <a:ext cx="3932237" cy="3811588"/>
          </a:xfrm>
        </p:spPr>
        <p:txBody>
          <a:bodyPr/>
          <a:lstStyle>
            <a:lvl1pPr marL="0" indent="0">
              <a:buNone/>
              <a:defRPr sz="900"/>
            </a:lvl1pPr>
            <a:lvl2pPr marL="257175" indent="0">
              <a:buNone/>
              <a:defRPr sz="790"/>
            </a:lvl2pPr>
            <a:lvl3pPr marL="514350" indent="0">
              <a:buNone/>
              <a:defRPr sz="675"/>
            </a:lvl3pPr>
            <a:lvl4pPr marL="771525" indent="0">
              <a:buNone/>
              <a:defRPr sz="565"/>
            </a:lvl4pPr>
            <a:lvl5pPr marL="1028700" indent="0">
              <a:buNone/>
              <a:defRPr sz="565"/>
            </a:lvl5pPr>
            <a:lvl6pPr marL="1285875" indent="0">
              <a:buNone/>
              <a:defRPr sz="565"/>
            </a:lvl6pPr>
            <a:lvl7pPr marL="1543050" indent="0">
              <a:buNone/>
              <a:defRPr sz="565"/>
            </a:lvl7pPr>
            <a:lvl8pPr marL="1800225" indent="0">
              <a:buNone/>
              <a:defRPr sz="565"/>
            </a:lvl8pPr>
            <a:lvl9pPr marL="2057400" indent="0">
              <a:buNone/>
              <a:defRPr sz="565"/>
            </a:lvl9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5"/>
            </p:custDataLst>
          </p:nvPr>
        </p:nvSpPr>
        <p:spPr/>
        <p:txBody>
          <a:bodyPr/>
          <a:lstStyle/>
          <a:p>
            <a:pPr fontAlgn="base">
              <a:spcBef>
                <a:spcPct val="0"/>
              </a:spcBef>
              <a:spcAft>
                <a:spcPct val="0"/>
              </a:spcAft>
            </a:pPr>
            <a:fld id="{B5AA7FF0-6B4A-4546-BBEE-EC76D62FD432}" type="datetimeFigureOut">
              <a:rPr lang="zh-CN" altLang="en-US" smtClean="0">
                <a:solidFill>
                  <a:prstClr val="black">
                    <a:tint val="75000"/>
                  </a:prstClr>
                </a:solidFill>
                <a:latin typeface="Times New Roman" panose="02020603050405020304" pitchFamily="18" charset="0"/>
                <a:ea typeface="华文新魏" panose="02010800040101010101" pitchFamily="2" charset="-122"/>
              </a:rPr>
            </a:fld>
            <a:endParaRPr lang="zh-CN" altLang="en-US">
              <a:solidFill>
                <a:prstClr val="black">
                  <a:tint val="75000"/>
                </a:prstClr>
              </a:solidFill>
              <a:latin typeface="Times New Roman" panose="02020603050405020304" pitchFamily="18" charset="0"/>
              <a:ea typeface="华文新魏" panose="02010800040101010101" pitchFamily="2" charset="-122"/>
            </a:endParaRPr>
          </a:p>
        </p:txBody>
      </p:sp>
      <p:sp>
        <p:nvSpPr>
          <p:cNvPr id="6" name="页脚占位符 5"/>
          <p:cNvSpPr>
            <a:spLocks noGrp="1"/>
          </p:cNvSpPr>
          <p:nvPr>
            <p:ph type="ftr" sz="quarter" idx="11"/>
            <p:custDataLst>
              <p:tags r:id="rId6"/>
            </p:custDataLst>
          </p:nvPr>
        </p:nvSpPr>
        <p:spPr/>
        <p:txBody>
          <a:bodyPr/>
          <a:lstStyle/>
          <a:p>
            <a:pPr fontAlgn="base">
              <a:spcBef>
                <a:spcPct val="0"/>
              </a:spcBef>
              <a:spcAft>
                <a:spcPct val="0"/>
              </a:spcAft>
            </a:pPr>
            <a:endParaRPr lang="zh-CN" altLang="en-US">
              <a:solidFill>
                <a:prstClr val="black">
                  <a:tint val="75000"/>
                </a:prstClr>
              </a:solidFill>
              <a:latin typeface="Times New Roman" panose="02020603050405020304" pitchFamily="18" charset="0"/>
              <a:ea typeface="华文新魏" panose="02010800040101010101" pitchFamily="2" charset="-122"/>
            </a:endParaRPr>
          </a:p>
        </p:txBody>
      </p:sp>
      <p:sp>
        <p:nvSpPr>
          <p:cNvPr id="7" name="灯片编号占位符 6"/>
          <p:cNvSpPr>
            <a:spLocks noGrp="1"/>
          </p:cNvSpPr>
          <p:nvPr>
            <p:ph type="sldNum" sz="quarter" idx="12"/>
            <p:custDataLst>
              <p:tags r:id="rId7"/>
            </p:custDataLst>
          </p:nvPr>
        </p:nvSpPr>
        <p:spPr/>
        <p:txBody>
          <a:bodyPr/>
          <a:lstStyle/>
          <a:p>
            <a:pPr fontAlgn="base">
              <a:spcBef>
                <a:spcPct val="0"/>
              </a:spcBef>
              <a:spcAft>
                <a:spcPct val="0"/>
              </a:spcAft>
            </a:pPr>
            <a:fld id="{9DDC3963-5A6F-437D-A3AA-913D269F7F3F}" type="slidenum">
              <a:rPr lang="zh-CN" altLang="en-US" smtClean="0">
                <a:solidFill>
                  <a:prstClr val="black">
                    <a:tint val="75000"/>
                  </a:prstClr>
                </a:solidFill>
                <a:latin typeface="Times New Roman" panose="02020603050405020304" pitchFamily="18" charset="0"/>
                <a:ea typeface="华文新魏" panose="02010800040101010101" pitchFamily="2" charset="-122"/>
              </a:rPr>
            </a:fld>
            <a:endParaRPr lang="zh-CN" altLang="en-US">
              <a:solidFill>
                <a:prstClr val="black">
                  <a:tint val="75000"/>
                </a:prstClr>
              </a:solidFill>
              <a:latin typeface="Times New Roman" panose="02020603050405020304" pitchFamily="18" charset="0"/>
              <a:ea typeface="华文新魏" panose="02010800040101010101" pitchFamily="2" charset="-122"/>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457200"/>
            <a:ext cx="3932237" cy="1600200"/>
          </a:xfrm>
        </p:spPr>
        <p:txBody>
          <a:bodyPr anchor="b"/>
          <a:lstStyle>
            <a:lvl1pPr>
              <a:defRPr sz="1800"/>
            </a:lvl1pPr>
          </a:lstStyle>
          <a:p>
            <a:r>
              <a:rPr lang="zh-CN" altLang="en-US"/>
              <a:t>单击此处编辑母版标题样式</a:t>
            </a:r>
            <a:endParaRPr lang="zh-CN" altLang="en-US"/>
          </a:p>
        </p:txBody>
      </p:sp>
      <p:sp>
        <p:nvSpPr>
          <p:cNvPr id="3" name="图片占位符 2"/>
          <p:cNvSpPr>
            <a:spLocks noGrp="1"/>
          </p:cNvSpPr>
          <p:nvPr>
            <p:ph type="pic" idx="1"/>
            <p:custDataLst>
              <p:tags r:id="rId3"/>
            </p:custDataLst>
          </p:nvPr>
        </p:nvSpPr>
        <p:spPr>
          <a:xfrm>
            <a:off x="5183188" y="987429"/>
            <a:ext cx="6172200" cy="4873625"/>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zh-CN" altLang="en-US"/>
          </a:p>
        </p:txBody>
      </p:sp>
      <p:sp>
        <p:nvSpPr>
          <p:cNvPr id="4" name="文本占位符 3"/>
          <p:cNvSpPr>
            <a:spLocks noGrp="1"/>
          </p:cNvSpPr>
          <p:nvPr>
            <p:ph type="body" sz="half" idx="2"/>
            <p:custDataLst>
              <p:tags r:id="rId4"/>
            </p:custDataLst>
          </p:nvPr>
        </p:nvSpPr>
        <p:spPr>
          <a:xfrm>
            <a:off x="839788" y="2057400"/>
            <a:ext cx="3932237" cy="3811588"/>
          </a:xfrm>
        </p:spPr>
        <p:txBody>
          <a:bodyPr/>
          <a:lstStyle>
            <a:lvl1pPr marL="0" indent="0">
              <a:buNone/>
              <a:defRPr sz="900"/>
            </a:lvl1pPr>
            <a:lvl2pPr marL="257175" indent="0">
              <a:buNone/>
              <a:defRPr sz="790"/>
            </a:lvl2pPr>
            <a:lvl3pPr marL="514350" indent="0">
              <a:buNone/>
              <a:defRPr sz="675"/>
            </a:lvl3pPr>
            <a:lvl4pPr marL="771525" indent="0">
              <a:buNone/>
              <a:defRPr sz="565"/>
            </a:lvl4pPr>
            <a:lvl5pPr marL="1028700" indent="0">
              <a:buNone/>
              <a:defRPr sz="565"/>
            </a:lvl5pPr>
            <a:lvl6pPr marL="1285875" indent="0">
              <a:buNone/>
              <a:defRPr sz="565"/>
            </a:lvl6pPr>
            <a:lvl7pPr marL="1543050" indent="0">
              <a:buNone/>
              <a:defRPr sz="565"/>
            </a:lvl7pPr>
            <a:lvl8pPr marL="1800225" indent="0">
              <a:buNone/>
              <a:defRPr sz="565"/>
            </a:lvl8pPr>
            <a:lvl9pPr marL="2057400" indent="0">
              <a:buNone/>
              <a:defRPr sz="565"/>
            </a:lvl9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5"/>
            </p:custDataLst>
          </p:nvPr>
        </p:nvSpPr>
        <p:spPr/>
        <p:txBody>
          <a:bodyPr/>
          <a:lstStyle/>
          <a:p>
            <a:pPr fontAlgn="base">
              <a:spcBef>
                <a:spcPct val="0"/>
              </a:spcBef>
              <a:spcAft>
                <a:spcPct val="0"/>
              </a:spcAft>
            </a:pPr>
            <a:fld id="{B5AA7FF0-6B4A-4546-BBEE-EC76D62FD432}" type="datetimeFigureOut">
              <a:rPr lang="zh-CN" altLang="en-US" smtClean="0">
                <a:solidFill>
                  <a:prstClr val="black">
                    <a:tint val="75000"/>
                  </a:prstClr>
                </a:solidFill>
                <a:latin typeface="Times New Roman" panose="02020603050405020304" pitchFamily="18" charset="0"/>
                <a:ea typeface="华文新魏" panose="02010800040101010101" pitchFamily="2" charset="-122"/>
              </a:rPr>
            </a:fld>
            <a:endParaRPr lang="zh-CN" altLang="en-US">
              <a:solidFill>
                <a:prstClr val="black">
                  <a:tint val="75000"/>
                </a:prstClr>
              </a:solidFill>
              <a:latin typeface="Times New Roman" panose="02020603050405020304" pitchFamily="18" charset="0"/>
              <a:ea typeface="华文新魏" panose="02010800040101010101" pitchFamily="2" charset="-122"/>
            </a:endParaRPr>
          </a:p>
        </p:txBody>
      </p:sp>
      <p:sp>
        <p:nvSpPr>
          <p:cNvPr id="6" name="页脚占位符 5"/>
          <p:cNvSpPr>
            <a:spLocks noGrp="1"/>
          </p:cNvSpPr>
          <p:nvPr>
            <p:ph type="ftr" sz="quarter" idx="11"/>
            <p:custDataLst>
              <p:tags r:id="rId6"/>
            </p:custDataLst>
          </p:nvPr>
        </p:nvSpPr>
        <p:spPr/>
        <p:txBody>
          <a:bodyPr/>
          <a:lstStyle/>
          <a:p>
            <a:pPr fontAlgn="base">
              <a:spcBef>
                <a:spcPct val="0"/>
              </a:spcBef>
              <a:spcAft>
                <a:spcPct val="0"/>
              </a:spcAft>
            </a:pPr>
            <a:endParaRPr lang="zh-CN" altLang="en-US">
              <a:solidFill>
                <a:prstClr val="black">
                  <a:tint val="75000"/>
                </a:prstClr>
              </a:solidFill>
              <a:latin typeface="Times New Roman" panose="02020603050405020304" pitchFamily="18" charset="0"/>
              <a:ea typeface="华文新魏" panose="02010800040101010101" pitchFamily="2" charset="-122"/>
            </a:endParaRPr>
          </a:p>
        </p:txBody>
      </p:sp>
      <p:sp>
        <p:nvSpPr>
          <p:cNvPr id="7" name="灯片编号占位符 6"/>
          <p:cNvSpPr>
            <a:spLocks noGrp="1"/>
          </p:cNvSpPr>
          <p:nvPr>
            <p:ph type="sldNum" sz="quarter" idx="12"/>
            <p:custDataLst>
              <p:tags r:id="rId7"/>
            </p:custDataLst>
          </p:nvPr>
        </p:nvSpPr>
        <p:spPr/>
        <p:txBody>
          <a:bodyPr/>
          <a:lstStyle/>
          <a:p>
            <a:pPr fontAlgn="base">
              <a:spcBef>
                <a:spcPct val="0"/>
              </a:spcBef>
              <a:spcAft>
                <a:spcPct val="0"/>
              </a:spcAft>
            </a:pPr>
            <a:fld id="{9DDC3963-5A6F-437D-A3AA-913D269F7F3F}" type="slidenum">
              <a:rPr lang="zh-CN" altLang="en-US" smtClean="0">
                <a:solidFill>
                  <a:prstClr val="black">
                    <a:tint val="75000"/>
                  </a:prstClr>
                </a:solidFill>
                <a:latin typeface="Times New Roman" panose="02020603050405020304" pitchFamily="18" charset="0"/>
                <a:ea typeface="华文新魏" panose="02010800040101010101" pitchFamily="2" charset="-122"/>
              </a:rPr>
            </a:fld>
            <a:endParaRPr lang="zh-CN" altLang="en-US">
              <a:solidFill>
                <a:prstClr val="black">
                  <a:tint val="75000"/>
                </a:prstClr>
              </a:solidFill>
              <a:latin typeface="Times New Roman" panose="02020603050405020304" pitchFamily="18" charset="0"/>
              <a:ea typeface="华文新魏" panose="02010800040101010101" pitchFamily="2" charset="-122"/>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2" Type="http://schemas.openxmlformats.org/officeDocument/2006/relationships/theme" Target="../theme/theme1.xml"/><Relationship Id="rId21" Type="http://schemas.openxmlformats.org/officeDocument/2006/relationships/image" Target="file:///D:\qq&#25991;&#20214;\712321467\Image\C2C\Image2\%7b75232B38-A165-1FB7-499C-2E1C792CACB5%7d.png" TargetMode="External"/><Relationship Id="rId20" Type="http://schemas.openxmlformats.org/officeDocument/2006/relationships/image" Target="../media/image2.png"/><Relationship Id="rId2" Type="http://schemas.openxmlformats.org/officeDocument/2006/relationships/slideLayout" Target="../slideLayouts/slideLayout2.xml"/><Relationship Id="rId19" Type="http://schemas.openxmlformats.org/officeDocument/2006/relationships/tags" Target="../tags/tag66.xml"/><Relationship Id="rId18" Type="http://schemas.openxmlformats.org/officeDocument/2006/relationships/tags" Target="../tags/tag65.xml"/><Relationship Id="rId17" Type="http://schemas.openxmlformats.org/officeDocument/2006/relationships/tags" Target="../tags/tag64.xml"/><Relationship Id="rId16" Type="http://schemas.openxmlformats.org/officeDocument/2006/relationships/tags" Target="../tags/tag63.xml"/><Relationship Id="rId15" Type="http://schemas.openxmlformats.org/officeDocument/2006/relationships/tags" Target="../tags/tag62.xml"/><Relationship Id="rId14" Type="http://schemas.openxmlformats.org/officeDocument/2006/relationships/tags" Target="../tags/tag61.xml"/><Relationship Id="rId13" Type="http://schemas.openxmlformats.org/officeDocument/2006/relationships/tags" Target="../tags/tag60.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2" Type="http://schemas.openxmlformats.org/officeDocument/2006/relationships/theme" Target="../theme/theme2.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838200" y="365129"/>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custDataLst>
              <p:tags r:id="rId14"/>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custDataLst>
              <p:tags r:id="rId15"/>
            </p:custDataLst>
          </p:nvPr>
        </p:nvSpPr>
        <p:spPr>
          <a:xfrm>
            <a:off x="838200" y="6356354"/>
            <a:ext cx="2743200" cy="365125"/>
          </a:xfrm>
          <a:prstGeom prst="rect">
            <a:avLst/>
          </a:prstGeom>
        </p:spPr>
        <p:txBody>
          <a:bodyPr vert="horz" lIns="91440" tIns="45720" rIns="91440" bIns="45720" rtlCol="0" anchor="ctr"/>
          <a:lstStyle>
            <a:lvl1pPr algn="l">
              <a:defRPr sz="675">
                <a:solidFill>
                  <a:schemeClr val="tx1">
                    <a:tint val="75000"/>
                  </a:schemeClr>
                </a:solidFill>
              </a:defRPr>
            </a:lvl1pPr>
          </a:lstStyle>
          <a:p>
            <a:pPr fontAlgn="base">
              <a:spcBef>
                <a:spcPct val="0"/>
              </a:spcBef>
              <a:spcAft>
                <a:spcPct val="0"/>
              </a:spcAft>
            </a:pPr>
            <a:fld id="{B5AA7FF0-6B4A-4546-BBEE-EC76D62FD432}" type="datetimeFigureOut">
              <a:rPr lang="zh-CN" altLang="en-US" smtClean="0">
                <a:solidFill>
                  <a:prstClr val="black">
                    <a:tint val="75000"/>
                  </a:prstClr>
                </a:solidFill>
                <a:latin typeface="Times New Roman" panose="02020603050405020304" pitchFamily="18" charset="0"/>
                <a:ea typeface="华文新魏" panose="02010800040101010101" pitchFamily="2" charset="-122"/>
              </a:rPr>
            </a:fld>
            <a:endParaRPr lang="zh-CN" altLang="en-US">
              <a:solidFill>
                <a:prstClr val="black">
                  <a:tint val="75000"/>
                </a:prstClr>
              </a:solidFill>
              <a:latin typeface="Times New Roman" panose="02020603050405020304" pitchFamily="18" charset="0"/>
              <a:ea typeface="华文新魏" panose="02010800040101010101" pitchFamily="2" charset="-122"/>
            </a:endParaRPr>
          </a:p>
        </p:txBody>
      </p:sp>
      <p:sp>
        <p:nvSpPr>
          <p:cNvPr id="5" name="页脚占位符 4"/>
          <p:cNvSpPr>
            <a:spLocks noGrp="1"/>
          </p:cNvSpPr>
          <p:nvPr>
            <p:ph type="ftr" sz="quarter" idx="3"/>
            <p:custDataLst>
              <p:tags r:id="rId16"/>
            </p:custDataLst>
          </p:nvPr>
        </p:nvSpPr>
        <p:spPr>
          <a:xfrm>
            <a:off x="4038600" y="6356354"/>
            <a:ext cx="41148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pPr fontAlgn="base">
              <a:spcBef>
                <a:spcPct val="0"/>
              </a:spcBef>
              <a:spcAft>
                <a:spcPct val="0"/>
              </a:spcAft>
            </a:pPr>
            <a:endParaRPr lang="zh-CN" altLang="en-US">
              <a:solidFill>
                <a:prstClr val="black">
                  <a:tint val="75000"/>
                </a:prstClr>
              </a:solidFill>
              <a:latin typeface="Times New Roman" panose="02020603050405020304" pitchFamily="18" charset="0"/>
              <a:ea typeface="华文新魏" panose="02010800040101010101" pitchFamily="2" charset="-122"/>
            </a:endParaRPr>
          </a:p>
        </p:txBody>
      </p:sp>
      <p:sp>
        <p:nvSpPr>
          <p:cNvPr id="6" name="灯片编号占位符 5"/>
          <p:cNvSpPr>
            <a:spLocks noGrp="1"/>
          </p:cNvSpPr>
          <p:nvPr>
            <p:ph type="sldNum" sz="quarter" idx="4"/>
            <p:custDataLst>
              <p:tags r:id="rId17"/>
            </p:custDataLst>
          </p:nvPr>
        </p:nvSpPr>
        <p:spPr>
          <a:xfrm>
            <a:off x="8610600" y="6356354"/>
            <a:ext cx="2743200" cy="365125"/>
          </a:xfrm>
          <a:prstGeom prst="rect">
            <a:avLst/>
          </a:prstGeom>
        </p:spPr>
        <p:txBody>
          <a:bodyPr vert="horz" lIns="91440" tIns="45720" rIns="91440" bIns="45720" rtlCol="0" anchor="ctr"/>
          <a:lstStyle>
            <a:lvl1pPr algn="r">
              <a:defRPr sz="675">
                <a:solidFill>
                  <a:schemeClr val="tx1">
                    <a:tint val="75000"/>
                  </a:schemeClr>
                </a:solidFill>
              </a:defRPr>
            </a:lvl1pPr>
          </a:lstStyle>
          <a:p>
            <a:pPr fontAlgn="base">
              <a:spcBef>
                <a:spcPct val="0"/>
              </a:spcBef>
              <a:spcAft>
                <a:spcPct val="0"/>
              </a:spcAft>
            </a:pPr>
            <a:fld id="{9DDC3963-5A6F-437D-A3AA-913D269F7F3F}" type="slidenum">
              <a:rPr lang="zh-CN" altLang="en-US" smtClean="0">
                <a:solidFill>
                  <a:prstClr val="black">
                    <a:tint val="75000"/>
                  </a:prstClr>
                </a:solidFill>
                <a:latin typeface="Times New Roman" panose="02020603050405020304" pitchFamily="18" charset="0"/>
                <a:ea typeface="华文新魏" panose="02010800040101010101" pitchFamily="2" charset="-122"/>
              </a:rPr>
            </a:fld>
            <a:endParaRPr lang="zh-CN" altLang="en-US">
              <a:solidFill>
                <a:prstClr val="black">
                  <a:tint val="75000"/>
                </a:prstClr>
              </a:solidFill>
              <a:latin typeface="Times New Roman" panose="02020603050405020304" pitchFamily="18" charset="0"/>
              <a:ea typeface="华文新魏" panose="02010800040101010101" pitchFamily="2" charset="-122"/>
            </a:endParaRPr>
          </a:p>
        </p:txBody>
      </p:sp>
      <p:cxnSp>
        <p:nvCxnSpPr>
          <p:cNvPr id="7" name="直接连接符 6"/>
          <p:cNvCxnSpPr/>
          <p:nvPr userDrawn="1">
            <p:custDataLst>
              <p:tags r:id="rId18"/>
            </p:custDataLst>
          </p:nvPr>
        </p:nvCxnSpPr>
        <p:spPr>
          <a:xfrm>
            <a:off x="849" y="609600"/>
            <a:ext cx="12191153" cy="0"/>
          </a:xfrm>
          <a:prstGeom prst="line">
            <a:avLst/>
          </a:prstGeom>
          <a:ln w="41275">
            <a:gradFill>
              <a:gsLst>
                <a:gs pos="0">
                  <a:srgbClr val="C00000"/>
                </a:gs>
                <a:gs pos="72000">
                  <a:srgbClr val="34CA9D"/>
                </a:gs>
                <a:gs pos="82000">
                  <a:srgbClr val="34CA9D"/>
                </a:gs>
                <a:gs pos="64000">
                  <a:srgbClr val="34CA9D"/>
                </a:gs>
                <a:gs pos="100000">
                  <a:schemeClr val="bg1"/>
                </a:gs>
              </a:gsLst>
              <a:lin ang="21594000" scaled="0"/>
            </a:gradFill>
          </a:ln>
        </p:spPr>
        <p:style>
          <a:lnRef idx="1">
            <a:schemeClr val="accent1"/>
          </a:lnRef>
          <a:fillRef idx="0">
            <a:schemeClr val="accent1"/>
          </a:fillRef>
          <a:effectRef idx="0">
            <a:schemeClr val="accent1"/>
          </a:effectRef>
          <a:fontRef idx="minor">
            <a:schemeClr val="tx1"/>
          </a:fontRef>
        </p:style>
      </p:cxnSp>
      <p:pic>
        <p:nvPicPr>
          <p:cNvPr id="8" name="图片 1073743875" descr="学科网 zxxk.com"/>
          <p:cNvPicPr>
            <a:picLocks noChangeAspect="1"/>
          </p:cNvPicPr>
          <p:nvPr>
            <p:custDataLst>
              <p:tags r:id="rId19"/>
            </p:custDataLst>
          </p:nvPr>
        </p:nvPicPr>
        <p:blipFill>
          <a:blip r:embed="rId20" r:link="rId21"/>
          <a:stretch>
            <a:fillRect/>
          </a:stretch>
        </p:blipFill>
        <p:spPr>
          <a:xfrm>
            <a:off x="1117602" y="365128"/>
            <a:ext cx="12700"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905" indent="-128905" algn="l" defTabSz="514350" rtl="0" eaLnBrk="1" latinLnBrk="0" hangingPunct="1">
        <a:lnSpc>
          <a:spcPct val="90000"/>
        </a:lnSpc>
        <a:spcBef>
          <a:spcPts val="565"/>
        </a:spcBef>
        <a:buFont typeface="Arial" panose="020B0604020202020204" pitchFamily="34" charset="0"/>
        <a:buChar char="•"/>
        <a:defRPr sz="1575" kern="1200">
          <a:solidFill>
            <a:schemeClr val="tx1"/>
          </a:solidFill>
          <a:latin typeface="+mn-lt"/>
          <a:ea typeface="+mn-ea"/>
          <a:cs typeface="+mn-cs"/>
        </a:defRPr>
      </a:lvl1pPr>
      <a:lvl2pPr marL="386080" indent="-128905" algn="l" defTabSz="514350" rtl="0" eaLnBrk="1" latinLnBrk="0" hangingPunct="1">
        <a:lnSpc>
          <a:spcPct val="90000"/>
        </a:lnSpc>
        <a:spcBef>
          <a:spcPts val="280"/>
        </a:spcBef>
        <a:buFont typeface="Arial" panose="020B0604020202020204" pitchFamily="34" charset="0"/>
        <a:buChar char="•"/>
        <a:defRPr sz="1350" kern="1200">
          <a:solidFill>
            <a:schemeClr val="tx1"/>
          </a:solidFill>
          <a:latin typeface="+mn-lt"/>
          <a:ea typeface="+mn-ea"/>
          <a:cs typeface="+mn-cs"/>
        </a:defRPr>
      </a:lvl2pPr>
      <a:lvl3pPr marL="643255" indent="-128905" algn="l" defTabSz="514350" rtl="0" eaLnBrk="1" latinLnBrk="0" hangingPunct="1">
        <a:lnSpc>
          <a:spcPct val="90000"/>
        </a:lnSpc>
        <a:spcBef>
          <a:spcPts val="280"/>
        </a:spcBef>
        <a:buFont typeface="Arial" panose="020B0604020202020204" pitchFamily="34" charset="0"/>
        <a:buChar char="•"/>
        <a:defRPr sz="1125" kern="1200">
          <a:solidFill>
            <a:schemeClr val="tx1"/>
          </a:solidFill>
          <a:latin typeface="+mn-lt"/>
          <a:ea typeface="+mn-ea"/>
          <a:cs typeface="+mn-cs"/>
        </a:defRPr>
      </a:lvl3pPr>
      <a:lvl4pPr marL="900430"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4pPr>
      <a:lvl5pPr marL="1157605"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5pPr>
      <a:lvl6pPr marL="1414780"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6pPr>
      <a:lvl7pPr marL="1671955"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7pPr>
      <a:lvl8pPr marL="1929130"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8pPr>
      <a:lvl9pPr marL="2186305"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9pPr>
    </p:bodyStyle>
    <p:otherStyle>
      <a:defPPr>
        <a:defRPr lang="zh-CN"/>
      </a:defPPr>
      <a:lvl1pPr marL="0" algn="l" defTabSz="514350" rtl="0" eaLnBrk="1" latinLnBrk="0" hangingPunct="1">
        <a:defRPr sz="1015" kern="1200">
          <a:solidFill>
            <a:schemeClr val="tx1"/>
          </a:solidFill>
          <a:latin typeface="+mn-lt"/>
          <a:ea typeface="+mn-ea"/>
          <a:cs typeface="+mn-cs"/>
        </a:defRPr>
      </a:lvl1pPr>
      <a:lvl2pPr marL="257175" algn="l" defTabSz="514350" rtl="0" eaLnBrk="1" latinLnBrk="0" hangingPunct="1">
        <a:defRPr sz="1015" kern="1200">
          <a:solidFill>
            <a:schemeClr val="tx1"/>
          </a:solidFill>
          <a:latin typeface="+mn-lt"/>
          <a:ea typeface="+mn-ea"/>
          <a:cs typeface="+mn-cs"/>
        </a:defRPr>
      </a:lvl2pPr>
      <a:lvl3pPr marL="514350" algn="l" defTabSz="514350" rtl="0" eaLnBrk="1" latinLnBrk="0" hangingPunct="1">
        <a:defRPr sz="1015" kern="1200">
          <a:solidFill>
            <a:schemeClr val="tx1"/>
          </a:solidFill>
          <a:latin typeface="+mn-lt"/>
          <a:ea typeface="+mn-ea"/>
          <a:cs typeface="+mn-cs"/>
        </a:defRPr>
      </a:lvl3pPr>
      <a:lvl4pPr marL="771525" algn="l" defTabSz="514350" rtl="0" eaLnBrk="1" latinLnBrk="0" hangingPunct="1">
        <a:defRPr sz="1015" kern="1200">
          <a:solidFill>
            <a:schemeClr val="tx1"/>
          </a:solidFill>
          <a:latin typeface="+mn-lt"/>
          <a:ea typeface="+mn-ea"/>
          <a:cs typeface="+mn-cs"/>
        </a:defRPr>
      </a:lvl4pPr>
      <a:lvl5pPr marL="1028700" algn="l" defTabSz="514350" rtl="0" eaLnBrk="1" latinLnBrk="0" hangingPunct="1">
        <a:defRPr sz="1015" kern="1200">
          <a:solidFill>
            <a:schemeClr val="tx1"/>
          </a:solidFill>
          <a:latin typeface="+mn-lt"/>
          <a:ea typeface="+mn-ea"/>
          <a:cs typeface="+mn-cs"/>
        </a:defRPr>
      </a:lvl5pPr>
      <a:lvl6pPr marL="1285875" algn="l" defTabSz="514350" rtl="0" eaLnBrk="1" latinLnBrk="0" hangingPunct="1">
        <a:defRPr sz="1015" kern="1200">
          <a:solidFill>
            <a:schemeClr val="tx1"/>
          </a:solidFill>
          <a:latin typeface="+mn-lt"/>
          <a:ea typeface="+mn-ea"/>
          <a:cs typeface="+mn-cs"/>
        </a:defRPr>
      </a:lvl6pPr>
      <a:lvl7pPr marL="1543050" algn="l" defTabSz="514350" rtl="0" eaLnBrk="1" latinLnBrk="0" hangingPunct="1">
        <a:defRPr sz="1015" kern="1200">
          <a:solidFill>
            <a:schemeClr val="tx1"/>
          </a:solidFill>
          <a:latin typeface="+mn-lt"/>
          <a:ea typeface="+mn-ea"/>
          <a:cs typeface="+mn-cs"/>
        </a:defRPr>
      </a:lvl7pPr>
      <a:lvl8pPr marL="1800225" algn="l" defTabSz="514350" rtl="0" eaLnBrk="1" latinLnBrk="0" hangingPunct="1">
        <a:defRPr sz="1015" kern="1200">
          <a:solidFill>
            <a:schemeClr val="tx1"/>
          </a:solidFill>
          <a:latin typeface="+mn-lt"/>
          <a:ea typeface="+mn-ea"/>
          <a:cs typeface="+mn-cs"/>
        </a:defRPr>
      </a:lvl8pPr>
      <a:lvl9pPr marL="2057400" algn="l" defTabSz="514350" rtl="0" eaLnBrk="1" latinLnBrk="0" hangingPunct="1">
        <a:defRPr sz="101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08414B-E03E-45FC-9D1F-5F535AAE87A1}"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1B89C8-C58B-4106-AABD-95B89D35347C}"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image" Target="../media/image11.pn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5.png"/><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s>
</file>

<file path=ppt/slides/_rels/slide11.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81.xml"/><Relationship Id="rId5" Type="http://schemas.openxmlformats.org/officeDocument/2006/relationships/tags" Target="../tags/tag80.xml"/><Relationship Id="rId4" Type="http://schemas.openxmlformats.org/officeDocument/2006/relationships/tags" Target="../tags/tag79.xml"/><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chart" Target="../charts/chart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8.jpe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31.jpeg"/><Relationship Id="rId3" Type="http://schemas.openxmlformats.org/officeDocument/2006/relationships/tags" Target="../tags/tag82.xml"/><Relationship Id="rId2" Type="http://schemas.openxmlformats.org/officeDocument/2006/relationships/image" Target="../media/image30.jpeg"/><Relationship Id="rId1" Type="http://schemas.openxmlformats.org/officeDocument/2006/relationships/image" Target="../media/image29.png"/></Relationships>
</file>

<file path=ppt/slides/_rels/slide16.xml.rels><?xml version="1.0" encoding="UTF-8" standalone="yes"?>
<Relationships xmlns="http://schemas.openxmlformats.org/package/2006/relationships"><Relationship Id="rId9" Type="http://schemas.openxmlformats.org/officeDocument/2006/relationships/image" Target="../media/image31.jpeg"/><Relationship Id="rId8" Type="http://schemas.openxmlformats.org/officeDocument/2006/relationships/tags" Target="../tags/tag89.xml"/><Relationship Id="rId7" Type="http://schemas.openxmlformats.org/officeDocument/2006/relationships/tags" Target="../tags/tag88.xml"/><Relationship Id="rId6" Type="http://schemas.openxmlformats.org/officeDocument/2006/relationships/tags" Target="../tags/tag87.xml"/><Relationship Id="rId5" Type="http://schemas.openxmlformats.org/officeDocument/2006/relationships/tags" Target="../tags/tag86.xml"/><Relationship Id="rId4" Type="http://schemas.openxmlformats.org/officeDocument/2006/relationships/tags" Target="../tags/tag85.xml"/><Relationship Id="rId3" Type="http://schemas.openxmlformats.org/officeDocument/2006/relationships/tags" Target="../tags/tag84.xml"/><Relationship Id="rId2" Type="http://schemas.openxmlformats.org/officeDocument/2006/relationships/image" Target="../media/image30.jpeg"/><Relationship Id="rId15" Type="http://schemas.openxmlformats.org/officeDocument/2006/relationships/slideLayout" Target="../slideLayouts/slideLayout3.xml"/><Relationship Id="rId14" Type="http://schemas.openxmlformats.org/officeDocument/2006/relationships/tags" Target="../tags/tag93.xml"/><Relationship Id="rId13" Type="http://schemas.openxmlformats.org/officeDocument/2006/relationships/image" Target="../media/image32.png"/><Relationship Id="rId12" Type="http://schemas.openxmlformats.org/officeDocument/2006/relationships/tags" Target="../tags/tag92.xml"/><Relationship Id="rId11" Type="http://schemas.openxmlformats.org/officeDocument/2006/relationships/tags" Target="../tags/tag91.xml"/><Relationship Id="rId10" Type="http://schemas.openxmlformats.org/officeDocument/2006/relationships/tags" Target="../tags/tag90.xml"/><Relationship Id="rId1" Type="http://schemas.openxmlformats.org/officeDocument/2006/relationships/tags" Target="../tags/tag8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image" Target="../media/image11.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68.xml"/><Relationship Id="rId2" Type="http://schemas.openxmlformats.org/officeDocument/2006/relationships/image" Target="../media/image12.jpeg"/><Relationship Id="rId1" Type="http://schemas.openxmlformats.org/officeDocument/2006/relationships/tags" Target="../tags/tag6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5.jpeg"/><Relationship Id="rId2" Type="http://schemas.openxmlformats.org/officeDocument/2006/relationships/tags" Target="../tags/tag69.xml"/><Relationship Id="rId1" Type="http://schemas.openxmlformats.org/officeDocument/2006/relationships/image" Target="../media/image14.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tags" Target="../tags/tag70.xml"/></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73.xml"/><Relationship Id="rId3" Type="http://schemas.openxmlformats.org/officeDocument/2006/relationships/tags" Target="../tags/tag72.xml"/><Relationship Id="rId2" Type="http://schemas.openxmlformats.org/officeDocument/2006/relationships/image" Target="../media/image17.png"/><Relationship Id="rId1" Type="http://schemas.openxmlformats.org/officeDocument/2006/relationships/tags" Target="../tags/tag71.xml"/></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jpeg"/><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tags" Target="../tags/tag74.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20873" y="1880041"/>
            <a:ext cx="7239635" cy="1808480"/>
          </a:xfrm>
          <a:prstGeom prst="rect">
            <a:avLst/>
          </a:prstGeom>
          <a:noFill/>
          <a:effectLst/>
        </p:spPr>
        <p:txBody>
          <a:bodyPr wrap="square">
            <a:spAutoFit/>
          </a:bodyPr>
          <a:lstStyle/>
          <a:p>
            <a:pPr algn="ctr">
              <a:lnSpc>
                <a:spcPct val="90000"/>
              </a:lnSpc>
            </a:pPr>
            <a:r>
              <a:rPr lang="zh-CN" altLang="en-US" sz="6000" b="1" dirty="0">
                <a:solidFill>
                  <a:schemeClr val="bg1"/>
                </a:solidFill>
                <a:latin typeface="华文新魏" panose="02010800040101010101" pitchFamily="2" charset="-122"/>
                <a:ea typeface="华文新魏" panose="02010800040101010101" pitchFamily="2" charset="-122"/>
                <a:sym typeface="+mn-ea"/>
              </a:rPr>
              <a:t>钢铁生产中的碳中和</a:t>
            </a:r>
            <a:endParaRPr lang="zh-CN" altLang="en-US" sz="6000" b="1" dirty="0">
              <a:solidFill>
                <a:schemeClr val="bg1"/>
              </a:solidFill>
              <a:latin typeface="华文新魏" panose="02010800040101010101" pitchFamily="2" charset="-122"/>
              <a:ea typeface="华文新魏" panose="02010800040101010101" pitchFamily="2" charset="-122"/>
              <a:sym typeface="+mn-ea"/>
            </a:endParaRPr>
          </a:p>
          <a:p>
            <a:pPr algn="ctr">
              <a:lnSpc>
                <a:spcPct val="90000"/>
              </a:lnSpc>
            </a:pPr>
            <a:r>
              <a:rPr lang="en-US" altLang="zh-CN" sz="3200" b="1" dirty="0">
                <a:solidFill>
                  <a:schemeClr val="bg1"/>
                </a:solidFill>
                <a:latin typeface="华文新魏" panose="02010800040101010101" pitchFamily="2" charset="-122"/>
                <a:ea typeface="华文新魏" panose="02010800040101010101" pitchFamily="2" charset="-122"/>
                <a:sym typeface="+mn-ea"/>
              </a:rPr>
              <a:t>——</a:t>
            </a:r>
            <a:r>
              <a:rPr lang="zh-CN" altLang="en-US" sz="3200" b="1" dirty="0">
                <a:solidFill>
                  <a:schemeClr val="bg1"/>
                </a:solidFill>
                <a:latin typeface="华文新魏" panose="02010800040101010101" pitchFamily="2" charset="-122"/>
                <a:ea typeface="华文新魏" panose="02010800040101010101" pitchFamily="2" charset="-122"/>
                <a:sym typeface="+mn-ea"/>
              </a:rPr>
              <a:t>第4章 认识化学变化专题复习</a:t>
            </a:r>
            <a:endParaRPr lang="zh-CN" altLang="en-US" sz="3200" b="1" dirty="0">
              <a:solidFill>
                <a:schemeClr val="bg1"/>
              </a:solidFill>
              <a:latin typeface="华文新魏" panose="02010800040101010101" pitchFamily="2" charset="-122"/>
              <a:ea typeface="华文新魏" panose="02010800040101010101" pitchFamily="2" charset="-122"/>
              <a:sym typeface="+mn-ea"/>
            </a:endParaRPr>
          </a:p>
          <a:p>
            <a:pPr algn="ctr">
              <a:lnSpc>
                <a:spcPct val="90000"/>
              </a:lnSpc>
            </a:pPr>
            <a:endParaRPr lang="zh-CN" altLang="en-US" sz="3200" b="1" dirty="0">
              <a:solidFill>
                <a:schemeClr val="bg1"/>
              </a:solidFill>
              <a:latin typeface="华文新魏" panose="02010800040101010101" pitchFamily="2" charset="-122"/>
              <a:ea typeface="华文新魏" panose="02010800040101010101" pitchFamily="2" charset="-122"/>
              <a:sym typeface="+mn-ea"/>
            </a:endParaRPr>
          </a:p>
        </p:txBody>
      </p:sp>
      <p:sp>
        <p:nvSpPr>
          <p:cNvPr id="16" name="文本框 15"/>
          <p:cNvSpPr txBox="1"/>
          <p:nvPr/>
        </p:nvSpPr>
        <p:spPr>
          <a:xfrm>
            <a:off x="862638" y="390535"/>
            <a:ext cx="7761640" cy="583565"/>
          </a:xfrm>
          <a:prstGeom prst="rect">
            <a:avLst/>
          </a:prstGeom>
          <a:noFill/>
          <a:effectLst>
            <a:outerShdw blurRad="50800" dist="38100" dir="5400000" algn="t" rotWithShape="0">
              <a:schemeClr val="tx1">
                <a:lumMod val="75000"/>
                <a:lumOff val="25000"/>
                <a:alpha val="40000"/>
              </a:schemeClr>
            </a:outerShdw>
          </a:effectLst>
        </p:spPr>
        <p:txBody>
          <a:bodyPr wrap="square">
            <a:spAutoFit/>
          </a:bodyPr>
          <a:lstStyle/>
          <a:p>
            <a:pPr algn="ctr"/>
            <a:r>
              <a:rPr lang="en-US" altLang="zh-CN" sz="2800" b="1" dirty="0">
                <a:solidFill>
                  <a:schemeClr val="bg1"/>
                </a:solidFill>
                <a:latin typeface="华文新魏" panose="02010800040101010101" pitchFamily="2" charset="-122"/>
                <a:ea typeface="华文新魏" panose="02010800040101010101" pitchFamily="2" charset="-122"/>
                <a:cs typeface="阿里巴巴普惠体" panose="00020600040101010101" pitchFamily="18" charset="-122"/>
              </a:rPr>
              <a:t>2023</a:t>
            </a:r>
            <a:r>
              <a:rPr lang="zh-CN" altLang="en-US" sz="2800" b="1" dirty="0">
                <a:solidFill>
                  <a:schemeClr val="bg1"/>
                </a:solidFill>
                <a:latin typeface="华文新魏" panose="02010800040101010101" pitchFamily="2" charset="-122"/>
                <a:ea typeface="华文新魏" panose="02010800040101010101" pitchFamily="2" charset="-122"/>
                <a:cs typeface="阿里巴巴普惠体" panose="00020600040101010101" pitchFamily="18" charset="-122"/>
              </a:rPr>
              <a:t>年</a:t>
            </a:r>
            <a:r>
              <a:rPr lang="zh-CN" altLang="en-US" sz="3200" b="1" dirty="0">
                <a:solidFill>
                  <a:schemeClr val="bg1"/>
                </a:solidFill>
                <a:latin typeface="华文新魏" panose="02010800040101010101" pitchFamily="2" charset="-122"/>
                <a:ea typeface="华文新魏" panose="02010800040101010101" pitchFamily="2" charset="-122"/>
                <a:cs typeface="阿里巴巴普惠体" panose="00020600040101010101" pitchFamily="18" charset="-122"/>
              </a:rPr>
              <a:t>苏州市初中课改展示活动</a:t>
            </a:r>
            <a:endParaRPr lang="zh-CN" altLang="en-US" sz="3200" b="1" dirty="0">
              <a:solidFill>
                <a:schemeClr val="bg1"/>
              </a:solidFill>
              <a:latin typeface="华文新魏" panose="02010800040101010101" pitchFamily="2" charset="-122"/>
              <a:ea typeface="华文新魏" panose="02010800040101010101" pitchFamily="2" charset="-122"/>
              <a:cs typeface="阿里巴巴普惠体" panose="00020600040101010101" pitchFamily="18" charset="-122"/>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63514" y="118462"/>
            <a:ext cx="1291962" cy="1291962"/>
          </a:xfrm>
          <a:prstGeom prst="rect">
            <a:avLst/>
          </a:prstGeom>
        </p:spPr>
      </p:pic>
      <p:sp>
        <p:nvSpPr>
          <p:cNvPr id="28" name="文本框 27"/>
          <p:cNvSpPr txBox="1"/>
          <p:nvPr/>
        </p:nvSpPr>
        <p:spPr>
          <a:xfrm>
            <a:off x="3362617" y="4727498"/>
            <a:ext cx="2339102" cy="1384995"/>
          </a:xfrm>
          <a:prstGeom prst="rect">
            <a:avLst/>
          </a:prstGeom>
          <a:noFill/>
        </p:spPr>
        <p:txBody>
          <a:bodyPr wrap="none" rtlCol="0">
            <a:spAutoFit/>
          </a:bodyPr>
          <a:lstStyle/>
          <a:p>
            <a:r>
              <a:rPr lang="zh-CN" altLang="en-US" sz="2800" b="1" dirty="0">
                <a:solidFill>
                  <a:schemeClr val="bg1"/>
                </a:solidFill>
                <a:latin typeface="华文楷体" panose="02010600040101010101" pitchFamily="2" charset="-122"/>
                <a:ea typeface="华文楷体" panose="02010600040101010101" pitchFamily="2" charset="-122"/>
                <a:cs typeface="阿里巴巴普惠体" panose="00020600040101010101" pitchFamily="18" charset="-122"/>
              </a:rPr>
              <a:t>锦丰初级中学</a:t>
            </a:r>
            <a:endParaRPr lang="en-US" altLang="zh-CN" sz="2800" b="1" dirty="0">
              <a:solidFill>
                <a:schemeClr val="bg1"/>
              </a:solidFill>
              <a:latin typeface="华文楷体" panose="02010600040101010101" pitchFamily="2" charset="-122"/>
              <a:ea typeface="华文楷体" panose="02010600040101010101" pitchFamily="2" charset="-122"/>
              <a:cs typeface="阿里巴巴普惠体" panose="00020600040101010101" pitchFamily="18" charset="-122"/>
            </a:endParaRPr>
          </a:p>
          <a:p>
            <a:pPr algn="ctr"/>
            <a:r>
              <a:rPr lang="zh-CN" altLang="en-US" sz="2800" b="1" dirty="0">
                <a:solidFill>
                  <a:schemeClr val="bg1"/>
                </a:solidFill>
                <a:latin typeface="华文楷体" panose="02010600040101010101" pitchFamily="2" charset="-122"/>
                <a:ea typeface="华文楷体" panose="02010600040101010101" pitchFamily="2" charset="-122"/>
                <a:cs typeface="阿里巴巴普惠体" panose="00020600040101010101" pitchFamily="18" charset="-122"/>
              </a:rPr>
              <a:t>于雪松</a:t>
            </a:r>
            <a:endParaRPr lang="en-US" altLang="zh-CN" sz="2800" b="1" dirty="0">
              <a:solidFill>
                <a:schemeClr val="bg1"/>
              </a:solidFill>
              <a:latin typeface="华文楷体" panose="02010600040101010101" pitchFamily="2" charset="-122"/>
              <a:ea typeface="华文楷体" panose="02010600040101010101" pitchFamily="2" charset="-122"/>
              <a:cs typeface="阿里巴巴普惠体" panose="00020600040101010101" pitchFamily="18" charset="-122"/>
            </a:endParaRPr>
          </a:p>
          <a:p>
            <a:endParaRPr lang="zh-CN" altLang="en-US" sz="2800" b="1" dirty="0">
              <a:solidFill>
                <a:schemeClr val="bg1"/>
              </a:solidFill>
              <a:latin typeface="华文楷体" panose="02010600040101010101" pitchFamily="2" charset="-122"/>
              <a:ea typeface="华文楷体" panose="02010600040101010101" pitchFamily="2" charset="-122"/>
              <a:cs typeface="阿里巴巴普惠体" panose="00020600040101010101" pitchFamily="18"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407505" y="789404"/>
            <a:ext cx="6381998" cy="5825490"/>
            <a:chOff x="407505" y="789404"/>
            <a:chExt cx="6381998" cy="5825490"/>
          </a:xfrm>
        </p:grpSpPr>
        <p:grpSp>
          <p:nvGrpSpPr>
            <p:cNvPr id="2" name="组合 1"/>
            <p:cNvGrpSpPr/>
            <p:nvPr/>
          </p:nvGrpSpPr>
          <p:grpSpPr>
            <a:xfrm>
              <a:off x="407505" y="789404"/>
              <a:ext cx="6381998" cy="5825490"/>
              <a:chOff x="1735" y="1323"/>
              <a:chExt cx="9098" cy="8333"/>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858" y="1323"/>
                <a:ext cx="8865" cy="6520"/>
              </a:xfrm>
              <a:prstGeom prst="rect">
                <a:avLst/>
              </a:prstGeom>
            </p:spPr>
          </p:pic>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5" y="7787"/>
                <a:ext cx="9098" cy="1869"/>
              </a:xfrm>
              <a:prstGeom prst="rect">
                <a:avLst/>
              </a:prstGeom>
            </p:spPr>
          </p:pic>
        </p:grpSp>
        <p:sp>
          <p:nvSpPr>
            <p:cNvPr id="4" name="流程图: 可选过程 3"/>
            <p:cNvSpPr/>
            <p:nvPr/>
          </p:nvSpPr>
          <p:spPr>
            <a:xfrm>
              <a:off x="3179404" y="5337709"/>
              <a:ext cx="838200" cy="368300"/>
            </a:xfrm>
            <a:prstGeom prst="flowChartAlternateProcess">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pic>
        <p:nvPicPr>
          <p:cNvPr id="7" name="图片 6"/>
          <p:cNvPicPr>
            <a:picLocks noChangeAspect="1"/>
          </p:cNvPicPr>
          <p:nvPr/>
        </p:nvPicPr>
        <p:blipFill>
          <a:blip r:embed="rId3">
            <a:extLst>
              <a:ext uri="{28A0092B-C50C-407E-A947-70E740481C1C}">
                <a14:useLocalDpi xmlns:a14="http://schemas.microsoft.com/office/drawing/2010/main" val="0"/>
              </a:ext>
            </a:extLst>
          </a:blip>
          <a:srcRect r="4516"/>
          <a:stretch>
            <a:fillRect/>
          </a:stretch>
        </p:blipFill>
        <p:spPr>
          <a:xfrm>
            <a:off x="5223641" y="1306916"/>
            <a:ext cx="5947410" cy="1064260"/>
          </a:xfrm>
          <a:prstGeom prst="rect">
            <a:avLst/>
          </a:prstGeom>
        </p:spPr>
      </p:pic>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0996" y="2371176"/>
            <a:ext cx="5629264" cy="858605"/>
          </a:xfrm>
          <a:prstGeom prst="rect">
            <a:avLst/>
          </a:prstGeom>
        </p:spPr>
      </p:pic>
      <p:sp>
        <p:nvSpPr>
          <p:cNvPr id="6" name="文本框 5"/>
          <p:cNvSpPr txBox="1"/>
          <p:nvPr/>
        </p:nvSpPr>
        <p:spPr>
          <a:xfrm>
            <a:off x="337930" y="-35791"/>
            <a:ext cx="8427698" cy="645160"/>
          </a:xfrm>
          <a:prstGeom prst="rect">
            <a:avLst/>
          </a:prstGeom>
        </p:spPr>
        <p:txBody>
          <a:bodyPr wrap="square">
            <a:spAutoFit/>
            <a:extLst>
              <a:ext uri="{4A0BC546-FE56-4ADE-93B0-CB8AF2F6F144}">
                <wpsdc:textFrameExt xmlns:wpsdc="http://www.wps.cn/officeDocument/2022/drawingmlCustomData" type="text"/>
              </a:ext>
            </a:extLst>
          </a:bodyPr>
          <a:lstStyle/>
          <a:p>
            <a:r>
              <a:rPr lang="zh-CN" altLang="en-US" sz="3600" b="1" dirty="0">
                <a:latin typeface="宋体" panose="02010600030101010101" pitchFamily="2" charset="-122"/>
                <a:ea typeface="宋体" panose="02010600030101010101" pitchFamily="2" charset="-122"/>
              </a:rPr>
              <a:t>环节</a:t>
            </a:r>
            <a:r>
              <a:rPr lang="zh-CN" altLang="en-US" sz="3600" b="1" dirty="0">
                <a:latin typeface="宋体" panose="02010600030101010101" pitchFamily="2" charset="-122"/>
                <a:ea typeface="宋体" panose="02010600030101010101" pitchFamily="2" charset="-122"/>
                <a:sym typeface="+mn-ea"/>
              </a:rPr>
              <a:t>三</a:t>
            </a:r>
            <a:r>
              <a:rPr lang="en-US" altLang="zh-CN" sz="3600" b="1" dirty="0">
                <a:latin typeface="宋体" panose="02010600030101010101" pitchFamily="2" charset="-122"/>
                <a:ea typeface="宋体" panose="02010600030101010101" pitchFamily="2" charset="-122"/>
              </a:rPr>
              <a:t>:</a:t>
            </a:r>
            <a:r>
              <a:rPr lang="zh-CN" altLang="en-US" sz="3600" b="1" dirty="0">
                <a:latin typeface="宋体" panose="02010600030101010101" pitchFamily="2" charset="-122"/>
                <a:ea typeface="宋体" panose="02010600030101010101" pitchFamily="2" charset="-122"/>
              </a:rPr>
              <a:t>探索钢铁生产的降碳路径</a:t>
            </a:r>
            <a:endParaRPr lang="zh-CN" altLang="en-US" sz="3600" b="1" dirty="0">
              <a:latin typeface="宋体" panose="02010600030101010101" pitchFamily="2" charset="-122"/>
              <a:ea typeface="宋体" panose="02010600030101010101" pitchFamily="2" charset="-122"/>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337930" y="-35791"/>
            <a:ext cx="8427698" cy="645160"/>
          </a:xfrm>
          <a:prstGeom prst="rect">
            <a:avLst/>
          </a:prstGeom>
        </p:spPr>
        <p:txBody>
          <a:bodyPr wrap="square">
            <a:spAutoFit/>
            <a:extLst>
              <a:ext uri="{4A0BC546-FE56-4ADE-93B0-CB8AF2F6F144}">
                <wpsdc:textFrameExt xmlns:wpsdc="http://www.wps.cn/officeDocument/2022/drawingmlCustomData" type="text"/>
              </a:ext>
            </a:extLst>
          </a:bodyPr>
          <a:lstStyle/>
          <a:p>
            <a:r>
              <a:rPr lang="zh-CN" altLang="en-US" sz="3600" b="1" dirty="0">
                <a:latin typeface="宋体" panose="02010600030101010101" pitchFamily="2" charset="-122"/>
                <a:ea typeface="宋体" panose="02010600030101010101" pitchFamily="2" charset="-122"/>
              </a:rPr>
              <a:t>环节三</a:t>
            </a:r>
            <a:r>
              <a:rPr lang="en-US" altLang="zh-CN" sz="3600" b="1" dirty="0">
                <a:latin typeface="宋体" panose="02010600030101010101" pitchFamily="2" charset="-122"/>
                <a:ea typeface="宋体" panose="02010600030101010101" pitchFamily="2" charset="-122"/>
              </a:rPr>
              <a:t>:</a:t>
            </a:r>
            <a:r>
              <a:rPr lang="zh-CN" altLang="en-US" sz="3600" b="1" dirty="0">
                <a:latin typeface="宋体" panose="02010600030101010101" pitchFamily="2" charset="-122"/>
                <a:ea typeface="宋体" panose="02010600030101010101" pitchFamily="2" charset="-122"/>
              </a:rPr>
              <a:t>探索钢铁生产的降碳路径</a:t>
            </a:r>
            <a:endParaRPr lang="zh-CN" altLang="en-US" sz="3600" b="1" dirty="0">
              <a:latin typeface="宋体" panose="02010600030101010101" pitchFamily="2" charset="-122"/>
              <a:ea typeface="宋体" panose="02010600030101010101" pitchFamily="2" charset="-122"/>
            </a:endParaRPr>
          </a:p>
        </p:txBody>
      </p:sp>
      <p:sp>
        <p:nvSpPr>
          <p:cNvPr id="23" name="文本框 22"/>
          <p:cNvSpPr txBox="1"/>
          <p:nvPr/>
        </p:nvSpPr>
        <p:spPr>
          <a:xfrm>
            <a:off x="1335161" y="4754133"/>
            <a:ext cx="10243926" cy="1476375"/>
          </a:xfrm>
          <a:prstGeom prst="rect">
            <a:avLst/>
          </a:prstGeom>
          <a:noFill/>
        </p:spPr>
        <p:txBody>
          <a:bodyPr wrap="square">
            <a:spAutoFit/>
          </a:bodyPr>
          <a:lstStyle/>
          <a:p>
            <a:pPr>
              <a:lnSpc>
                <a:spcPct val="150000"/>
              </a:lnSpc>
              <a:defRPr/>
            </a:pPr>
            <a:r>
              <a:rPr lang="zh-CN" altLang="en-US" sz="3200" b="1" dirty="0">
                <a:solidFill>
                  <a:srgbClr val="FF0000"/>
                </a:solidFill>
                <a:latin typeface="宋体" panose="02010600030101010101" pitchFamily="2" charset="-122"/>
                <a:ea typeface="宋体" panose="02010600030101010101" pitchFamily="2" charset="-122"/>
              </a:rPr>
              <a:t>质量守恒定律：</a:t>
            </a:r>
            <a:endParaRPr lang="en-US" altLang="zh-CN" sz="3200" b="1" dirty="0">
              <a:solidFill>
                <a:srgbClr val="FF0000"/>
              </a:solidFill>
              <a:latin typeface="宋体" panose="02010600030101010101" pitchFamily="2" charset="-122"/>
              <a:ea typeface="宋体" panose="02010600030101010101" pitchFamily="2" charset="-122"/>
            </a:endParaRPr>
          </a:p>
          <a:p>
            <a:pPr marL="0" marR="0" lvl="0" indent="0" algn="l" defTabSz="914400" rtl="0" eaLnBrk="1" fontAlgn="auto" latinLnBrk="0" hangingPunct="1">
              <a:lnSpc>
                <a:spcPct val="150000"/>
              </a:lnSpc>
              <a:spcBef>
                <a:spcPts val="0"/>
              </a:spcBef>
              <a:spcAft>
                <a:spcPts val="0"/>
              </a:spcAft>
              <a:buClrTx/>
              <a:buSzTx/>
              <a:buFontTx/>
              <a:buNone/>
              <a:defRPr/>
            </a:pPr>
            <a:r>
              <a:rPr lang="zh-CN" altLang="en-US" sz="2800" b="1" dirty="0">
                <a:solidFill>
                  <a:prstClr val="black"/>
                </a:solidFill>
                <a:latin typeface="宋体" panose="02010600030101010101" pitchFamily="2" charset="-122"/>
                <a:ea typeface="宋体" panose="02010600030101010101" pitchFamily="2" charset="-122"/>
                <a:cs typeface="Arial" panose="020B0604020202020204"/>
              </a:rPr>
              <a:t>微观</a:t>
            </a:r>
            <a:r>
              <a:rPr kumimoji="0" lang="zh-CN" altLang="en-US" sz="28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Arial" panose="020B0604020202020204"/>
              </a:rPr>
              <a:t>解释：化学反应前后</a:t>
            </a:r>
            <a:r>
              <a:rPr lang="zh-CN" altLang="en-US" sz="2800" b="1" dirty="0">
                <a:solidFill>
                  <a:prstClr val="black"/>
                </a:solidFill>
                <a:latin typeface="宋体" panose="02010600030101010101" pitchFamily="2" charset="-122"/>
                <a:ea typeface="宋体" panose="02010600030101010101" pitchFamily="2" charset="-122"/>
                <a:cs typeface="Arial" panose="020B0604020202020204"/>
              </a:rPr>
              <a:t>原子</a:t>
            </a:r>
            <a:r>
              <a:rPr kumimoji="0" lang="zh-CN" altLang="en-US" sz="28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Arial" panose="020B0604020202020204"/>
              </a:rPr>
              <a:t>的种类、数目、质量不变。</a:t>
            </a:r>
            <a:endParaRPr kumimoji="0" lang="zh-CN" altLang="en-US" sz="28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Arial" panose="020B0604020202020204"/>
            </a:endParaRPr>
          </a:p>
        </p:txBody>
      </p:sp>
      <p:grpSp>
        <p:nvGrpSpPr>
          <p:cNvPr id="54" name="组合 53"/>
          <p:cNvGrpSpPr/>
          <p:nvPr/>
        </p:nvGrpSpPr>
        <p:grpSpPr>
          <a:xfrm>
            <a:off x="1581785" y="1529715"/>
            <a:ext cx="9183370" cy="2630805"/>
            <a:chOff x="2491" y="2409"/>
            <a:chExt cx="14462" cy="4143"/>
          </a:xfrm>
        </p:grpSpPr>
        <p:grpSp>
          <p:nvGrpSpPr>
            <p:cNvPr id="42" name="组合 41"/>
            <p:cNvGrpSpPr/>
            <p:nvPr/>
          </p:nvGrpSpPr>
          <p:grpSpPr>
            <a:xfrm>
              <a:off x="2776" y="2409"/>
              <a:ext cx="14177" cy="4143"/>
              <a:chOff x="1499190" y="2535865"/>
              <a:chExt cx="9002235" cy="2630893"/>
            </a:xfrm>
          </p:grpSpPr>
          <p:sp>
            <p:nvSpPr>
              <p:cNvPr id="2" name="椭圆 1"/>
              <p:cNvSpPr/>
              <p:nvPr/>
            </p:nvSpPr>
            <p:spPr>
              <a:xfrm>
                <a:off x="3987209" y="3240272"/>
                <a:ext cx="574158" cy="574158"/>
              </a:xfrm>
              <a:prstGeom prst="ellipse">
                <a:avLst/>
              </a:prstGeom>
              <a:pattFill prst="ltHorz">
                <a:fgClr>
                  <a:schemeClr val="tx1"/>
                </a:fgClr>
                <a:bgClr>
                  <a:schemeClr val="bg1"/>
                </a:bgClr>
              </a:patt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6496485" y="3240272"/>
                <a:ext cx="574158" cy="574158"/>
              </a:xfrm>
              <a:prstGeom prst="ellipse">
                <a:avLst/>
              </a:prstGeom>
              <a:pattFill prst="ltHorz">
                <a:fgClr>
                  <a:schemeClr val="tx1"/>
                </a:fgClr>
                <a:bgClr>
                  <a:schemeClr val="bg1"/>
                </a:bgClr>
              </a:patt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7070643" y="3288119"/>
                <a:ext cx="478465" cy="478465"/>
              </a:xfrm>
              <a:prstGeom prst="ellipse">
                <a:avLst/>
              </a:prstGeom>
              <a:pattFill prst="pct70">
                <a:fgClr>
                  <a:schemeClr val="tx1"/>
                </a:fgClr>
                <a:bgClr>
                  <a:schemeClr val="bg1"/>
                </a:bgClr>
              </a:patt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1499190" y="3288119"/>
                <a:ext cx="478465" cy="478465"/>
              </a:xfrm>
              <a:prstGeom prst="ellipse">
                <a:avLst/>
              </a:prstGeom>
              <a:pattFill prst="pct70">
                <a:fgClr>
                  <a:schemeClr val="tx1"/>
                </a:fgClr>
                <a:bgClr>
                  <a:schemeClr val="bg1"/>
                </a:bgClr>
              </a:patt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1875878" y="3156260"/>
                <a:ext cx="269875" cy="269875"/>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3795822" y="4551399"/>
                <a:ext cx="574158" cy="574158"/>
              </a:xfrm>
              <a:prstGeom prst="ellipse">
                <a:avLst/>
              </a:prstGeom>
              <a:pattFill prst="ltHorz">
                <a:fgClr>
                  <a:schemeClr val="tx1"/>
                </a:fgClr>
                <a:bgClr>
                  <a:schemeClr val="bg1"/>
                </a:bgClr>
              </a:patt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1690575" y="4599246"/>
                <a:ext cx="478465" cy="478465"/>
              </a:xfrm>
              <a:prstGeom prst="ellipse">
                <a:avLst/>
              </a:prstGeom>
              <a:pattFill prst="pct70">
                <a:fgClr>
                  <a:schemeClr val="tx1"/>
                </a:fgClr>
                <a:bgClr>
                  <a:schemeClr val="bg1"/>
                </a:bgClr>
              </a:patt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十字形 26"/>
              <p:cNvSpPr/>
              <p:nvPr/>
            </p:nvSpPr>
            <p:spPr>
              <a:xfrm>
                <a:off x="2626241" y="3199071"/>
                <a:ext cx="669849" cy="656560"/>
              </a:xfrm>
              <a:prstGeom prst="plus">
                <a:avLst>
                  <a:gd name="adj" fmla="val 45142"/>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十字形 29"/>
              <p:cNvSpPr/>
              <p:nvPr/>
            </p:nvSpPr>
            <p:spPr>
              <a:xfrm>
                <a:off x="7937208" y="3199071"/>
                <a:ext cx="669849" cy="656560"/>
              </a:xfrm>
              <a:prstGeom prst="plus">
                <a:avLst>
                  <a:gd name="adj" fmla="val 45142"/>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1855380" y="4510198"/>
                <a:ext cx="1541721" cy="65656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氧原子</a:t>
                </a:r>
                <a:endParaRPr lang="zh-CN" altLang="en-US" dirty="0">
                  <a:solidFill>
                    <a:schemeClr val="tx1"/>
                  </a:solidFill>
                </a:endParaRPr>
              </a:p>
            </p:txBody>
          </p:sp>
          <p:sp>
            <p:nvSpPr>
              <p:cNvPr id="32" name="矩形 31"/>
              <p:cNvSpPr/>
              <p:nvPr/>
            </p:nvSpPr>
            <p:spPr>
              <a:xfrm>
                <a:off x="3997840" y="4510198"/>
                <a:ext cx="1541721" cy="65656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碳原子</a:t>
                </a:r>
                <a:endParaRPr lang="zh-CN" altLang="en-US" dirty="0">
                  <a:solidFill>
                    <a:schemeClr val="tx1"/>
                  </a:solidFill>
                </a:endParaRPr>
              </a:p>
            </p:txBody>
          </p:sp>
          <p:sp>
            <p:nvSpPr>
              <p:cNvPr id="33" name="矩形 32"/>
              <p:cNvSpPr/>
              <p:nvPr/>
            </p:nvSpPr>
            <p:spPr>
              <a:xfrm>
                <a:off x="5539561" y="4510198"/>
                <a:ext cx="1541721" cy="65656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氢原子</a:t>
                </a:r>
                <a:endParaRPr lang="zh-CN" altLang="en-US" dirty="0">
                  <a:solidFill>
                    <a:schemeClr val="tx1"/>
                  </a:solidFill>
                </a:endParaRPr>
              </a:p>
            </p:txBody>
          </p:sp>
          <p:sp>
            <p:nvSpPr>
              <p:cNvPr id="36" name="等号 35"/>
              <p:cNvSpPr/>
              <p:nvPr/>
            </p:nvSpPr>
            <p:spPr>
              <a:xfrm>
                <a:off x="5358824" y="3330649"/>
                <a:ext cx="659195" cy="393405"/>
              </a:xfrm>
              <a:prstGeom prst="mathEqual">
                <a:avLst>
                  <a:gd name="adj1" fmla="val 23520"/>
                  <a:gd name="adj2" fmla="val 17166"/>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 name="矩形 37"/>
              <p:cNvSpPr/>
              <p:nvPr/>
            </p:nvSpPr>
            <p:spPr>
              <a:xfrm>
                <a:off x="8729330" y="2535865"/>
                <a:ext cx="1772095" cy="198297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4954784" y="2846874"/>
                <a:ext cx="1541721" cy="65656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高温高压</a:t>
                </a:r>
                <a:endParaRPr lang="zh-CN" altLang="en-US" dirty="0">
                  <a:solidFill>
                    <a:schemeClr val="tx1"/>
                  </a:solidFill>
                </a:endParaRPr>
              </a:p>
            </p:txBody>
          </p:sp>
          <p:sp>
            <p:nvSpPr>
              <p:cNvPr id="41" name="矩形 40"/>
              <p:cNvSpPr/>
              <p:nvPr/>
            </p:nvSpPr>
            <p:spPr>
              <a:xfrm>
                <a:off x="4922883" y="3472196"/>
                <a:ext cx="1541721" cy="65656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催化剂</a:t>
                </a:r>
                <a:endParaRPr lang="zh-CN" altLang="en-US" dirty="0">
                  <a:solidFill>
                    <a:schemeClr val="tx1"/>
                  </a:solidFill>
                </a:endParaRPr>
              </a:p>
            </p:txBody>
          </p:sp>
        </p:grpSp>
        <p:sp>
          <p:nvSpPr>
            <p:cNvPr id="29" name="椭圆 28"/>
            <p:cNvSpPr/>
            <p:nvPr>
              <p:custDataLst>
                <p:tags r:id="rId1"/>
              </p:custDataLst>
            </p:nvPr>
          </p:nvSpPr>
          <p:spPr>
            <a:xfrm>
              <a:off x="2491" y="3371"/>
              <a:ext cx="425" cy="425"/>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custDataLst>
                <p:tags r:id="rId2"/>
              </p:custDataLst>
            </p:nvPr>
          </p:nvSpPr>
          <p:spPr>
            <a:xfrm>
              <a:off x="6417" y="3348"/>
              <a:ext cx="425" cy="425"/>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custDataLst>
                <p:tags r:id="rId3"/>
              </p:custDataLst>
            </p:nvPr>
          </p:nvSpPr>
          <p:spPr>
            <a:xfrm>
              <a:off x="6398" y="4179"/>
              <a:ext cx="425" cy="425"/>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custDataLst>
                <p:tags r:id="rId4"/>
              </p:custDataLst>
            </p:nvPr>
          </p:nvSpPr>
          <p:spPr>
            <a:xfrm>
              <a:off x="7432" y="3349"/>
              <a:ext cx="425" cy="425"/>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custDataLst>
                <p:tags r:id="rId5"/>
              </p:custDataLst>
            </p:nvPr>
          </p:nvSpPr>
          <p:spPr>
            <a:xfrm>
              <a:off x="7461" y="4141"/>
              <a:ext cx="425" cy="425"/>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custDataLst>
                <p:tags r:id="rId6"/>
              </p:custDataLst>
            </p:nvPr>
          </p:nvSpPr>
          <p:spPr>
            <a:xfrm>
              <a:off x="9158" y="5777"/>
              <a:ext cx="425" cy="425"/>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76020" y="1584960"/>
            <a:ext cx="6871335" cy="3715441"/>
          </a:xfrm>
          <a:prstGeom prst="rect">
            <a:avLst/>
          </a:prstGeom>
          <a:noFill/>
        </p:spPr>
        <p:txBody>
          <a:bodyPr wrap="square" rtlCol="0" anchor="t">
            <a:spAutoFit/>
          </a:bodyPr>
          <a:lstStyle/>
          <a:p>
            <a:pPr algn="l"/>
            <a:r>
              <a:rPr lang="zh-CN" altLang="en-US" sz="3200" b="1" dirty="0">
                <a:solidFill>
                  <a:srgbClr val="FF0000"/>
                </a:solidFill>
                <a:latin typeface="宋体" panose="02010600030101010101" pitchFamily="2" charset="-122"/>
                <a:ea typeface="宋体" panose="02010600030101010101" pitchFamily="2" charset="-122"/>
                <a:sym typeface="+mn-ea"/>
              </a:rPr>
              <a:t>根据化学方程式计算</a:t>
            </a:r>
            <a:endParaRPr lang="zh-CN" altLang="en-US" sz="3200" b="1" dirty="0">
              <a:solidFill>
                <a:srgbClr val="FF0000"/>
              </a:solidFill>
              <a:latin typeface="宋体" panose="02010600030101010101" pitchFamily="2" charset="-122"/>
              <a:ea typeface="宋体" panose="02010600030101010101" pitchFamily="2" charset="-122"/>
              <a:sym typeface="+mn-ea"/>
            </a:endParaRPr>
          </a:p>
          <a:p>
            <a:pPr algn="l">
              <a:lnSpc>
                <a:spcPct val="150000"/>
              </a:lnSpc>
            </a:pPr>
            <a:r>
              <a:rPr lang="zh-CN" altLang="en-US" sz="2800" b="1" dirty="0">
                <a:solidFill>
                  <a:srgbClr val="FF0000"/>
                </a:solidFill>
                <a:latin typeface="宋体" panose="02010600030101010101" pitchFamily="2" charset="-122"/>
                <a:ea typeface="宋体" panose="02010600030101010101" pitchFamily="2" charset="-122"/>
                <a:sym typeface="+mn-ea"/>
              </a:rPr>
              <a:t>写：</a:t>
            </a:r>
            <a:r>
              <a:rPr lang="zh-CN" altLang="en-US" sz="2800" b="1" dirty="0">
                <a:solidFill>
                  <a:schemeClr val="tx1"/>
                </a:solidFill>
                <a:latin typeface="宋体" panose="02010600030101010101" pitchFamily="2" charset="-122"/>
                <a:ea typeface="宋体" panose="02010600030101010101" pitchFamily="2" charset="-122"/>
                <a:sym typeface="+mn-ea"/>
              </a:rPr>
              <a:t>根据题意写出化学方程式</a:t>
            </a:r>
            <a:endParaRPr lang="zh-CN" altLang="en-US" sz="2800" b="1" dirty="0">
              <a:solidFill>
                <a:schemeClr val="tx1"/>
              </a:solidFill>
              <a:latin typeface="宋体" panose="02010600030101010101" pitchFamily="2" charset="-122"/>
              <a:ea typeface="宋体" panose="02010600030101010101" pitchFamily="2" charset="-122"/>
              <a:sym typeface="+mn-ea"/>
            </a:endParaRPr>
          </a:p>
          <a:p>
            <a:pPr algn="l">
              <a:lnSpc>
                <a:spcPct val="150000"/>
              </a:lnSpc>
            </a:pPr>
            <a:r>
              <a:rPr lang="zh-CN" altLang="en-US" sz="2800" b="1" dirty="0">
                <a:solidFill>
                  <a:srgbClr val="FF0000"/>
                </a:solidFill>
                <a:latin typeface="宋体" panose="02010600030101010101" pitchFamily="2" charset="-122"/>
                <a:ea typeface="宋体" panose="02010600030101010101" pitchFamily="2" charset="-122"/>
                <a:sym typeface="+mn-ea"/>
              </a:rPr>
              <a:t>找：</a:t>
            </a:r>
            <a:r>
              <a:rPr lang="zh-CN" altLang="en-US" sz="2800" b="1" dirty="0">
                <a:latin typeface="宋体" panose="02010600030101010101" pitchFamily="2" charset="-122"/>
                <a:ea typeface="宋体" panose="02010600030101010101" pitchFamily="2" charset="-122"/>
                <a:sym typeface="+mn-ea"/>
              </a:rPr>
              <a:t>已知物质和待求物质的质量关系</a:t>
            </a:r>
            <a:endParaRPr lang="zh-CN" altLang="en-US" sz="2800" b="1" dirty="0">
              <a:solidFill>
                <a:srgbClr val="FF0000"/>
              </a:solidFill>
              <a:latin typeface="宋体" panose="02010600030101010101" pitchFamily="2" charset="-122"/>
              <a:ea typeface="宋体" panose="02010600030101010101" pitchFamily="2" charset="-122"/>
              <a:sym typeface="+mn-ea"/>
            </a:endParaRPr>
          </a:p>
          <a:p>
            <a:pPr algn="l">
              <a:lnSpc>
                <a:spcPct val="150000"/>
              </a:lnSpc>
            </a:pPr>
            <a:r>
              <a:rPr lang="zh-CN" altLang="en-US" sz="2800" b="1" dirty="0">
                <a:solidFill>
                  <a:srgbClr val="FF0000"/>
                </a:solidFill>
                <a:latin typeface="宋体" panose="02010600030101010101" pitchFamily="2" charset="-122"/>
                <a:ea typeface="宋体" panose="02010600030101010101" pitchFamily="2" charset="-122"/>
                <a:sym typeface="+mn-ea"/>
              </a:rPr>
              <a:t>列：</a:t>
            </a:r>
            <a:r>
              <a:rPr lang="zh-CN" altLang="en-US" sz="2800" b="1" dirty="0">
                <a:latin typeface="宋体" panose="02010600030101010101" pitchFamily="2" charset="-122"/>
                <a:ea typeface="宋体" panose="02010600030101010101" pitchFamily="2" charset="-122"/>
                <a:sym typeface="+mn-ea"/>
              </a:rPr>
              <a:t>列出比例式</a:t>
            </a:r>
            <a:endParaRPr lang="zh-CN" altLang="en-US" sz="2800" b="1" dirty="0">
              <a:solidFill>
                <a:srgbClr val="FF0000"/>
              </a:solidFill>
              <a:latin typeface="宋体" panose="02010600030101010101" pitchFamily="2" charset="-122"/>
              <a:ea typeface="宋体" panose="02010600030101010101" pitchFamily="2" charset="-122"/>
              <a:sym typeface="+mn-ea"/>
            </a:endParaRPr>
          </a:p>
          <a:p>
            <a:pPr algn="l">
              <a:lnSpc>
                <a:spcPct val="150000"/>
              </a:lnSpc>
            </a:pPr>
            <a:r>
              <a:rPr lang="zh-CN" altLang="en-US" sz="2800" b="1" dirty="0">
                <a:solidFill>
                  <a:srgbClr val="FF0000"/>
                </a:solidFill>
                <a:latin typeface="宋体" panose="02010600030101010101" pitchFamily="2" charset="-122"/>
                <a:ea typeface="宋体" panose="02010600030101010101" pitchFamily="2" charset="-122"/>
                <a:sym typeface="+mn-ea"/>
              </a:rPr>
              <a:t>算：</a:t>
            </a:r>
            <a:r>
              <a:rPr lang="zh-CN" altLang="en-US" sz="2800" b="1" dirty="0">
                <a:latin typeface="宋体" panose="02010600030101010101" pitchFamily="2" charset="-122"/>
                <a:ea typeface="宋体" panose="02010600030101010101" pitchFamily="2" charset="-122"/>
                <a:sym typeface="+mn-ea"/>
              </a:rPr>
              <a:t>计算求解</a:t>
            </a:r>
            <a:endParaRPr lang="zh-CN" altLang="en-US" sz="2800" b="1" dirty="0">
              <a:latin typeface="宋体" panose="02010600030101010101" pitchFamily="2" charset="-122"/>
              <a:ea typeface="宋体" panose="02010600030101010101" pitchFamily="2" charset="-122"/>
              <a:sym typeface="+mn-ea"/>
            </a:endParaRPr>
          </a:p>
          <a:p>
            <a:pPr algn="l">
              <a:lnSpc>
                <a:spcPct val="150000"/>
              </a:lnSpc>
              <a:buClrTx/>
              <a:buSzTx/>
              <a:buFontTx/>
            </a:pPr>
            <a:r>
              <a:rPr lang="zh-CN" altLang="en-US" sz="2800" b="1" dirty="0">
                <a:solidFill>
                  <a:srgbClr val="FF0000"/>
                </a:solidFill>
                <a:latin typeface="宋体" panose="02010600030101010101" pitchFamily="2" charset="-122"/>
                <a:ea typeface="宋体" panose="02010600030101010101" pitchFamily="2" charset="-122"/>
                <a:sym typeface="+mn-ea"/>
              </a:rPr>
              <a:t>答：</a:t>
            </a:r>
            <a:r>
              <a:rPr lang="zh-CN" altLang="en-US" sz="2800" b="1" dirty="0">
                <a:latin typeface="宋体" panose="02010600030101010101" pitchFamily="2" charset="-122"/>
                <a:ea typeface="宋体" panose="02010600030101010101" pitchFamily="2" charset="-122"/>
                <a:sym typeface="+mn-ea"/>
              </a:rPr>
              <a:t>简明的写出答案</a:t>
            </a:r>
            <a:endParaRPr lang="zh-CN" altLang="en-US" sz="3200" b="1" dirty="0">
              <a:latin typeface="宋体" panose="02010600030101010101" pitchFamily="2" charset="-122"/>
              <a:ea typeface="宋体" panose="02010600030101010101" pitchFamily="2" charset="-122"/>
              <a:sym typeface="+mn-ea"/>
            </a:endParaRPr>
          </a:p>
        </p:txBody>
      </p:sp>
      <p:sp>
        <p:nvSpPr>
          <p:cNvPr id="3" name="文本框 2"/>
          <p:cNvSpPr txBox="1"/>
          <p:nvPr/>
        </p:nvSpPr>
        <p:spPr>
          <a:xfrm>
            <a:off x="337930" y="-35791"/>
            <a:ext cx="8427698" cy="645160"/>
          </a:xfrm>
          <a:prstGeom prst="rect">
            <a:avLst/>
          </a:prstGeom>
        </p:spPr>
        <p:txBody>
          <a:bodyPr wrap="square">
            <a:spAutoFit/>
            <a:extLst>
              <a:ext uri="{4A0BC546-FE56-4ADE-93B0-CB8AF2F6F144}">
                <wpsdc:textFrameExt xmlns:wpsdc="http://www.wps.cn/officeDocument/2022/drawingmlCustomData" type="text"/>
              </a:ext>
            </a:extLst>
          </a:bodyPr>
          <a:lstStyle/>
          <a:p>
            <a:r>
              <a:rPr lang="zh-CN" altLang="en-US" sz="3600" b="1" dirty="0">
                <a:latin typeface="宋体" panose="02010600030101010101" pitchFamily="2" charset="-122"/>
                <a:ea typeface="宋体" panose="02010600030101010101" pitchFamily="2" charset="-122"/>
              </a:rPr>
              <a:t>环节</a:t>
            </a:r>
            <a:r>
              <a:rPr lang="zh-CN" altLang="en-US" sz="3600" b="1" dirty="0">
                <a:latin typeface="宋体" panose="02010600030101010101" pitchFamily="2" charset="-122"/>
                <a:ea typeface="宋体" panose="02010600030101010101" pitchFamily="2" charset="-122"/>
                <a:sym typeface="+mn-ea"/>
              </a:rPr>
              <a:t>三</a:t>
            </a:r>
            <a:r>
              <a:rPr lang="en-US" altLang="zh-CN" sz="3600" b="1" dirty="0">
                <a:latin typeface="宋体" panose="02010600030101010101" pitchFamily="2" charset="-122"/>
                <a:ea typeface="宋体" panose="02010600030101010101" pitchFamily="2" charset="-122"/>
              </a:rPr>
              <a:t>:</a:t>
            </a:r>
            <a:r>
              <a:rPr lang="zh-CN" altLang="en-US" sz="3600" b="1" dirty="0">
                <a:latin typeface="宋体" panose="02010600030101010101" pitchFamily="2" charset="-122"/>
                <a:ea typeface="宋体" panose="02010600030101010101" pitchFamily="2" charset="-122"/>
              </a:rPr>
              <a:t>探索钢铁生产的降碳路径</a:t>
            </a:r>
            <a:endParaRPr lang="zh-CN" altLang="en-US" sz="3600" b="1" dirty="0">
              <a:latin typeface="宋体" panose="02010600030101010101" pitchFamily="2" charset="-122"/>
              <a:ea typeface="宋体" panose="02010600030101010101" pitchFamily="2" charset="-122"/>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图表 11"/>
          <p:cNvGraphicFramePr/>
          <p:nvPr/>
        </p:nvGraphicFramePr>
        <p:xfrm>
          <a:off x="1240221" y="830317"/>
          <a:ext cx="10110951" cy="5444359"/>
        </p:xfrm>
        <a:graphic>
          <a:graphicData uri="http://schemas.openxmlformats.org/drawingml/2006/chart">
            <c:chart xmlns:c="http://schemas.openxmlformats.org/drawingml/2006/chart" xmlns:r="http://schemas.openxmlformats.org/officeDocument/2006/relationships" r:id="rId1"/>
          </a:graphicData>
        </a:graphic>
      </p:graphicFrame>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9913" y="1497687"/>
            <a:ext cx="1749583" cy="1907721"/>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1339" y="3552496"/>
            <a:ext cx="1046438" cy="1984274"/>
          </a:xfrm>
          <a:prstGeom prst="rect">
            <a:avLst/>
          </a:prstGeom>
        </p:spPr>
      </p:pic>
      <p:sp>
        <p:nvSpPr>
          <p:cNvPr id="8" name="矩形 7"/>
          <p:cNvSpPr/>
          <p:nvPr/>
        </p:nvSpPr>
        <p:spPr>
          <a:xfrm>
            <a:off x="502250" y="2280744"/>
            <a:ext cx="882869" cy="274320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zh-CN" altLang="en-US" dirty="0">
                <a:solidFill>
                  <a:schemeClr val="tx1"/>
                </a:solidFill>
              </a:rPr>
              <a:t>二氧化碳排放量，</a:t>
            </a:r>
            <a:r>
              <a:rPr lang="en-US" altLang="zh-CN" dirty="0">
                <a:solidFill>
                  <a:schemeClr val="tx1"/>
                </a:solidFill>
              </a:rPr>
              <a:t>t/t</a:t>
            </a:r>
            <a:endParaRPr lang="zh-CN" altLang="en-US" dirty="0">
              <a:solidFill>
                <a:schemeClr val="tx1"/>
              </a:solidFill>
            </a:endParaRPr>
          </a:p>
        </p:txBody>
      </p:sp>
      <p:sp>
        <p:nvSpPr>
          <p:cNvPr id="9" name="矩形 8"/>
          <p:cNvSpPr/>
          <p:nvPr/>
        </p:nvSpPr>
        <p:spPr>
          <a:xfrm>
            <a:off x="3699641" y="1166648"/>
            <a:ext cx="872359" cy="34154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dirty="0"/>
              <a:t>1.76</a:t>
            </a:r>
            <a:endParaRPr lang="zh-CN" altLang="en-US" dirty="0"/>
          </a:p>
        </p:txBody>
      </p:sp>
      <p:sp>
        <p:nvSpPr>
          <p:cNvPr id="10" name="矩形 9"/>
          <p:cNvSpPr/>
          <p:nvPr/>
        </p:nvSpPr>
        <p:spPr>
          <a:xfrm>
            <a:off x="8358225" y="4151589"/>
            <a:ext cx="872359" cy="34154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dirty="0"/>
              <a:t>0.541</a:t>
            </a:r>
            <a:endParaRPr lang="zh-CN" altLang="en-US" dirty="0"/>
          </a:p>
        </p:txBody>
      </p:sp>
      <p:sp>
        <p:nvSpPr>
          <p:cNvPr id="13" name="矩形 12"/>
          <p:cNvSpPr/>
          <p:nvPr/>
        </p:nvSpPr>
        <p:spPr>
          <a:xfrm>
            <a:off x="8241361" y="5079671"/>
            <a:ext cx="1217949" cy="730507"/>
          </a:xfrm>
          <a:prstGeom prst="rect">
            <a:avLst/>
          </a:prstGeom>
          <a:solidFill>
            <a:schemeClr val="accent1"/>
          </a:solidFill>
          <a:ln w="19050">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8431009" y="5287275"/>
            <a:ext cx="872359" cy="34154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dirty="0"/>
              <a:t>0.29</a:t>
            </a:r>
            <a:endParaRPr lang="zh-CN" altLang="en-US" dirty="0"/>
          </a:p>
        </p:txBody>
      </p:sp>
      <p:sp>
        <p:nvSpPr>
          <p:cNvPr id="15" name="文本框 14"/>
          <p:cNvSpPr txBox="1"/>
          <p:nvPr/>
        </p:nvSpPr>
        <p:spPr>
          <a:xfrm>
            <a:off x="337930" y="-35791"/>
            <a:ext cx="8427698" cy="645160"/>
          </a:xfrm>
          <a:prstGeom prst="rect">
            <a:avLst/>
          </a:prstGeom>
        </p:spPr>
        <p:txBody>
          <a:bodyPr wrap="square">
            <a:spAutoFit/>
            <a:extLst>
              <a:ext uri="{4A0BC546-FE56-4ADE-93B0-CB8AF2F6F144}">
                <wpsdc:textFrameExt xmlns:wpsdc="http://www.wps.cn/officeDocument/2022/drawingmlCustomData" type="text"/>
              </a:ext>
            </a:extLst>
          </a:bodyPr>
          <a:lstStyle/>
          <a:p>
            <a:r>
              <a:rPr lang="zh-CN" altLang="en-US" sz="3600" b="1" dirty="0">
                <a:latin typeface="宋体" panose="02010600030101010101" pitchFamily="2" charset="-122"/>
                <a:ea typeface="宋体" panose="02010600030101010101" pitchFamily="2" charset="-122"/>
              </a:rPr>
              <a:t>环节</a:t>
            </a:r>
            <a:r>
              <a:rPr lang="zh-CN" altLang="en-US" sz="3600" b="1" dirty="0">
                <a:latin typeface="宋体" panose="02010600030101010101" pitchFamily="2" charset="-122"/>
                <a:ea typeface="宋体" panose="02010600030101010101" pitchFamily="2" charset="-122"/>
                <a:sym typeface="+mn-ea"/>
              </a:rPr>
              <a:t>三</a:t>
            </a:r>
            <a:r>
              <a:rPr lang="en-US" altLang="zh-CN" sz="3600" b="1" dirty="0">
                <a:latin typeface="宋体" panose="02010600030101010101" pitchFamily="2" charset="-122"/>
                <a:ea typeface="宋体" panose="02010600030101010101" pitchFamily="2" charset="-122"/>
              </a:rPr>
              <a:t>:</a:t>
            </a:r>
            <a:r>
              <a:rPr lang="zh-CN" altLang="en-US" sz="3600" b="1" dirty="0">
                <a:latin typeface="宋体" panose="02010600030101010101" pitchFamily="2" charset="-122"/>
                <a:ea typeface="宋体" panose="02010600030101010101" pitchFamily="2" charset="-122"/>
              </a:rPr>
              <a:t>探索钢铁生产的降碳路径</a:t>
            </a:r>
            <a:endParaRPr lang="zh-CN" altLang="en-US" sz="3600" b="1" dirty="0">
              <a:latin typeface="宋体" panose="02010600030101010101" pitchFamily="2" charset="-122"/>
              <a:ea typeface="宋体" panose="02010600030101010101" pitchFamily="2" charset="-122"/>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337930" y="-35791"/>
            <a:ext cx="4064000" cy="645160"/>
          </a:xfrm>
          <a:prstGeom prst="rect">
            <a:avLst/>
          </a:prstGeom>
        </p:spPr>
        <p:txBody>
          <a:bodyPr>
            <a:spAutoFit/>
            <a:extLst>
              <a:ext uri="{4A0BC546-FE56-4ADE-93B0-CB8AF2F6F144}">
                <wpsdc:textFrameExt xmlns:wpsdc="http://www.wps.cn/officeDocument/2022/drawingmlCustomData" type="text"/>
              </a:ext>
            </a:extLst>
          </a:bodyPr>
          <a:lstStyle/>
          <a:p>
            <a:r>
              <a:rPr lang="zh-CN" altLang="en-US" sz="3600" b="1" dirty="0">
                <a:latin typeface="宋体" panose="02010600030101010101" pitchFamily="2" charset="-122"/>
                <a:ea typeface="宋体" panose="02010600030101010101" pitchFamily="2" charset="-122"/>
              </a:rPr>
              <a:t>环节三</a:t>
            </a:r>
            <a:r>
              <a:rPr lang="en-US" altLang="zh-CN" sz="3600" b="1" dirty="0">
                <a:latin typeface="宋体" panose="02010600030101010101" pitchFamily="2" charset="-122"/>
                <a:ea typeface="宋体" panose="02010600030101010101" pitchFamily="2" charset="-122"/>
              </a:rPr>
              <a:t>:</a:t>
            </a:r>
            <a:r>
              <a:rPr lang="zh-CN" altLang="en-US" sz="3600" b="1" dirty="0">
                <a:latin typeface="宋体" panose="02010600030101010101" pitchFamily="2" charset="-122"/>
                <a:ea typeface="宋体" panose="02010600030101010101" pitchFamily="2" charset="-122"/>
              </a:rPr>
              <a:t>实验探究</a:t>
            </a:r>
            <a:endParaRPr lang="zh-CN" altLang="en-US" sz="3600" b="1" dirty="0">
              <a:latin typeface="宋体" panose="02010600030101010101" pitchFamily="2" charset="-122"/>
              <a:ea typeface="宋体" panose="02010600030101010101" pitchFamily="2" charset="-122"/>
            </a:endParaRPr>
          </a:p>
        </p:txBody>
      </p:sp>
      <p:sp>
        <p:nvSpPr>
          <p:cNvPr id="12" name="文本框 11"/>
          <p:cNvSpPr txBox="1"/>
          <p:nvPr/>
        </p:nvSpPr>
        <p:spPr>
          <a:xfrm>
            <a:off x="812800" y="2333489"/>
            <a:ext cx="7955280" cy="584775"/>
          </a:xfrm>
          <a:prstGeom prst="rect">
            <a:avLst/>
          </a:prstGeom>
          <a:noFill/>
        </p:spPr>
        <p:txBody>
          <a:bodyPr wrap="square" rtlCol="0">
            <a:spAutoFit/>
          </a:bodyPr>
          <a:lstStyle/>
          <a:p>
            <a:r>
              <a:rPr lang="en-US" altLang="zh-CN" sz="3200" dirty="0">
                <a:latin typeface="Times New Roman" panose="02020603050405020304" pitchFamily="18" charset="0"/>
                <a:cs typeface="Times New Roman" panose="02020603050405020304" pitchFamily="18" charset="0"/>
              </a:rPr>
              <a:t>168                       106              18               44</a:t>
            </a:r>
            <a:endParaRPr lang="zh-CN" altLang="en-US" sz="3200" dirty="0">
              <a:latin typeface="Times New Roman" panose="02020603050405020304" pitchFamily="18" charset="0"/>
              <a:cs typeface="Times New Roman" panose="02020603050405020304" pitchFamily="18" charset="0"/>
            </a:endParaRPr>
          </a:p>
        </p:txBody>
      </p:sp>
      <p:grpSp>
        <p:nvGrpSpPr>
          <p:cNvPr id="16" name="组合 15"/>
          <p:cNvGrpSpPr/>
          <p:nvPr/>
        </p:nvGrpSpPr>
        <p:grpSpPr>
          <a:xfrm>
            <a:off x="9072880" y="1143450"/>
            <a:ext cx="2976880" cy="954107"/>
            <a:chOff x="9072880" y="1143450"/>
            <a:chExt cx="2976880" cy="954107"/>
          </a:xfrm>
        </p:grpSpPr>
        <p:sp>
          <p:nvSpPr>
            <p:cNvPr id="13" name="文本框 12"/>
            <p:cNvSpPr txBox="1"/>
            <p:nvPr/>
          </p:nvSpPr>
          <p:spPr>
            <a:xfrm>
              <a:off x="9072880" y="1143450"/>
              <a:ext cx="2976880" cy="954107"/>
            </a:xfrm>
            <a:prstGeom prst="rect">
              <a:avLst/>
            </a:prstGeom>
            <a:noFill/>
          </p:spPr>
          <p:txBody>
            <a:bodyPr wrap="square" rtlCol="0">
              <a:spAutoFit/>
            </a:bodyPr>
            <a:lstStyle/>
            <a:p>
              <a:r>
                <a:rPr lang="zh-CN" altLang="en-US" sz="2800" b="1" dirty="0">
                  <a:latin typeface="宋体" panose="02010600030101010101" pitchFamily="2" charset="-122"/>
                  <a:ea typeface="宋体" panose="02010600030101010101" pitchFamily="2" charset="-122"/>
                </a:rPr>
                <a:t>固体减少的质量</a:t>
              </a:r>
              <a:endParaRPr lang="en-US" altLang="zh-CN" sz="2800" b="1" dirty="0">
                <a:latin typeface="宋体" panose="02010600030101010101" pitchFamily="2" charset="-122"/>
                <a:ea typeface="宋体" panose="02010600030101010101" pitchFamily="2" charset="-122"/>
              </a:endParaRPr>
            </a:p>
            <a:p>
              <a:r>
                <a:rPr lang="en-US" altLang="zh-CN" sz="2800" dirty="0">
                  <a:latin typeface="宋体" panose="02010600030101010101" pitchFamily="2" charset="-122"/>
                  <a:ea typeface="宋体" panose="02010600030101010101" pitchFamily="2" charset="-122"/>
                </a:rPr>
                <a:t>     </a:t>
              </a:r>
              <a:r>
                <a:rPr lang="en-US" altLang="zh-CN" sz="2800" b="1" dirty="0">
                  <a:latin typeface="宋体" panose="02010600030101010101" pitchFamily="2" charset="-122"/>
                  <a:ea typeface="宋体" panose="02010600030101010101" pitchFamily="2" charset="-122"/>
                </a:rPr>
                <a:t> </a:t>
              </a:r>
              <a:r>
                <a:rPr lang="en-US" altLang="zh-CN" sz="2800" b="1" dirty="0">
                  <a:latin typeface="Times New Roman" panose="02020603050405020304" pitchFamily="18" charset="0"/>
                  <a:ea typeface="宋体" panose="02010600030101010101" pitchFamily="2" charset="-122"/>
                  <a:cs typeface="Times New Roman" panose="02020603050405020304" pitchFamily="18" charset="0"/>
                </a:rPr>
                <a:t>m</a:t>
              </a:r>
              <a:endParaRPr lang="zh-CN" altLang="en-US" sz="2800" b="1"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5" name="等腰三角形 14"/>
            <p:cNvSpPr/>
            <p:nvPr/>
          </p:nvSpPr>
          <p:spPr>
            <a:xfrm>
              <a:off x="9977120" y="1767839"/>
              <a:ext cx="227990" cy="196543"/>
            </a:xfrm>
            <a:prstGeom prst="triangle">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9" name="组合 38"/>
          <p:cNvGrpSpPr/>
          <p:nvPr/>
        </p:nvGrpSpPr>
        <p:grpSpPr>
          <a:xfrm>
            <a:off x="721359" y="1230252"/>
            <a:ext cx="8273553" cy="1496061"/>
            <a:chOff x="721360" y="1230252"/>
            <a:chExt cx="8046720" cy="1496061"/>
          </a:xfrm>
        </p:grpSpPr>
        <p:sp>
          <p:nvSpPr>
            <p:cNvPr id="22" name="文本框 21"/>
            <p:cNvSpPr txBox="1"/>
            <p:nvPr/>
          </p:nvSpPr>
          <p:spPr>
            <a:xfrm>
              <a:off x="721360" y="1320800"/>
              <a:ext cx="8046720" cy="1405513"/>
            </a:xfrm>
            <a:prstGeom prst="rect">
              <a:avLst/>
            </a:prstGeom>
            <a:noFill/>
          </p:spPr>
          <p:txBody>
            <a:bodyPr wrap="square" rtlCol="0">
              <a:spAutoFit/>
            </a:bodyPr>
            <a:lstStyle/>
            <a:p>
              <a:r>
                <a:rPr lang="en-US" altLang="zh-CN" sz="3200" dirty="0">
                  <a:latin typeface="Times New Roman" panose="02020603050405020304" pitchFamily="18" charset="0"/>
                  <a:cs typeface="Times New Roman" panose="02020603050405020304" pitchFamily="18" charset="0"/>
                </a:rPr>
                <a:t>2NaHCO</a:t>
              </a:r>
              <a:r>
                <a:rPr lang="en-US" altLang="zh-CN" sz="3200" baseline="-25000" dirty="0">
                  <a:latin typeface="Times New Roman" panose="02020603050405020304" pitchFamily="18" charset="0"/>
                  <a:cs typeface="Times New Roman" panose="02020603050405020304" pitchFamily="18" charset="0"/>
                </a:rPr>
                <a:t>3                 </a:t>
              </a:r>
              <a:r>
                <a:rPr lang="en-US" altLang="zh-CN" sz="3200" dirty="0">
                  <a:latin typeface="Times New Roman" panose="02020603050405020304" pitchFamily="18" charset="0"/>
                  <a:cs typeface="Times New Roman" panose="02020603050405020304" pitchFamily="18" charset="0"/>
                </a:rPr>
                <a:t>Na</a:t>
              </a:r>
              <a:r>
                <a:rPr lang="en-US" altLang="zh-CN" sz="3200" baseline="-25000" dirty="0">
                  <a:latin typeface="Times New Roman" panose="02020603050405020304" pitchFamily="18" charset="0"/>
                  <a:cs typeface="Times New Roman" panose="02020603050405020304" pitchFamily="18" charset="0"/>
                </a:rPr>
                <a:t>2</a:t>
              </a:r>
              <a:r>
                <a:rPr lang="en-US" altLang="zh-CN" sz="3200" dirty="0">
                  <a:latin typeface="Times New Roman" panose="02020603050405020304" pitchFamily="18" charset="0"/>
                  <a:cs typeface="Times New Roman" panose="02020603050405020304" pitchFamily="18" charset="0"/>
                </a:rPr>
                <a:t>CO</a:t>
              </a:r>
              <a:r>
                <a:rPr lang="en-US" altLang="zh-CN" sz="3200" baseline="-25000" dirty="0">
                  <a:latin typeface="Times New Roman" panose="02020603050405020304" pitchFamily="18" charset="0"/>
                  <a:cs typeface="Times New Roman" panose="02020603050405020304" pitchFamily="18" charset="0"/>
                </a:rPr>
                <a:t>3</a:t>
              </a:r>
              <a:r>
                <a:rPr lang="en-US" altLang="zh-CN" sz="3200" dirty="0">
                  <a:latin typeface="Times New Roman" panose="02020603050405020304" pitchFamily="18" charset="0"/>
                  <a:cs typeface="Times New Roman" panose="02020603050405020304" pitchFamily="18" charset="0"/>
                </a:rPr>
                <a:t>   +    H</a:t>
              </a:r>
              <a:r>
                <a:rPr lang="en-US" altLang="zh-CN" sz="3200" baseline="-25000" dirty="0">
                  <a:latin typeface="Times New Roman" panose="02020603050405020304" pitchFamily="18" charset="0"/>
                  <a:cs typeface="Times New Roman" panose="02020603050405020304" pitchFamily="18" charset="0"/>
                </a:rPr>
                <a:t>2</a:t>
              </a:r>
              <a:r>
                <a:rPr lang="en-US" altLang="zh-CN" sz="3200" dirty="0">
                  <a:latin typeface="Times New Roman" panose="02020603050405020304" pitchFamily="18" charset="0"/>
                  <a:cs typeface="Times New Roman" panose="02020603050405020304" pitchFamily="18" charset="0"/>
                </a:rPr>
                <a:t>O↑   +     CO</a:t>
              </a:r>
              <a:r>
                <a:rPr lang="en-US" altLang="zh-CN" sz="3200" baseline="-25000" dirty="0">
                  <a:latin typeface="Times New Roman" panose="02020603050405020304" pitchFamily="18" charset="0"/>
                  <a:cs typeface="Times New Roman" panose="02020603050405020304" pitchFamily="18" charset="0"/>
                </a:rPr>
                <a:t>2</a:t>
              </a:r>
              <a:r>
                <a:rPr lang="en-US" altLang="zh-CN" sz="3200" dirty="0">
                  <a:latin typeface="Times New Roman" panose="02020603050405020304" pitchFamily="18" charset="0"/>
                  <a:cs typeface="Times New Roman" panose="02020603050405020304" pitchFamily="18" charset="0"/>
                </a:rPr>
                <a:t> ↑</a:t>
              </a:r>
              <a:r>
                <a:rPr lang="en-US" altLang="zh-CN" sz="3200" baseline="-25000" dirty="0">
                  <a:latin typeface="Times New Roman" panose="02020603050405020304" pitchFamily="18" charset="0"/>
                  <a:cs typeface="Times New Roman" panose="02020603050405020304" pitchFamily="18" charset="0"/>
                </a:rPr>
                <a:t>   </a:t>
              </a:r>
              <a:endParaRPr lang="zh-CN" altLang="en-US" sz="3200" baseline="-25000" dirty="0">
                <a:latin typeface="Times New Roman" panose="02020603050405020304" pitchFamily="18" charset="0"/>
                <a:cs typeface="Times New Roman" panose="02020603050405020304" pitchFamily="18" charset="0"/>
              </a:endParaRPr>
            </a:p>
            <a:p>
              <a:endParaRPr lang="zh-CN" altLang="en-US" sz="3200" baseline="-25000" dirty="0">
                <a:latin typeface="Times New Roman" panose="02020603050405020304" pitchFamily="18" charset="0"/>
                <a:cs typeface="Times New Roman" panose="02020603050405020304" pitchFamily="18" charset="0"/>
              </a:endParaRPr>
            </a:p>
          </p:txBody>
        </p:sp>
        <p:grpSp>
          <p:nvGrpSpPr>
            <p:cNvPr id="38" name="组合 37"/>
            <p:cNvGrpSpPr/>
            <p:nvPr/>
          </p:nvGrpSpPr>
          <p:grpSpPr>
            <a:xfrm>
              <a:off x="2727280" y="1230252"/>
              <a:ext cx="680720" cy="449898"/>
              <a:chOff x="2590800" y="1230252"/>
              <a:chExt cx="680720" cy="449898"/>
            </a:xfrm>
          </p:grpSpPr>
          <p:grpSp>
            <p:nvGrpSpPr>
              <p:cNvPr id="35" name="组合 34"/>
              <p:cNvGrpSpPr/>
              <p:nvPr/>
            </p:nvGrpSpPr>
            <p:grpSpPr>
              <a:xfrm>
                <a:off x="2590800" y="1588710"/>
                <a:ext cx="680720" cy="91440"/>
                <a:chOff x="2590800" y="1588710"/>
                <a:chExt cx="680720" cy="91440"/>
              </a:xfrm>
            </p:grpSpPr>
            <p:cxnSp>
              <p:nvCxnSpPr>
                <p:cNvPr id="32" name="直接连接符 31"/>
                <p:cNvCxnSpPr/>
                <p:nvPr/>
              </p:nvCxnSpPr>
              <p:spPr>
                <a:xfrm>
                  <a:off x="2590800" y="1588710"/>
                  <a:ext cx="680720"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34" name="直接连接符 33"/>
                <p:cNvCxnSpPr/>
                <p:nvPr/>
              </p:nvCxnSpPr>
              <p:spPr>
                <a:xfrm>
                  <a:off x="2590800" y="1680150"/>
                  <a:ext cx="680720" cy="0"/>
                </a:xfrm>
                <a:prstGeom prst="line">
                  <a:avLst/>
                </a:prstGeom>
                <a:ln w="19050"/>
              </p:spPr>
              <p:style>
                <a:lnRef idx="1">
                  <a:schemeClr val="dk1"/>
                </a:lnRef>
                <a:fillRef idx="0">
                  <a:schemeClr val="dk1"/>
                </a:fillRef>
                <a:effectRef idx="0">
                  <a:schemeClr val="dk1"/>
                </a:effectRef>
                <a:fontRef idx="minor">
                  <a:schemeClr val="tx1"/>
                </a:fontRef>
              </p:style>
            </p:cxnSp>
          </p:grpSp>
          <p:sp>
            <p:nvSpPr>
              <p:cNvPr id="36" name="等腰三角形 35"/>
              <p:cNvSpPr/>
              <p:nvPr/>
            </p:nvSpPr>
            <p:spPr>
              <a:xfrm>
                <a:off x="2756849" y="1230252"/>
                <a:ext cx="300250" cy="258836"/>
              </a:xfrm>
              <a:prstGeom prst="triangle">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43" name="文本框 42"/>
          <p:cNvSpPr txBox="1"/>
          <p:nvPr/>
        </p:nvSpPr>
        <p:spPr>
          <a:xfrm>
            <a:off x="9946336" y="2333489"/>
            <a:ext cx="1229967" cy="584775"/>
          </a:xfrm>
          <a:prstGeom prst="rect">
            <a:avLst/>
          </a:prstGeom>
          <a:noFill/>
        </p:spPr>
        <p:txBody>
          <a:bodyPr wrap="square">
            <a:spAutoFit/>
          </a:bodyPr>
          <a:lstStyle/>
          <a:p>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62</a:t>
            </a:r>
            <a:endParaRPr lang="zh-CN" altLang="en-US" dirty="0"/>
          </a:p>
        </p:txBody>
      </p:sp>
      <p:sp>
        <p:nvSpPr>
          <p:cNvPr id="44" name="文本框 43"/>
          <p:cNvSpPr txBox="1"/>
          <p:nvPr/>
        </p:nvSpPr>
        <p:spPr>
          <a:xfrm>
            <a:off x="812800" y="3643164"/>
            <a:ext cx="7345017" cy="584775"/>
          </a:xfrm>
          <a:prstGeom prst="rect">
            <a:avLst/>
          </a:prstGeom>
          <a:noFill/>
        </p:spPr>
        <p:txBody>
          <a:bodyPr wrap="square" rtlCol="0">
            <a:spAutoFit/>
          </a:bodyPr>
          <a:lstStyle/>
          <a:p>
            <a:r>
              <a:rPr lang="zh-CN" altLang="en-US" sz="3200" b="1" dirty="0">
                <a:solidFill>
                  <a:srgbClr val="FF0000"/>
                </a:solidFill>
                <a:latin typeface="宋体" panose="02010600030101010101" pitchFamily="2" charset="-122"/>
                <a:ea typeface="宋体" panose="02010600030101010101" pitchFamily="2" charset="-122"/>
              </a:rPr>
              <a:t>反应前后固体质量怎样变化？</a:t>
            </a:r>
            <a:endParaRPr lang="zh-CN" altLang="en-US" sz="3200" b="1" dirty="0">
              <a:solidFill>
                <a:srgbClr val="FF0000"/>
              </a:solidFill>
              <a:latin typeface="宋体" panose="02010600030101010101" pitchFamily="2" charset="-122"/>
              <a:ea typeface="宋体" panose="02010600030101010101" pitchFamily="2" charset="-122"/>
            </a:endParaRPr>
          </a:p>
        </p:txBody>
      </p:sp>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916926" y="3154196"/>
            <a:ext cx="3174189" cy="3382105"/>
          </a:xfrm>
          <a:prstGeom prst="rect">
            <a:avLst/>
          </a:prstGeom>
        </p:spPr>
      </p:pic>
      <p:sp>
        <p:nvSpPr>
          <p:cNvPr id="7" name="文本框 6"/>
          <p:cNvSpPr txBox="1"/>
          <p:nvPr/>
        </p:nvSpPr>
        <p:spPr>
          <a:xfrm>
            <a:off x="812799" y="5067757"/>
            <a:ext cx="7345017" cy="584775"/>
          </a:xfrm>
          <a:prstGeom prst="rect">
            <a:avLst/>
          </a:prstGeom>
          <a:noFill/>
        </p:spPr>
        <p:txBody>
          <a:bodyPr wrap="square" rtlCol="0">
            <a:spAutoFit/>
          </a:bodyPr>
          <a:lstStyle/>
          <a:p>
            <a:r>
              <a:rPr lang="zh-CN" altLang="en-US" sz="3200" b="1" dirty="0">
                <a:solidFill>
                  <a:srgbClr val="FF0000"/>
                </a:solidFill>
                <a:latin typeface="宋体" panose="02010600030101010101" pitchFamily="2" charset="-122"/>
                <a:ea typeface="宋体" panose="02010600030101010101" pitchFamily="2" charset="-122"/>
              </a:rPr>
              <a:t>讨论实验步骤，小组合作进行实验</a:t>
            </a:r>
            <a:endParaRPr lang="zh-CN" altLang="en-US" sz="3200" b="1" dirty="0">
              <a:solidFill>
                <a:srgbClr val="FF0000"/>
              </a:solidFill>
              <a:latin typeface="宋体" panose="02010600030101010101" pitchFamily="2" charset="-122"/>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3" grpId="0"/>
      <p:bldP spid="44"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1">
            <a:extLst>
              <a:ext uri="{28A0092B-C50C-407E-A947-70E740481C1C}">
                <a14:useLocalDpi xmlns:a14="http://schemas.microsoft.com/office/drawing/2010/main" val="0"/>
              </a:ext>
            </a:extLst>
          </a:blip>
          <a:srcRect t="8050" r="23325"/>
          <a:stretch>
            <a:fillRect/>
          </a:stretch>
        </p:blipFill>
        <p:spPr>
          <a:xfrm>
            <a:off x="1768157" y="1946066"/>
            <a:ext cx="2565658" cy="3639832"/>
          </a:xfrm>
          <a:prstGeom prst="rect">
            <a:avLst/>
          </a:prstGeom>
        </p:spPr>
      </p:pic>
      <p:sp>
        <p:nvSpPr>
          <p:cNvPr id="8" name="文本框 7"/>
          <p:cNvSpPr txBox="1"/>
          <p:nvPr/>
        </p:nvSpPr>
        <p:spPr>
          <a:xfrm>
            <a:off x="337930" y="-35791"/>
            <a:ext cx="4064000" cy="645160"/>
          </a:xfrm>
          <a:prstGeom prst="rect">
            <a:avLst/>
          </a:prstGeom>
        </p:spPr>
        <p:txBody>
          <a:bodyPr>
            <a:spAutoFit/>
            <a:extLst>
              <a:ext uri="{4A0BC546-FE56-4ADE-93B0-CB8AF2F6F144}">
                <wpsdc:textFrameExt xmlns:wpsdc="http://www.wps.cn/officeDocument/2022/drawingmlCustomData" type="text"/>
              </a:ext>
            </a:extLst>
          </a:bodyPr>
          <a:lstStyle/>
          <a:p>
            <a:r>
              <a:rPr lang="zh-CN" altLang="en-US" sz="3600" b="1" dirty="0">
                <a:latin typeface="宋体" panose="02010600030101010101" pitchFamily="2" charset="-122"/>
                <a:ea typeface="宋体" panose="02010600030101010101" pitchFamily="2" charset="-122"/>
              </a:rPr>
              <a:t>环节三</a:t>
            </a:r>
            <a:r>
              <a:rPr lang="en-US" altLang="zh-CN" sz="3600" b="1" dirty="0">
                <a:latin typeface="宋体" panose="02010600030101010101" pitchFamily="2" charset="-122"/>
                <a:ea typeface="宋体" panose="02010600030101010101" pitchFamily="2" charset="-122"/>
              </a:rPr>
              <a:t>:</a:t>
            </a:r>
            <a:r>
              <a:rPr lang="zh-CN" altLang="en-US" sz="3600" b="1" dirty="0">
                <a:latin typeface="宋体" panose="02010600030101010101" pitchFamily="2" charset="-122"/>
                <a:ea typeface="宋体" panose="02010600030101010101" pitchFamily="2" charset="-122"/>
              </a:rPr>
              <a:t>实验探究</a:t>
            </a:r>
            <a:endParaRPr lang="zh-CN" altLang="en-US" sz="3600" b="1" dirty="0">
              <a:latin typeface="宋体" panose="02010600030101010101" pitchFamily="2" charset="-122"/>
              <a:ea typeface="宋体" panose="02010600030101010101" pitchFamily="2" charset="-122"/>
            </a:endParaRPr>
          </a:p>
        </p:txBody>
      </p:sp>
      <p:grpSp>
        <p:nvGrpSpPr>
          <p:cNvPr id="25" name="组合 24"/>
          <p:cNvGrpSpPr/>
          <p:nvPr/>
        </p:nvGrpSpPr>
        <p:grpSpPr>
          <a:xfrm>
            <a:off x="6324259" y="2863821"/>
            <a:ext cx="2918101" cy="2252107"/>
            <a:chOff x="5062331" y="2769589"/>
            <a:chExt cx="2918101" cy="2252107"/>
          </a:xfrm>
        </p:grpSpPr>
        <p:grpSp>
          <p:nvGrpSpPr>
            <p:cNvPr id="21" name="组合 20"/>
            <p:cNvGrpSpPr/>
            <p:nvPr/>
          </p:nvGrpSpPr>
          <p:grpSpPr>
            <a:xfrm>
              <a:off x="5062331" y="2769589"/>
              <a:ext cx="2918101" cy="1835239"/>
              <a:chOff x="5062331" y="2774094"/>
              <a:chExt cx="2918101" cy="1835239"/>
            </a:xfrm>
          </p:grpSpPr>
          <p:pic>
            <p:nvPicPr>
              <p:cNvPr id="11"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t="76" b="19083"/>
              <a:stretch>
                <a:fillRect/>
              </a:stretch>
            </p:blipFill>
            <p:spPr bwMode="auto">
              <a:xfrm>
                <a:off x="5062331" y="2774094"/>
                <a:ext cx="1955634" cy="1835239"/>
              </a:xfrm>
              <a:prstGeom prst="rect">
                <a:avLst/>
              </a:prstGeom>
              <a:noFill/>
              <a:extLst>
                <a:ext uri="{909E8E84-426E-40DD-AFC4-6F175D3DCCD1}">
                  <a14:hiddenFill xmlns:a14="http://schemas.microsoft.com/office/drawing/2010/main">
                    <a:solidFill>
                      <a:srgbClr val="FFFFFF"/>
                    </a:solidFill>
                  </a14:hiddenFill>
                </a:ext>
              </a:extLst>
            </p:spPr>
          </p:pic>
          <p:sp>
            <p:nvSpPr>
              <p:cNvPr id="19" name="文本框 18"/>
              <p:cNvSpPr txBox="1"/>
              <p:nvPr/>
            </p:nvSpPr>
            <p:spPr>
              <a:xfrm>
                <a:off x="6355859" y="3787858"/>
                <a:ext cx="1624573" cy="369332"/>
              </a:xfrm>
              <a:prstGeom prst="rect">
                <a:avLst/>
              </a:prstGeom>
              <a:noFill/>
            </p:spPr>
            <p:txBody>
              <a:bodyPr wrap="square" rtlCol="0">
                <a:spAutoFit/>
              </a:bodyPr>
              <a:lstStyle/>
              <a:p>
                <a:r>
                  <a:rPr lang="zh-CN" altLang="en-US" dirty="0"/>
                  <a:t>氢氧化钠溶液</a:t>
                </a:r>
                <a:endParaRPr lang="zh-CN" altLang="en-US" dirty="0"/>
              </a:p>
            </p:txBody>
          </p:sp>
        </p:grpSp>
        <p:sp>
          <p:nvSpPr>
            <p:cNvPr id="5" name="文本框 4"/>
            <p:cNvSpPr txBox="1"/>
            <p:nvPr>
              <p:custDataLst>
                <p:tags r:id="rId3"/>
              </p:custDataLst>
            </p:nvPr>
          </p:nvSpPr>
          <p:spPr>
            <a:xfrm>
              <a:off x="5643637" y="4653396"/>
              <a:ext cx="358140" cy="368300"/>
            </a:xfrm>
            <a:prstGeom prst="rect">
              <a:avLst/>
            </a:prstGeom>
          </p:spPr>
          <p:txBody>
            <a:bodyPr wrap="square">
              <a:spAutoFit/>
              <a:extLst>
                <a:ext uri="{4A0BC546-FE56-4ADE-93B0-CB8AF2F6F144}">
                  <wpsdc:textFrameExt xmlns:wpsdc="http://www.wps.cn/officeDocument/2022/drawingmlCustomData" type="text"/>
                </a:ext>
              </a:extLst>
            </a:bodyPr>
            <a:lstStyle/>
            <a:p>
              <a:r>
                <a:rPr lang="en-US" altLang="zh-CN" dirty="0">
                  <a:latin typeface="Arial" panose="020B0604020202020204" pitchFamily="34" charset="0"/>
                  <a:ea typeface="微软雅黑" panose="020B0503020204020204" pitchFamily="34" charset="-122"/>
                </a:rPr>
                <a:t>C</a:t>
              </a:r>
              <a:endParaRPr lang="en-US" altLang="zh-CN" dirty="0">
                <a:latin typeface="Arial" panose="020B0604020202020204" pitchFamily="34" charset="0"/>
                <a:ea typeface="微软雅黑" panose="020B0503020204020204" pitchFamily="34" charset="-122"/>
              </a:endParaRPr>
            </a:p>
          </p:txBody>
        </p:sp>
      </p:grpSp>
      <p:grpSp>
        <p:nvGrpSpPr>
          <p:cNvPr id="27" name="组合 26"/>
          <p:cNvGrpSpPr/>
          <p:nvPr/>
        </p:nvGrpSpPr>
        <p:grpSpPr>
          <a:xfrm>
            <a:off x="4317024" y="2819214"/>
            <a:ext cx="2366236" cy="2344082"/>
            <a:chOff x="4603474" y="1961794"/>
            <a:chExt cx="2366236" cy="2344082"/>
          </a:xfrm>
        </p:grpSpPr>
        <p:grpSp>
          <p:nvGrpSpPr>
            <p:cNvPr id="20" name="组合 19"/>
            <p:cNvGrpSpPr/>
            <p:nvPr/>
          </p:nvGrpSpPr>
          <p:grpSpPr>
            <a:xfrm>
              <a:off x="4603474" y="1961794"/>
              <a:ext cx="2366236" cy="2344082"/>
              <a:chOff x="3043031" y="2737047"/>
              <a:chExt cx="2366236" cy="2344082"/>
            </a:xfrm>
          </p:grpSpPr>
          <p:pic>
            <p:nvPicPr>
              <p:cNvPr id="17" name="图片 1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043031" y="2737047"/>
                <a:ext cx="2019300" cy="2344082"/>
              </a:xfrm>
              <a:prstGeom prst="rect">
                <a:avLst/>
              </a:prstGeom>
            </p:spPr>
          </p:pic>
          <p:sp>
            <p:nvSpPr>
              <p:cNvPr id="18" name="文本框 17"/>
              <p:cNvSpPr txBox="1"/>
              <p:nvPr/>
            </p:nvSpPr>
            <p:spPr>
              <a:xfrm>
                <a:off x="4433359" y="3787858"/>
                <a:ext cx="975908" cy="369332"/>
              </a:xfrm>
              <a:prstGeom prst="rect">
                <a:avLst/>
              </a:prstGeom>
              <a:noFill/>
            </p:spPr>
            <p:txBody>
              <a:bodyPr wrap="square" rtlCol="0">
                <a:spAutoFit/>
              </a:bodyPr>
              <a:lstStyle/>
              <a:p>
                <a:r>
                  <a:rPr lang="zh-CN" altLang="en-US" dirty="0"/>
                  <a:t>浓硫酸</a:t>
                </a:r>
                <a:endParaRPr lang="zh-CN" altLang="en-US" dirty="0"/>
              </a:p>
            </p:txBody>
          </p:sp>
        </p:grpSp>
        <p:sp>
          <p:nvSpPr>
            <p:cNvPr id="23" name="文本框 22"/>
            <p:cNvSpPr txBox="1"/>
            <p:nvPr/>
          </p:nvSpPr>
          <p:spPr>
            <a:xfrm>
              <a:off x="5363850" y="3866321"/>
              <a:ext cx="358140" cy="368300"/>
            </a:xfrm>
            <a:prstGeom prst="rect">
              <a:avLst/>
            </a:prstGeom>
          </p:spPr>
          <p:txBody>
            <a:bodyPr wrap="square">
              <a:spAutoFit/>
              <a:extLst>
                <a:ext uri="{4A0BC546-FE56-4ADE-93B0-CB8AF2F6F144}">
                  <wpsdc:textFrameExt xmlns:wpsdc="http://www.wps.cn/officeDocument/2022/drawingmlCustomData" type="text"/>
                </a:ext>
              </a:extLst>
            </a:bodyPr>
            <a:lstStyle/>
            <a:p>
              <a:r>
                <a:rPr lang="en-US" altLang="zh-CN" dirty="0">
                  <a:latin typeface="Arial" panose="020B0604020202020204" pitchFamily="34" charset="0"/>
                  <a:ea typeface="微软雅黑" panose="020B0503020204020204" pitchFamily="34" charset="-122"/>
                </a:rPr>
                <a:t>B</a:t>
              </a:r>
              <a:endParaRPr lang="en-US" altLang="zh-CN" dirty="0">
                <a:latin typeface="Arial" panose="020B0604020202020204" pitchFamily="34" charset="0"/>
                <a:ea typeface="微软雅黑" panose="020B0503020204020204" pitchFamily="34" charset="-122"/>
              </a:endParaRPr>
            </a:p>
          </p:txBody>
        </p:sp>
      </p:grpSp>
      <p:sp>
        <p:nvSpPr>
          <p:cNvPr id="2" name="文本框 1"/>
          <p:cNvSpPr txBox="1"/>
          <p:nvPr/>
        </p:nvSpPr>
        <p:spPr>
          <a:xfrm>
            <a:off x="1003567" y="658985"/>
            <a:ext cx="11401425" cy="1384995"/>
          </a:xfrm>
          <a:prstGeom prst="rect">
            <a:avLst/>
          </a:prstGeom>
        </p:spPr>
        <p:txBody>
          <a:bodyPr wrap="square">
            <a:spAutoFit/>
            <a:extLst>
              <a:ext uri="{4A0BC546-FE56-4ADE-93B0-CB8AF2F6F144}">
                <wpsdc:textFrameExt xmlns:wpsdc="http://www.wps.cn/officeDocument/2022/drawingmlCustomData" type="text"/>
              </a:ext>
            </a:extLst>
          </a:bodyPr>
          <a:lstStyle/>
          <a:p>
            <a:r>
              <a:rPr lang="zh-CN" altLang="en-US" sz="2800" b="1" dirty="0">
                <a:latin typeface="宋体" panose="02010600030101010101" pitchFamily="2" charset="-122"/>
                <a:ea typeface="宋体" panose="02010600030101010101" pitchFamily="2" charset="-122"/>
              </a:rPr>
              <a:t>已知：</a:t>
            </a:r>
            <a:r>
              <a:rPr lang="zh-CN" altLang="en-US" sz="2800" dirty="0">
                <a:latin typeface="宋体" panose="02010600030101010101" pitchFamily="2" charset="-122"/>
                <a:ea typeface="宋体" panose="02010600030101010101" pitchFamily="2" charset="-122"/>
              </a:rPr>
              <a:t>浓硫酸具有吸水性、</a:t>
            </a:r>
            <a:endParaRPr lang="zh-CN" altLang="en-US" sz="2800" dirty="0">
              <a:latin typeface="宋体" panose="02010600030101010101" pitchFamily="2" charset="-122"/>
              <a:ea typeface="宋体" panose="02010600030101010101" pitchFamily="2" charset="-122"/>
            </a:endParaRPr>
          </a:p>
          <a:p>
            <a:r>
              <a:rPr lang="zh-CN" altLang="en-US" sz="2800" dirty="0">
                <a:latin typeface="宋体" panose="02010600030101010101" pitchFamily="2" charset="-122"/>
                <a:ea typeface="宋体" panose="02010600030101010101" pitchFamily="2" charset="-122"/>
              </a:rPr>
              <a:t> </a:t>
            </a:r>
            <a:r>
              <a:rPr lang="en-US" altLang="zh-CN" sz="2800" dirty="0">
                <a:latin typeface="宋体" panose="02010600030101010101" pitchFamily="2" charset="-122"/>
                <a:ea typeface="宋体" panose="02010600030101010101" pitchFamily="2" charset="-122"/>
              </a:rPr>
              <a:t>     </a:t>
            </a:r>
            <a:r>
              <a:rPr lang="zh-CN" altLang="en-US" sz="2800" dirty="0">
                <a:latin typeface="宋体" panose="02010600030101010101" pitchFamily="2" charset="-122"/>
                <a:ea typeface="宋体" panose="02010600030101010101" pitchFamily="2" charset="-122"/>
              </a:rPr>
              <a:t>氢氧化钠溶液能吸收二氧化碳、</a:t>
            </a:r>
            <a:endParaRPr lang="zh-CN" altLang="en-US" sz="2800" dirty="0">
              <a:latin typeface="宋体" panose="02010600030101010101" pitchFamily="2" charset="-122"/>
              <a:ea typeface="宋体" panose="02010600030101010101" pitchFamily="2" charset="-122"/>
            </a:endParaRPr>
          </a:p>
          <a:p>
            <a:r>
              <a:rPr lang="zh-CN" altLang="en-US" sz="2800" dirty="0">
                <a:latin typeface="宋体" panose="02010600030101010101" pitchFamily="2" charset="-122"/>
                <a:ea typeface="宋体" panose="02010600030101010101" pitchFamily="2" charset="-122"/>
              </a:rPr>
              <a:t> </a:t>
            </a:r>
            <a:r>
              <a:rPr lang="en-US" altLang="zh-CN" sz="2800" dirty="0">
                <a:latin typeface="宋体" panose="02010600030101010101" pitchFamily="2" charset="-122"/>
                <a:ea typeface="宋体" panose="02010600030101010101" pitchFamily="2" charset="-122"/>
              </a:rPr>
              <a:t>     </a:t>
            </a:r>
            <a:r>
              <a:rPr lang="zh-CN" altLang="en-US" sz="2800" dirty="0">
                <a:latin typeface="宋体" panose="02010600030101010101" pitchFamily="2" charset="-122"/>
                <a:ea typeface="宋体" panose="02010600030101010101" pitchFamily="2" charset="-122"/>
              </a:rPr>
              <a:t>碱石灰既能吸收二氧化碳又能吸收水。</a:t>
            </a:r>
            <a:endParaRPr lang="zh-CN" altLang="en-US" sz="2800" dirty="0">
              <a:latin typeface="宋体" panose="02010600030101010101" pitchFamily="2" charset="-122"/>
              <a:ea typeface="宋体" panose="02010600030101010101" pitchFamily="2" charset="-122"/>
            </a:endParaRPr>
          </a:p>
        </p:txBody>
      </p:sp>
      <p:sp>
        <p:nvSpPr>
          <p:cNvPr id="33" name="文本框 32"/>
          <p:cNvSpPr txBox="1"/>
          <p:nvPr/>
        </p:nvSpPr>
        <p:spPr>
          <a:xfrm>
            <a:off x="6683260" y="5442996"/>
            <a:ext cx="6107430" cy="523220"/>
          </a:xfrm>
          <a:prstGeom prst="rect">
            <a:avLst/>
          </a:prstGeom>
          <a:noFill/>
        </p:spPr>
        <p:txBody>
          <a:bodyPr wrap="square">
            <a:spAutoFit/>
          </a:bodyPr>
          <a:lstStyle/>
          <a:p>
            <a:pPr marR="0" indent="0" defTabSz="914400" fontAlgn="auto">
              <a:lnSpc>
                <a:spcPct val="100000"/>
              </a:lnSpc>
              <a:spcBef>
                <a:spcPts val="0"/>
              </a:spcBef>
              <a:spcAft>
                <a:spcPts val="0"/>
              </a:spcAft>
              <a:buClrTx/>
              <a:buSzTx/>
              <a:buFontTx/>
              <a:buNone/>
              <a:defRPr/>
            </a:pPr>
            <a:r>
              <a:rPr kumimoji="0" lang="zh-CN" altLang="en-US" sz="2800" b="0" i="0" kern="1200" cap="none" spc="0" normalizeH="0" baseline="0" noProof="0" dirty="0">
                <a:solidFill>
                  <a:prstClr val="black"/>
                </a:solidFill>
                <a:latin typeface="宋体" panose="02010600030101010101" pitchFamily="2" charset="-122"/>
                <a:ea typeface="宋体" panose="02010600030101010101" pitchFamily="2" charset="-122"/>
                <a:cs typeface="Arial" panose="020B0604020202020204"/>
              </a:rPr>
              <a:t>测</a:t>
            </a:r>
            <a:r>
              <a:rPr kumimoji="0" lang="en-US" altLang="zh-CN" sz="2800" b="0" i="0" kern="1200" cap="none" spc="0" normalizeH="0" baseline="0" noProof="0" dirty="0">
                <a:solidFill>
                  <a:prstClr val="black"/>
                </a:solidFill>
                <a:latin typeface="宋体" panose="02010600030101010101" pitchFamily="2" charset="-122"/>
                <a:ea typeface="宋体" panose="02010600030101010101" pitchFamily="2" charset="-122"/>
                <a:cs typeface="Arial" panose="020B0604020202020204"/>
              </a:rPr>
              <a:t>C</a:t>
            </a:r>
            <a:r>
              <a:rPr kumimoji="0" lang="zh-CN" altLang="en-US" sz="2800" b="0" i="0" kern="1200" cap="none" spc="0" normalizeH="0" baseline="0" noProof="0" dirty="0">
                <a:solidFill>
                  <a:prstClr val="black"/>
                </a:solidFill>
                <a:latin typeface="宋体" panose="02010600030101010101" pitchFamily="2" charset="-122"/>
                <a:ea typeface="宋体" panose="02010600030101010101" pitchFamily="2" charset="-122"/>
                <a:cs typeface="Arial" panose="020B0604020202020204"/>
              </a:rPr>
              <a:t>的增重</a:t>
            </a:r>
            <a:endParaRPr kumimoji="0" lang="zh-CN" altLang="en-US" sz="2800" b="0" i="0" kern="1200" cap="none" spc="0" normalizeH="0" baseline="0" noProof="0" dirty="0">
              <a:solidFill>
                <a:prstClr val="black"/>
              </a:solidFill>
              <a:latin typeface="宋体" panose="02010600030101010101" pitchFamily="2" charset="-122"/>
              <a:ea typeface="宋体" panose="02010600030101010101" pitchFamily="2" charset="-122"/>
              <a:cs typeface="Arial" panose="020B0604020202020204"/>
            </a:endParaRPr>
          </a:p>
        </p:txBody>
      </p:sp>
      <p:grpSp>
        <p:nvGrpSpPr>
          <p:cNvPr id="9" name="组合 8"/>
          <p:cNvGrpSpPr/>
          <p:nvPr/>
        </p:nvGrpSpPr>
        <p:grpSpPr>
          <a:xfrm>
            <a:off x="8276175" y="2214765"/>
            <a:ext cx="2466340" cy="1781810"/>
            <a:chOff x="13501" y="2121"/>
            <a:chExt cx="3884" cy="2806"/>
          </a:xfrm>
        </p:grpSpPr>
        <p:grpSp>
          <p:nvGrpSpPr>
            <p:cNvPr id="26" name="组合 25"/>
            <p:cNvGrpSpPr/>
            <p:nvPr/>
          </p:nvGrpSpPr>
          <p:grpSpPr>
            <a:xfrm>
              <a:off x="13501" y="2121"/>
              <a:ext cx="3365" cy="2806"/>
              <a:chOff x="6725484" y="2126974"/>
              <a:chExt cx="2136583" cy="1782114"/>
            </a:xfrm>
          </p:grpSpPr>
          <p:pic>
            <p:nvPicPr>
              <p:cNvPr id="1032" name="Picture 8"/>
              <p:cNvPicPr>
                <a:picLocks noChangeAspect="1" noChangeArrowheads="1"/>
              </p:cNvPicPr>
              <p:nvPr/>
            </p:nvPicPr>
            <p:blipFill>
              <a:blip r:embed="rId4">
                <a:extLst>
                  <a:ext uri="{28A0092B-C50C-407E-A947-70E740481C1C}">
                    <a14:useLocalDpi xmlns:a14="http://schemas.microsoft.com/office/drawing/2010/main" val="0"/>
                  </a:ext>
                </a:extLst>
              </a:blip>
              <a:srcRect l="110" r="110"/>
              <a:stretch>
                <a:fillRect/>
              </a:stretch>
            </p:blipFill>
            <p:spPr bwMode="auto">
              <a:xfrm>
                <a:off x="6725484" y="2126974"/>
                <a:ext cx="2136583" cy="1660884"/>
              </a:xfrm>
              <a:prstGeom prst="rect">
                <a:avLst/>
              </a:prstGeom>
              <a:noFill/>
              <a:extLst>
                <a:ext uri="{909E8E84-426E-40DD-AFC4-6F175D3DCCD1}">
                  <a14:hiddenFill xmlns:a14="http://schemas.microsoft.com/office/drawing/2010/main">
                    <a:solidFill>
                      <a:srgbClr val="FFFFFF"/>
                    </a:solidFill>
                  </a14:hiddenFill>
                </a:ext>
              </a:extLst>
            </p:spPr>
          </p:pic>
          <p:sp>
            <p:nvSpPr>
              <p:cNvPr id="24" name="文本框 23"/>
              <p:cNvSpPr txBox="1"/>
              <p:nvPr/>
            </p:nvSpPr>
            <p:spPr>
              <a:xfrm>
                <a:off x="7581876" y="3540788"/>
                <a:ext cx="358140" cy="368300"/>
              </a:xfrm>
              <a:prstGeom prst="rect">
                <a:avLst/>
              </a:prstGeom>
            </p:spPr>
            <p:txBody>
              <a:bodyPr wrap="square">
                <a:spAutoFit/>
                <a:extLst>
                  <a:ext uri="{4A0BC546-FE56-4ADE-93B0-CB8AF2F6F144}">
                    <wpsdc:textFrameExt xmlns:wpsdc="http://www.wps.cn/officeDocument/2022/drawingmlCustomData" type="text"/>
                  </a:ext>
                </a:extLst>
              </a:bodyPr>
              <a:lstStyle/>
              <a:p>
                <a:r>
                  <a:rPr lang="en-US" altLang="zh-CN" dirty="0">
                    <a:latin typeface="Arial" panose="020B0604020202020204" pitchFamily="34" charset="0"/>
                    <a:ea typeface="微软雅黑" panose="020B0503020204020204" pitchFamily="34" charset="-122"/>
                  </a:rPr>
                  <a:t>D</a:t>
                </a:r>
                <a:endParaRPr lang="en-US" altLang="zh-CN" dirty="0">
                  <a:latin typeface="Arial" panose="020B0604020202020204" pitchFamily="34" charset="0"/>
                  <a:ea typeface="微软雅黑" panose="020B0503020204020204" pitchFamily="34" charset="-122"/>
                </a:endParaRPr>
              </a:p>
            </p:txBody>
          </p:sp>
        </p:grpSp>
        <p:cxnSp>
          <p:nvCxnSpPr>
            <p:cNvPr id="4" name="直接连接符 3"/>
            <p:cNvCxnSpPr/>
            <p:nvPr/>
          </p:nvCxnSpPr>
          <p:spPr>
            <a:xfrm flipH="1">
              <a:off x="15294" y="3089"/>
              <a:ext cx="401" cy="312"/>
            </a:xfrm>
            <a:prstGeom prst="line">
              <a:avLst/>
            </a:prstGeom>
          </p:spPr>
          <p:style>
            <a:lnRef idx="3">
              <a:prstClr val="black"/>
            </a:lnRef>
            <a:fillRef idx="0">
              <a:srgbClr val="FFFFFF"/>
            </a:fillRef>
            <a:effectRef idx="0">
              <a:srgbClr val="FFFFFF"/>
            </a:effectRef>
            <a:fontRef idx="minor">
              <a:schemeClr val="tx1"/>
            </a:fontRef>
          </p:style>
        </p:cxnSp>
        <p:sp>
          <p:nvSpPr>
            <p:cNvPr id="6" name="文本框 5"/>
            <p:cNvSpPr txBox="1"/>
            <p:nvPr/>
          </p:nvSpPr>
          <p:spPr>
            <a:xfrm>
              <a:off x="15695" y="2580"/>
              <a:ext cx="1690" cy="580"/>
            </a:xfrm>
            <a:prstGeom prst="rect">
              <a:avLst/>
            </a:prstGeom>
          </p:spPr>
          <p:txBody>
            <a:bodyPr wrap="square">
              <a:spAutoFit/>
              <a:extLst>
                <a:ext uri="{4A0BC546-FE56-4ADE-93B0-CB8AF2F6F144}">
                  <wpsdc:textFrameExt xmlns:wpsdc="http://www.wps.cn/officeDocument/2022/drawingmlCustomData" type="text"/>
                </a:ext>
              </a:extLst>
            </a:bodyPr>
            <a:lstStyle/>
            <a:p>
              <a:pPr algn="l"/>
              <a:r>
                <a:rPr lang="zh-CN" altLang="en-US" sz="1800">
                  <a:latin typeface="Arial" panose="020B0604020202020204" pitchFamily="34" charset="0"/>
                  <a:ea typeface="微软雅黑" panose="020B0503020204020204" pitchFamily="34" charset="-122"/>
                </a:rPr>
                <a:t>碱石灰</a:t>
              </a:r>
              <a:endParaRPr lang="zh-CN" altLang="en-US" sz="1800">
                <a:latin typeface="Arial" panose="020B0604020202020204" pitchFamily="34" charset="0"/>
                <a:ea typeface="微软雅黑" panose="020B0503020204020204" pitchFamily="34" charset="-122"/>
              </a:endParaRPr>
            </a:p>
          </p:txBody>
        </p:sp>
      </p:grpSp>
      <p:sp>
        <p:nvSpPr>
          <p:cNvPr id="10" name="文本框 9"/>
          <p:cNvSpPr txBox="1"/>
          <p:nvPr/>
        </p:nvSpPr>
        <p:spPr>
          <a:xfrm>
            <a:off x="1003567" y="6039324"/>
            <a:ext cx="6096000" cy="523220"/>
          </a:xfrm>
          <a:prstGeom prst="rect">
            <a:avLst/>
          </a:prstGeom>
          <a:noFill/>
        </p:spPr>
        <p:txBody>
          <a:bodyPr wrap="square" rtlCol="0" anchor="t">
            <a:spAutoFit/>
          </a:bodyPr>
          <a:lstStyle/>
          <a:p>
            <a:r>
              <a:rPr lang="zh-CN" altLang="en-US" sz="2800" b="1" dirty="0">
                <a:solidFill>
                  <a:srgbClr val="FF0000"/>
                </a:solidFill>
                <a:latin typeface="宋体" panose="02010600030101010101" pitchFamily="2" charset="-122"/>
                <a:ea typeface="宋体" panose="02010600030101010101" pitchFamily="2" charset="-122"/>
                <a:sym typeface="+mn-ea"/>
              </a:rPr>
              <a:t>思考：上述实验还存在哪些问题？</a:t>
            </a:r>
            <a:endParaRPr lang="zh-CN" altLang="en-US" sz="2800" b="1" dirty="0">
              <a:solidFill>
                <a:srgbClr val="FF0000"/>
              </a:solidFill>
              <a:latin typeface="宋体" panose="02010600030101010101" pitchFamily="2" charset="-122"/>
              <a:ea typeface="宋体" panose="02010600030101010101" pitchFamily="2"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3" grpId="0"/>
      <p:bldP spid="33"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1072929" y="1078547"/>
            <a:ext cx="9700260" cy="2947670"/>
            <a:chOff x="1674" y="3240"/>
            <a:chExt cx="15276" cy="4642"/>
          </a:xfrm>
        </p:grpSpPr>
        <p:grpSp>
          <p:nvGrpSpPr>
            <p:cNvPr id="8" name="组合 7"/>
            <p:cNvGrpSpPr/>
            <p:nvPr/>
          </p:nvGrpSpPr>
          <p:grpSpPr>
            <a:xfrm>
              <a:off x="1674" y="3240"/>
              <a:ext cx="15276" cy="4642"/>
              <a:chOff x="1674" y="3240"/>
              <a:chExt cx="15276" cy="4642"/>
            </a:xfrm>
          </p:grpSpPr>
          <p:grpSp>
            <p:nvGrpSpPr>
              <p:cNvPr id="25" name="组合 24"/>
              <p:cNvGrpSpPr/>
              <p:nvPr/>
            </p:nvGrpSpPr>
            <p:grpSpPr>
              <a:xfrm>
                <a:off x="9993" y="4262"/>
                <a:ext cx="4595" cy="3547"/>
                <a:chOff x="5062331" y="2769589"/>
                <a:chExt cx="2918101" cy="2252107"/>
              </a:xfrm>
            </p:grpSpPr>
            <p:grpSp>
              <p:nvGrpSpPr>
                <p:cNvPr id="21" name="组合 20"/>
                <p:cNvGrpSpPr/>
                <p:nvPr/>
              </p:nvGrpSpPr>
              <p:grpSpPr>
                <a:xfrm>
                  <a:off x="5062331" y="2769589"/>
                  <a:ext cx="2918101" cy="1835239"/>
                  <a:chOff x="5062331" y="2774094"/>
                  <a:chExt cx="2918101" cy="1835239"/>
                </a:xfrm>
              </p:grpSpPr>
              <p:pic>
                <p:nvPicPr>
                  <p:cNvPr id="11" name="Picture 4"/>
                  <p:cNvPicPr>
                    <a:picLocks noChangeAspect="1" noChangeArrowheads="1"/>
                  </p:cNvPicPr>
                  <p:nvPr>
                    <p:custDataLst>
                      <p:tags r:id="rId1"/>
                    </p:custDataLst>
                  </p:nvPr>
                </p:nvPicPr>
                <p:blipFill rotWithShape="1">
                  <a:blip r:embed="rId2">
                    <a:extLst>
                      <a:ext uri="{28A0092B-C50C-407E-A947-70E740481C1C}">
                        <a14:useLocalDpi xmlns:a14="http://schemas.microsoft.com/office/drawing/2010/main" val="0"/>
                      </a:ext>
                    </a:extLst>
                  </a:blip>
                  <a:srcRect t="76" b="19083"/>
                  <a:stretch>
                    <a:fillRect/>
                  </a:stretch>
                </p:blipFill>
                <p:spPr bwMode="auto">
                  <a:xfrm>
                    <a:off x="5062331" y="2774094"/>
                    <a:ext cx="1955634" cy="1835239"/>
                  </a:xfrm>
                  <a:prstGeom prst="rect">
                    <a:avLst/>
                  </a:prstGeom>
                  <a:noFill/>
                  <a:extLst>
                    <a:ext uri="{909E8E84-426E-40DD-AFC4-6F175D3DCCD1}">
                      <a14:hiddenFill xmlns:a14="http://schemas.microsoft.com/office/drawing/2010/main">
                        <a:solidFill>
                          <a:srgbClr val="FFFFFF"/>
                        </a:solidFill>
                      </a14:hiddenFill>
                    </a:ext>
                  </a:extLst>
                </p:spPr>
              </p:pic>
              <p:sp>
                <p:nvSpPr>
                  <p:cNvPr id="19" name="文本框 18"/>
                  <p:cNvSpPr txBox="1"/>
                  <p:nvPr>
                    <p:custDataLst>
                      <p:tags r:id="rId3"/>
                    </p:custDataLst>
                  </p:nvPr>
                </p:nvSpPr>
                <p:spPr>
                  <a:xfrm>
                    <a:off x="6355859" y="3787858"/>
                    <a:ext cx="1624573" cy="369332"/>
                  </a:xfrm>
                  <a:prstGeom prst="rect">
                    <a:avLst/>
                  </a:prstGeom>
                  <a:noFill/>
                </p:spPr>
                <p:txBody>
                  <a:bodyPr wrap="square" rtlCol="0">
                    <a:spAutoFit/>
                  </a:bodyPr>
                  <a:lstStyle/>
                  <a:p>
                    <a:r>
                      <a:rPr lang="zh-CN" altLang="en-US" dirty="0"/>
                      <a:t>氢氧化钠溶液</a:t>
                    </a:r>
                    <a:endParaRPr lang="zh-CN" altLang="en-US" dirty="0"/>
                  </a:p>
                </p:txBody>
              </p:sp>
            </p:grpSp>
            <p:sp>
              <p:nvSpPr>
                <p:cNvPr id="5" name="文本框 4"/>
                <p:cNvSpPr txBox="1"/>
                <p:nvPr>
                  <p:custDataLst>
                    <p:tags r:id="rId4"/>
                  </p:custDataLst>
                </p:nvPr>
              </p:nvSpPr>
              <p:spPr>
                <a:xfrm>
                  <a:off x="5643637" y="4653396"/>
                  <a:ext cx="358140" cy="368300"/>
                </a:xfrm>
                <a:prstGeom prst="rect">
                  <a:avLst/>
                </a:prstGeom>
              </p:spPr>
              <p:txBody>
                <a:bodyPr wrap="square">
                  <a:spAutoFit/>
                  <a:extLst>
                    <a:ext uri="{4A0BC546-FE56-4ADE-93B0-CB8AF2F6F144}">
                      <wpsdc:textFrameExt xmlns:wpsdc="http://www.wps.cn/officeDocument/2022/drawingmlCustomData" type="text"/>
                    </a:ext>
                  </a:extLst>
                </a:bodyPr>
                <a:lstStyle/>
                <a:p>
                  <a:r>
                    <a:rPr lang="en-US" altLang="zh-CN" dirty="0">
                      <a:latin typeface="Arial" panose="020B0604020202020204" pitchFamily="34" charset="0"/>
                      <a:ea typeface="微软雅黑" panose="020B0503020204020204" pitchFamily="34" charset="-122"/>
                    </a:rPr>
                    <a:t>C</a:t>
                  </a:r>
                  <a:endParaRPr lang="en-US" altLang="zh-CN" dirty="0">
                    <a:latin typeface="Arial" panose="020B0604020202020204" pitchFamily="34" charset="0"/>
                    <a:ea typeface="微软雅黑" panose="020B0503020204020204" pitchFamily="34" charset="-122"/>
                  </a:endParaRPr>
                </a:p>
              </p:txBody>
            </p:sp>
          </p:grpSp>
          <p:grpSp>
            <p:nvGrpSpPr>
              <p:cNvPr id="27" name="组合 26"/>
              <p:cNvGrpSpPr/>
              <p:nvPr/>
            </p:nvGrpSpPr>
            <p:grpSpPr>
              <a:xfrm>
                <a:off x="6832" y="4191"/>
                <a:ext cx="3726" cy="3691"/>
                <a:chOff x="4603474" y="1961794"/>
                <a:chExt cx="2366236" cy="2344082"/>
              </a:xfrm>
            </p:grpSpPr>
            <p:grpSp>
              <p:nvGrpSpPr>
                <p:cNvPr id="20" name="组合 19"/>
                <p:cNvGrpSpPr/>
                <p:nvPr/>
              </p:nvGrpSpPr>
              <p:grpSpPr>
                <a:xfrm>
                  <a:off x="4603474" y="1961794"/>
                  <a:ext cx="2366236" cy="2344082"/>
                  <a:chOff x="3043031" y="2737047"/>
                  <a:chExt cx="2366236" cy="2344082"/>
                </a:xfrm>
              </p:grpSpPr>
              <p:pic>
                <p:nvPicPr>
                  <p:cNvPr id="17" name="图片 16"/>
                  <p:cNvPicPr>
                    <a:picLocks noChangeAspect="1"/>
                  </p:cNvPicPr>
                  <p:nvPr>
                    <p:custDataLst>
                      <p:tags r:id="rId5"/>
                    </p:custDataLst>
                  </p:nvPr>
                </p:nvPicPr>
                <p:blipFill>
                  <a:blip r:embed="rId2">
                    <a:extLst>
                      <a:ext uri="{28A0092B-C50C-407E-A947-70E740481C1C}">
                        <a14:useLocalDpi xmlns:a14="http://schemas.microsoft.com/office/drawing/2010/main" val="0"/>
                      </a:ext>
                    </a:extLst>
                  </a:blip>
                  <a:srcRect/>
                  <a:stretch>
                    <a:fillRect/>
                  </a:stretch>
                </p:blipFill>
                <p:spPr>
                  <a:xfrm>
                    <a:off x="3043031" y="2737047"/>
                    <a:ext cx="2019300" cy="2344082"/>
                  </a:xfrm>
                  <a:prstGeom prst="rect">
                    <a:avLst/>
                  </a:prstGeom>
                </p:spPr>
              </p:pic>
              <p:sp>
                <p:nvSpPr>
                  <p:cNvPr id="18" name="文本框 17"/>
                  <p:cNvSpPr txBox="1"/>
                  <p:nvPr>
                    <p:custDataLst>
                      <p:tags r:id="rId6"/>
                    </p:custDataLst>
                  </p:nvPr>
                </p:nvSpPr>
                <p:spPr>
                  <a:xfrm>
                    <a:off x="4433359" y="3787858"/>
                    <a:ext cx="975908" cy="369332"/>
                  </a:xfrm>
                  <a:prstGeom prst="rect">
                    <a:avLst/>
                  </a:prstGeom>
                  <a:noFill/>
                </p:spPr>
                <p:txBody>
                  <a:bodyPr wrap="square" rtlCol="0">
                    <a:spAutoFit/>
                  </a:bodyPr>
                  <a:lstStyle/>
                  <a:p>
                    <a:r>
                      <a:rPr lang="zh-CN" altLang="en-US" dirty="0"/>
                      <a:t>浓硫酸</a:t>
                    </a:r>
                    <a:endParaRPr lang="zh-CN" altLang="en-US" dirty="0"/>
                  </a:p>
                </p:txBody>
              </p:sp>
            </p:grpSp>
            <p:sp>
              <p:nvSpPr>
                <p:cNvPr id="23" name="文本框 22"/>
                <p:cNvSpPr txBox="1"/>
                <p:nvPr>
                  <p:custDataLst>
                    <p:tags r:id="rId7"/>
                  </p:custDataLst>
                </p:nvPr>
              </p:nvSpPr>
              <p:spPr>
                <a:xfrm>
                  <a:off x="5363850" y="3866321"/>
                  <a:ext cx="358140" cy="368300"/>
                </a:xfrm>
                <a:prstGeom prst="rect">
                  <a:avLst/>
                </a:prstGeom>
              </p:spPr>
              <p:txBody>
                <a:bodyPr wrap="square">
                  <a:spAutoFit/>
                  <a:extLst>
                    <a:ext uri="{4A0BC546-FE56-4ADE-93B0-CB8AF2F6F144}">
                      <wpsdc:textFrameExt xmlns:wpsdc="http://www.wps.cn/officeDocument/2022/drawingmlCustomData" type="text"/>
                    </a:ext>
                  </a:extLst>
                </a:bodyPr>
                <a:lstStyle/>
                <a:p>
                  <a:r>
                    <a:rPr lang="en-US" altLang="zh-CN" dirty="0">
                      <a:latin typeface="Arial" panose="020B0604020202020204" pitchFamily="34" charset="0"/>
                      <a:ea typeface="微软雅黑" panose="020B0503020204020204" pitchFamily="34" charset="-122"/>
                    </a:rPr>
                    <a:t>B</a:t>
                  </a:r>
                  <a:endParaRPr lang="en-US" altLang="zh-CN" dirty="0">
                    <a:latin typeface="Arial" panose="020B0604020202020204" pitchFamily="34" charset="0"/>
                    <a:ea typeface="微软雅黑" panose="020B0503020204020204" pitchFamily="34" charset="-122"/>
                  </a:endParaRPr>
                </a:p>
              </p:txBody>
            </p:sp>
          </p:grpSp>
          <p:grpSp>
            <p:nvGrpSpPr>
              <p:cNvPr id="9" name="组合 8"/>
              <p:cNvGrpSpPr/>
              <p:nvPr/>
            </p:nvGrpSpPr>
            <p:grpSpPr>
              <a:xfrm>
                <a:off x="13066" y="3240"/>
                <a:ext cx="3884" cy="2806"/>
                <a:chOff x="13501" y="2121"/>
                <a:chExt cx="3884" cy="2806"/>
              </a:xfrm>
            </p:grpSpPr>
            <p:grpSp>
              <p:nvGrpSpPr>
                <p:cNvPr id="26" name="组合 25"/>
                <p:cNvGrpSpPr/>
                <p:nvPr/>
              </p:nvGrpSpPr>
              <p:grpSpPr>
                <a:xfrm>
                  <a:off x="13501" y="2121"/>
                  <a:ext cx="3365" cy="2806"/>
                  <a:chOff x="6725484" y="2126974"/>
                  <a:chExt cx="2136583" cy="1782114"/>
                </a:xfrm>
              </p:grpSpPr>
              <p:pic>
                <p:nvPicPr>
                  <p:cNvPr id="1032" name="Picture 8"/>
                  <p:cNvPicPr>
                    <a:picLocks noChangeAspect="1" noChangeArrowheads="1"/>
                  </p:cNvPicPr>
                  <p:nvPr>
                    <p:custDataLst>
                      <p:tags r:id="rId8"/>
                    </p:custDataLst>
                  </p:nvPr>
                </p:nvPicPr>
                <p:blipFill>
                  <a:blip r:embed="rId9">
                    <a:extLst>
                      <a:ext uri="{28A0092B-C50C-407E-A947-70E740481C1C}">
                        <a14:useLocalDpi xmlns:a14="http://schemas.microsoft.com/office/drawing/2010/main" val="0"/>
                      </a:ext>
                    </a:extLst>
                  </a:blip>
                  <a:srcRect l="110" r="110"/>
                  <a:stretch>
                    <a:fillRect/>
                  </a:stretch>
                </p:blipFill>
                <p:spPr bwMode="auto">
                  <a:xfrm>
                    <a:off x="6725484" y="2126974"/>
                    <a:ext cx="2136583" cy="1660884"/>
                  </a:xfrm>
                  <a:prstGeom prst="rect">
                    <a:avLst/>
                  </a:prstGeom>
                  <a:noFill/>
                  <a:extLst>
                    <a:ext uri="{909E8E84-426E-40DD-AFC4-6F175D3DCCD1}">
                      <a14:hiddenFill xmlns:a14="http://schemas.microsoft.com/office/drawing/2010/main">
                        <a:solidFill>
                          <a:srgbClr val="FFFFFF"/>
                        </a:solidFill>
                      </a14:hiddenFill>
                    </a:ext>
                  </a:extLst>
                </p:spPr>
              </p:pic>
              <p:sp>
                <p:nvSpPr>
                  <p:cNvPr id="24" name="文本框 23"/>
                  <p:cNvSpPr txBox="1"/>
                  <p:nvPr>
                    <p:custDataLst>
                      <p:tags r:id="rId10"/>
                    </p:custDataLst>
                  </p:nvPr>
                </p:nvSpPr>
                <p:spPr>
                  <a:xfrm>
                    <a:off x="7581876" y="3540788"/>
                    <a:ext cx="358140" cy="368300"/>
                  </a:xfrm>
                  <a:prstGeom prst="rect">
                    <a:avLst/>
                  </a:prstGeom>
                </p:spPr>
                <p:txBody>
                  <a:bodyPr wrap="square">
                    <a:spAutoFit/>
                    <a:extLst>
                      <a:ext uri="{4A0BC546-FE56-4ADE-93B0-CB8AF2F6F144}">
                        <wpsdc:textFrameExt xmlns:wpsdc="http://www.wps.cn/officeDocument/2022/drawingmlCustomData" type="text"/>
                      </a:ext>
                    </a:extLst>
                  </a:bodyPr>
                  <a:lstStyle/>
                  <a:p>
                    <a:r>
                      <a:rPr lang="en-US" altLang="zh-CN" dirty="0">
                        <a:latin typeface="Arial" panose="020B0604020202020204" pitchFamily="34" charset="0"/>
                        <a:ea typeface="微软雅黑" panose="020B0503020204020204" pitchFamily="34" charset="-122"/>
                      </a:rPr>
                      <a:t>D</a:t>
                    </a:r>
                    <a:endParaRPr lang="en-US" altLang="zh-CN" dirty="0">
                      <a:latin typeface="Arial" panose="020B0604020202020204" pitchFamily="34" charset="0"/>
                      <a:ea typeface="微软雅黑" panose="020B0503020204020204" pitchFamily="34" charset="-122"/>
                    </a:endParaRPr>
                  </a:p>
                </p:txBody>
              </p:sp>
            </p:grpSp>
            <p:cxnSp>
              <p:nvCxnSpPr>
                <p:cNvPr id="4" name="直接连接符 3"/>
                <p:cNvCxnSpPr/>
                <p:nvPr>
                  <p:custDataLst>
                    <p:tags r:id="rId11"/>
                  </p:custDataLst>
                </p:nvPr>
              </p:nvCxnSpPr>
              <p:spPr>
                <a:xfrm flipH="1">
                  <a:off x="15294" y="3089"/>
                  <a:ext cx="401" cy="312"/>
                </a:xfrm>
                <a:prstGeom prst="line">
                  <a:avLst/>
                </a:prstGeom>
              </p:spPr>
              <p:style>
                <a:lnRef idx="3">
                  <a:prstClr val="black"/>
                </a:lnRef>
                <a:fillRef idx="0">
                  <a:srgbClr val="FFFFFF"/>
                </a:fillRef>
                <a:effectRef idx="0">
                  <a:srgbClr val="FFFFFF"/>
                </a:effectRef>
                <a:fontRef idx="minor">
                  <a:schemeClr val="tx1"/>
                </a:fontRef>
              </p:style>
            </p:cxnSp>
            <p:sp>
              <p:nvSpPr>
                <p:cNvPr id="6" name="文本框 5"/>
                <p:cNvSpPr txBox="1"/>
                <p:nvPr>
                  <p:custDataLst>
                    <p:tags r:id="rId12"/>
                  </p:custDataLst>
                </p:nvPr>
              </p:nvSpPr>
              <p:spPr>
                <a:xfrm>
                  <a:off x="15695" y="2580"/>
                  <a:ext cx="1690" cy="580"/>
                </a:xfrm>
                <a:prstGeom prst="rect">
                  <a:avLst/>
                </a:prstGeom>
              </p:spPr>
              <p:txBody>
                <a:bodyPr wrap="square">
                  <a:spAutoFit/>
                  <a:extLst>
                    <a:ext uri="{4A0BC546-FE56-4ADE-93B0-CB8AF2F6F144}">
                      <wpsdc:textFrameExt xmlns:wpsdc="http://www.wps.cn/officeDocument/2022/drawingmlCustomData" type="text"/>
                    </a:ext>
                  </a:extLst>
                </a:bodyPr>
                <a:lstStyle/>
                <a:p>
                  <a:pPr algn="l"/>
                  <a:r>
                    <a:rPr lang="zh-CN" altLang="en-US" sz="1800">
                      <a:latin typeface="Arial" panose="020B0604020202020204" pitchFamily="34" charset="0"/>
                      <a:ea typeface="微软雅黑" panose="020B0503020204020204" pitchFamily="34" charset="-122"/>
                    </a:rPr>
                    <a:t>碱石灰</a:t>
                  </a:r>
                  <a:endParaRPr lang="zh-CN" altLang="en-US" sz="1800">
                    <a:latin typeface="Arial" panose="020B0604020202020204" pitchFamily="34" charset="0"/>
                    <a:ea typeface="微软雅黑" panose="020B0503020204020204" pitchFamily="34" charset="-122"/>
                  </a:endParaRPr>
                </a:p>
              </p:txBody>
            </p:sp>
          </p:grpSp>
          <p:pic>
            <p:nvPicPr>
              <p:cNvPr id="7" name="图片 6" descr="1"/>
              <p:cNvPicPr>
                <a:picLocks noChangeAspect="1"/>
              </p:cNvPicPr>
              <p:nvPr/>
            </p:nvPicPr>
            <p:blipFill>
              <a:blip r:embed="rId13"/>
              <a:srcRect r="18772"/>
              <a:stretch>
                <a:fillRect/>
              </a:stretch>
            </p:blipFill>
            <p:spPr>
              <a:xfrm>
                <a:off x="1674" y="3475"/>
                <a:ext cx="5237" cy="3449"/>
              </a:xfrm>
              <a:prstGeom prst="rect">
                <a:avLst/>
              </a:prstGeom>
            </p:spPr>
          </p:pic>
        </p:grpSp>
        <p:sp>
          <p:nvSpPr>
            <p:cNvPr id="15" name="文本框 14"/>
            <p:cNvSpPr txBox="1"/>
            <p:nvPr>
              <p:custDataLst>
                <p:tags r:id="rId14"/>
              </p:custDataLst>
            </p:nvPr>
          </p:nvSpPr>
          <p:spPr>
            <a:xfrm>
              <a:off x="4678" y="7194"/>
              <a:ext cx="564" cy="580"/>
            </a:xfrm>
            <a:prstGeom prst="rect">
              <a:avLst/>
            </a:prstGeom>
          </p:spPr>
          <p:txBody>
            <a:bodyPr wrap="square">
              <a:spAutoFit/>
              <a:extLst>
                <a:ext uri="{4A0BC546-FE56-4ADE-93B0-CB8AF2F6F144}">
                  <wpsdc:textFrameExt xmlns:wpsdc="http://www.wps.cn/officeDocument/2022/drawingmlCustomData" type="text"/>
                </a:ext>
              </a:extLst>
            </a:bodyPr>
            <a:lstStyle/>
            <a:p>
              <a:r>
                <a:rPr lang="en-US" altLang="zh-CN" dirty="0">
                  <a:latin typeface="Arial" panose="020B0604020202020204" pitchFamily="34" charset="0"/>
                  <a:ea typeface="微软雅黑" panose="020B0503020204020204" pitchFamily="34" charset="-122"/>
                </a:rPr>
                <a:t>A</a:t>
              </a:r>
              <a:endParaRPr lang="en-US" altLang="zh-CN" dirty="0">
                <a:latin typeface="Arial" panose="020B0604020202020204" pitchFamily="34" charset="0"/>
                <a:ea typeface="微软雅黑" panose="020B0503020204020204" pitchFamily="34" charset="-122"/>
              </a:endParaRPr>
            </a:p>
          </p:txBody>
        </p:sp>
      </p:grpSp>
      <p:sp>
        <p:nvSpPr>
          <p:cNvPr id="12" name="椭圆 11"/>
          <p:cNvSpPr/>
          <p:nvPr/>
        </p:nvSpPr>
        <p:spPr>
          <a:xfrm>
            <a:off x="743364" y="1554162"/>
            <a:ext cx="1258570" cy="986155"/>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3" name="文本框 12"/>
          <p:cNvSpPr txBox="1"/>
          <p:nvPr/>
        </p:nvSpPr>
        <p:spPr>
          <a:xfrm>
            <a:off x="1300259" y="5143803"/>
            <a:ext cx="6096000" cy="523220"/>
          </a:xfrm>
          <a:prstGeom prst="rect">
            <a:avLst/>
          </a:prstGeom>
          <a:noFill/>
        </p:spPr>
        <p:txBody>
          <a:bodyPr wrap="square" rtlCol="0" anchor="t">
            <a:spAutoFit/>
          </a:bodyPr>
          <a:lstStyle/>
          <a:p>
            <a:r>
              <a:rPr lang="zh-CN" altLang="en-US" sz="2800" b="1" dirty="0">
                <a:solidFill>
                  <a:srgbClr val="FF0000"/>
                </a:solidFill>
                <a:latin typeface="宋体" panose="02010600030101010101" pitchFamily="2" charset="-122"/>
                <a:ea typeface="宋体" panose="02010600030101010101" pitchFamily="2" charset="-122"/>
                <a:sym typeface="+mn-ea"/>
              </a:rPr>
              <a:t>反应结束后再通一段时间氮气目的是？</a:t>
            </a:r>
            <a:endParaRPr lang="zh-CN" altLang="en-US" sz="2800" dirty="0">
              <a:solidFill>
                <a:srgbClr val="FF0000"/>
              </a:solidFill>
              <a:latin typeface="宋体" panose="02010600030101010101" pitchFamily="2" charset="-122"/>
              <a:ea typeface="宋体" panose="02010600030101010101" pitchFamily="2" charset="-122"/>
              <a:sym typeface="+mn-ea"/>
            </a:endParaRPr>
          </a:p>
        </p:txBody>
      </p:sp>
      <p:sp>
        <p:nvSpPr>
          <p:cNvPr id="14" name="文本框 13"/>
          <p:cNvSpPr txBox="1"/>
          <p:nvPr/>
        </p:nvSpPr>
        <p:spPr>
          <a:xfrm>
            <a:off x="1293550" y="5667824"/>
            <a:ext cx="10525553" cy="523220"/>
          </a:xfrm>
          <a:prstGeom prst="rect">
            <a:avLst/>
          </a:prstGeom>
          <a:noFill/>
        </p:spPr>
        <p:txBody>
          <a:bodyPr wrap="square" rtlCol="0" anchor="t">
            <a:spAutoFit/>
          </a:bodyPr>
          <a:lstStyle/>
          <a:p>
            <a:r>
              <a:rPr lang="zh-CN" altLang="en-US" sz="2800" dirty="0">
                <a:latin typeface="宋体" panose="02010600030101010101" pitchFamily="2" charset="-122"/>
                <a:ea typeface="宋体" panose="02010600030101010101" pitchFamily="2" charset="-122"/>
                <a:sym typeface="+mn-ea"/>
              </a:rPr>
              <a:t>目的是：将生成的气体赶到后面的装置，使生成的气体被完全吸收。</a:t>
            </a:r>
            <a:endParaRPr lang="zh-CN" altLang="en-US" sz="2800" dirty="0">
              <a:latin typeface="宋体" panose="02010600030101010101" pitchFamily="2" charset="-122"/>
              <a:ea typeface="宋体" panose="02010600030101010101" pitchFamily="2" charset="-122"/>
              <a:sym typeface="+mn-ea"/>
            </a:endParaRPr>
          </a:p>
        </p:txBody>
      </p:sp>
      <p:sp>
        <p:nvSpPr>
          <p:cNvPr id="2" name="文本框 1"/>
          <p:cNvSpPr txBox="1"/>
          <p:nvPr/>
        </p:nvSpPr>
        <p:spPr>
          <a:xfrm>
            <a:off x="240030" y="0"/>
            <a:ext cx="6096000" cy="645160"/>
          </a:xfrm>
          <a:prstGeom prst="rect">
            <a:avLst/>
          </a:prstGeom>
          <a:noFill/>
        </p:spPr>
        <p:txBody>
          <a:bodyPr wrap="square" rtlCol="0" anchor="t">
            <a:spAutoFit/>
          </a:bodyPr>
          <a:lstStyle/>
          <a:p>
            <a:r>
              <a:rPr lang="zh-CN" altLang="en-US" sz="3600" b="1" dirty="0">
                <a:latin typeface="宋体" panose="02010600030101010101" pitchFamily="2" charset="-122"/>
                <a:ea typeface="宋体" panose="02010600030101010101" pitchFamily="2" charset="-122"/>
                <a:sym typeface="+mn-ea"/>
              </a:rPr>
              <a:t>环节三</a:t>
            </a:r>
            <a:r>
              <a:rPr lang="en-US" altLang="zh-CN" sz="3600" b="1" dirty="0">
                <a:latin typeface="宋体" panose="02010600030101010101" pitchFamily="2" charset="-122"/>
                <a:ea typeface="宋体" panose="02010600030101010101" pitchFamily="2" charset="-122"/>
                <a:sym typeface="+mn-ea"/>
              </a:rPr>
              <a:t>:</a:t>
            </a:r>
            <a:r>
              <a:rPr lang="zh-CN" altLang="en-US" sz="3600" b="1" dirty="0">
                <a:latin typeface="宋体" panose="02010600030101010101" pitchFamily="2" charset="-122"/>
                <a:ea typeface="宋体" panose="02010600030101010101" pitchFamily="2" charset="-122"/>
                <a:sym typeface="+mn-ea"/>
              </a:rPr>
              <a:t>实验探究</a:t>
            </a:r>
            <a:endParaRPr lang="zh-CN" altLang="en-US" sz="3600" b="1" dirty="0">
              <a:latin typeface="宋体" panose="02010600030101010101" pitchFamily="2" charset="-122"/>
              <a:ea typeface="宋体" panose="02010600030101010101" pitchFamily="2" charset="-122"/>
              <a:sym typeface="+mn-ea"/>
            </a:endParaRPr>
          </a:p>
        </p:txBody>
      </p:sp>
      <p:sp>
        <p:nvSpPr>
          <p:cNvPr id="3" name="文本框 2"/>
          <p:cNvSpPr txBox="1"/>
          <p:nvPr/>
        </p:nvSpPr>
        <p:spPr>
          <a:xfrm>
            <a:off x="1300259" y="4124634"/>
            <a:ext cx="6096000" cy="523220"/>
          </a:xfrm>
          <a:prstGeom prst="rect">
            <a:avLst/>
          </a:prstGeom>
          <a:noFill/>
        </p:spPr>
        <p:txBody>
          <a:bodyPr wrap="square" rtlCol="0" anchor="t">
            <a:spAutoFit/>
          </a:bodyPr>
          <a:lstStyle/>
          <a:p>
            <a:r>
              <a:rPr lang="zh-CN" altLang="en-US" sz="2800" b="1" dirty="0">
                <a:solidFill>
                  <a:srgbClr val="FF0000"/>
                </a:solidFill>
                <a:latin typeface="宋体" panose="02010600030101010101" pitchFamily="2" charset="-122"/>
                <a:ea typeface="宋体" panose="02010600030101010101" pitchFamily="2" charset="-122"/>
                <a:sym typeface="+mn-ea"/>
              </a:rPr>
              <a:t>点燃酒精灯前通一段时间氮气目的是？</a:t>
            </a:r>
            <a:endParaRPr lang="zh-CN" altLang="en-US" sz="2800" b="1" dirty="0">
              <a:solidFill>
                <a:srgbClr val="FF0000"/>
              </a:solidFill>
              <a:latin typeface="宋体" panose="02010600030101010101" pitchFamily="2" charset="-122"/>
              <a:ea typeface="宋体" panose="02010600030101010101" pitchFamily="2" charset="-122"/>
              <a:sym typeface="+mn-ea"/>
            </a:endParaRPr>
          </a:p>
        </p:txBody>
      </p:sp>
      <p:sp>
        <p:nvSpPr>
          <p:cNvPr id="10" name="文本框 9"/>
          <p:cNvSpPr txBox="1"/>
          <p:nvPr/>
        </p:nvSpPr>
        <p:spPr>
          <a:xfrm>
            <a:off x="1300259" y="4688720"/>
            <a:ext cx="10187305" cy="523220"/>
          </a:xfrm>
          <a:prstGeom prst="rect">
            <a:avLst/>
          </a:prstGeom>
          <a:noFill/>
        </p:spPr>
        <p:txBody>
          <a:bodyPr wrap="square" rtlCol="0" anchor="t">
            <a:spAutoFit/>
          </a:bodyPr>
          <a:lstStyle/>
          <a:p>
            <a:r>
              <a:rPr lang="zh-CN" altLang="en-US" sz="2800" dirty="0">
                <a:latin typeface="宋体" panose="02010600030101010101" pitchFamily="2" charset="-122"/>
                <a:ea typeface="宋体" panose="02010600030101010101" pitchFamily="2" charset="-122"/>
                <a:sym typeface="+mn-ea"/>
              </a:rPr>
              <a:t>排尽装置内的空气，防止空气中的二氧化碳干扰实验。</a:t>
            </a:r>
            <a:endParaRPr lang="zh-CN" altLang="en-US" sz="2800" dirty="0">
              <a:latin typeface="宋体" panose="02010600030101010101" pitchFamily="2" charset="-122"/>
              <a:ea typeface="宋体" panose="02010600030101010101" pitchFamily="2"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2" grpId="1" animBg="1"/>
      <p:bldP spid="13" grpId="0"/>
      <p:bldP spid="13" grpId="1"/>
      <p:bldP spid="14" grpId="0"/>
      <p:bldP spid="14" grpId="1"/>
      <p:bldP spid="3" grpId="0"/>
      <p:bldP spid="3" grpId="1"/>
      <p:bldP spid="10" grpId="0"/>
      <p:bldP spid="10"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862638" y="390535"/>
            <a:ext cx="7761640" cy="583565"/>
          </a:xfrm>
          <a:prstGeom prst="rect">
            <a:avLst/>
          </a:prstGeom>
          <a:noFill/>
          <a:effectLst>
            <a:outerShdw blurRad="50800" dist="38100" dir="5400000" algn="t" rotWithShape="0">
              <a:schemeClr val="tx1">
                <a:lumMod val="75000"/>
                <a:lumOff val="25000"/>
                <a:alpha val="40000"/>
              </a:schemeClr>
            </a:outerShdw>
          </a:effectLst>
        </p:spPr>
        <p:txBody>
          <a:bodyPr wrap="square">
            <a:spAutoFit/>
          </a:bodyPr>
          <a:lstStyle/>
          <a:p>
            <a:pPr algn="ctr"/>
            <a:r>
              <a:rPr lang="en-US" altLang="zh-CN" sz="2800" b="1" dirty="0">
                <a:solidFill>
                  <a:schemeClr val="bg1"/>
                </a:solidFill>
                <a:latin typeface="华文新魏" panose="02010800040101010101" pitchFamily="2" charset="-122"/>
                <a:ea typeface="华文新魏" panose="02010800040101010101" pitchFamily="2" charset="-122"/>
                <a:cs typeface="阿里巴巴普惠体" panose="00020600040101010101" pitchFamily="18" charset="-122"/>
              </a:rPr>
              <a:t>2023</a:t>
            </a:r>
            <a:r>
              <a:rPr lang="zh-CN" altLang="en-US" sz="2800" b="1" dirty="0">
                <a:solidFill>
                  <a:schemeClr val="bg1"/>
                </a:solidFill>
                <a:latin typeface="华文新魏" panose="02010800040101010101" pitchFamily="2" charset="-122"/>
                <a:ea typeface="华文新魏" panose="02010800040101010101" pitchFamily="2" charset="-122"/>
                <a:cs typeface="阿里巴巴普惠体" panose="00020600040101010101" pitchFamily="18" charset="-122"/>
              </a:rPr>
              <a:t>年</a:t>
            </a:r>
            <a:r>
              <a:rPr lang="zh-CN" altLang="en-US" sz="3200" b="1" dirty="0">
                <a:solidFill>
                  <a:schemeClr val="bg1"/>
                </a:solidFill>
                <a:latin typeface="华文新魏" panose="02010800040101010101" pitchFamily="2" charset="-122"/>
                <a:ea typeface="华文新魏" panose="02010800040101010101" pitchFamily="2" charset="-122"/>
                <a:cs typeface="阿里巴巴普惠体" panose="00020600040101010101" pitchFamily="18" charset="-122"/>
              </a:rPr>
              <a:t>苏州市初中课改展示活动</a:t>
            </a:r>
            <a:endParaRPr lang="zh-CN" altLang="en-US" sz="3200" b="1" dirty="0">
              <a:solidFill>
                <a:schemeClr val="bg1"/>
              </a:solidFill>
              <a:latin typeface="华文新魏" panose="02010800040101010101" pitchFamily="2" charset="-122"/>
              <a:ea typeface="华文新魏" panose="02010800040101010101" pitchFamily="2" charset="-122"/>
              <a:cs typeface="阿里巴巴普惠体" panose="00020600040101010101" pitchFamily="18" charset="-122"/>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63514" y="118462"/>
            <a:ext cx="1291962" cy="1291962"/>
          </a:xfrm>
          <a:prstGeom prst="rect">
            <a:avLst/>
          </a:prstGeom>
        </p:spPr>
      </p:pic>
      <p:sp>
        <p:nvSpPr>
          <p:cNvPr id="3" name="文本框 2"/>
          <p:cNvSpPr txBox="1"/>
          <p:nvPr/>
        </p:nvSpPr>
        <p:spPr>
          <a:xfrm>
            <a:off x="2056130" y="2396490"/>
            <a:ext cx="6071870" cy="1233805"/>
          </a:xfrm>
          <a:prstGeom prst="rect">
            <a:avLst/>
          </a:prstGeom>
        </p:spPr>
        <p:txBody>
          <a:bodyPr>
            <a:noAutofit/>
            <a:extLst>
              <a:ext uri="{4A0BC546-FE56-4ADE-93B0-CB8AF2F6F144}">
                <wpsdc:textFrameExt xmlns:wpsdc="http://www.wps.cn/officeDocument/2022/drawingmlCustomData" type="text"/>
              </a:ext>
            </a:extLst>
          </a:bodyPr>
          <a:lstStyle/>
          <a:p>
            <a:pPr algn="l"/>
            <a:r>
              <a:rPr lang="en-US" altLang="zh-CN" sz="8000">
                <a:solidFill>
                  <a:schemeClr val="bg1"/>
                </a:solidFill>
                <a:latin typeface="Arial" panose="020B0604020202020204" pitchFamily="34" charset="0"/>
                <a:ea typeface="微软雅黑" panose="020B0503020204020204" pitchFamily="34" charset="-122"/>
              </a:rPr>
              <a:t>THANKS</a:t>
            </a:r>
            <a:endParaRPr lang="en-US" altLang="zh-CN" sz="8000">
              <a:solidFill>
                <a:schemeClr val="bg1"/>
              </a:solidFill>
              <a:latin typeface="Arial" panose="020B0604020202020204" pitchFamily="34" charset="0"/>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
                                        </p:tgtEl>
                                        <p:attrNameLst>
                                          <p:attrName>ppt_y</p:attrName>
                                        </p:attrNameLst>
                                      </p:cBhvr>
                                      <p:tavLst>
                                        <p:tav tm="0">
                                          <p:val>
                                            <p:strVal val="#ppt_y"/>
                                          </p:val>
                                        </p:tav>
                                        <p:tav tm="100000">
                                          <p:val>
                                            <p:strVal val="#ppt_y"/>
                                          </p:val>
                                        </p:tav>
                                      </p:tavLst>
                                    </p:anim>
                                    <p:anim calcmode="lin" valueType="num">
                                      <p:cBhvr>
                                        <p:cTn id="9"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custDataLst>
              <p:tags r:id="rId1"/>
            </p:custDataLst>
          </p:nvPr>
        </p:nvSpPr>
        <p:spPr>
          <a:xfrm>
            <a:off x="1497800" y="945736"/>
            <a:ext cx="9564452" cy="2385268"/>
          </a:xfrm>
          <a:prstGeom prst="rect">
            <a:avLst/>
          </a:prstGeom>
          <a:noFill/>
        </p:spPr>
        <p:txBody>
          <a:bodyPr wrap="square" rtlCol="0">
            <a:spAutoFit/>
          </a:bodyPr>
          <a:lstStyle/>
          <a:p>
            <a:pPr algn="l" fontAlgn="base">
              <a:spcBef>
                <a:spcPts val="600"/>
              </a:spcBef>
              <a:spcAft>
                <a:spcPts val="600"/>
              </a:spcAft>
            </a:pPr>
            <a:r>
              <a:rPr lang="zh-CN" altLang="en-US" sz="3200" b="1" dirty="0">
                <a:solidFill>
                  <a:srgbClr val="FF0000"/>
                </a:solidFill>
                <a:latin typeface="宋体" panose="02010600030101010101" pitchFamily="2" charset="-122"/>
                <a:ea typeface="宋体" panose="02010600030101010101" pitchFamily="2" charset="-122"/>
                <a:cs typeface="Times New Roman" panose="02020603050405020304" pitchFamily="18" charset="0"/>
              </a:rPr>
              <a:t>碳中和</a:t>
            </a:r>
            <a:endParaRPr lang="zh-CN" altLang="en-US" sz="3200" b="1" dirty="0">
              <a:solidFill>
                <a:srgbClr val="FF0000"/>
              </a:solidFill>
              <a:latin typeface="宋体" panose="02010600030101010101" pitchFamily="2" charset="-122"/>
              <a:ea typeface="宋体" panose="02010600030101010101" pitchFamily="2" charset="-122"/>
              <a:cs typeface="Times New Roman" panose="02020603050405020304" pitchFamily="18" charset="0"/>
            </a:endParaRPr>
          </a:p>
          <a:p>
            <a:pPr algn="l" fontAlgn="base">
              <a:spcBef>
                <a:spcPct val="0"/>
              </a:spcBef>
              <a:spcAft>
                <a:spcPct val="0"/>
              </a:spcAft>
            </a:pPr>
            <a:r>
              <a:rPr lang="zh-CN" altLang="en-US" sz="2800" b="1" dirty="0">
                <a:effectLst/>
                <a:latin typeface="宋体" panose="02010600030101010101" pitchFamily="2" charset="-122"/>
                <a:ea typeface="宋体" panose="02010600030101010101" pitchFamily="2" charset="-122"/>
                <a:cs typeface="宋体" panose="02010600030101010101" pitchFamily="2" charset="-122"/>
              </a:rPr>
              <a:t>一般是指国家、企业、产品、活动或个人在一定时间内直接或间接产生的二氧化碳或温室气体排放总量，通过植树造林、节能减排等形式，以抵消自身产生的二氧化碳或温室气体排放量，实现正负抵消，达到相对</a:t>
            </a:r>
            <a:r>
              <a:rPr lang="zh-CN" altLang="en-US" sz="2800" b="1" dirty="0">
                <a:solidFill>
                  <a:srgbClr val="FF0000"/>
                </a:solidFill>
                <a:effectLst/>
                <a:latin typeface="宋体" panose="02010600030101010101" pitchFamily="2" charset="-122"/>
                <a:ea typeface="宋体" panose="02010600030101010101" pitchFamily="2" charset="-122"/>
                <a:cs typeface="宋体" panose="02010600030101010101" pitchFamily="2" charset="-122"/>
              </a:rPr>
              <a:t>“零排放”</a:t>
            </a:r>
            <a:r>
              <a:rPr lang="zh-CN" altLang="en-US" sz="2800" b="1" dirty="0">
                <a:effectLst/>
                <a:latin typeface="宋体" panose="02010600030101010101" pitchFamily="2" charset="-122"/>
                <a:ea typeface="宋体" panose="02010600030101010101" pitchFamily="2" charset="-122"/>
                <a:cs typeface="宋体" panose="02010600030101010101" pitchFamily="2" charset="-122"/>
              </a:rPr>
              <a:t>。</a:t>
            </a:r>
            <a:endParaRPr lang="zh-CN" altLang="en-US" sz="2800" b="1" dirty="0">
              <a:effectLst/>
              <a:latin typeface="宋体" panose="02010600030101010101" pitchFamily="2" charset="-122"/>
              <a:ea typeface="宋体" panose="02010600030101010101" pitchFamily="2" charset="-122"/>
              <a:cs typeface="宋体" panose="02010600030101010101" pitchFamily="2" charset="-122"/>
            </a:endParaRPr>
          </a:p>
        </p:txBody>
      </p:sp>
      <p:pic>
        <p:nvPicPr>
          <p:cNvPr id="20" name="图片 19" descr="IMG_2288(20231104-201209)"/>
          <p:cNvPicPr>
            <a:picLocks noChangeAspect="1"/>
          </p:cNvPicPr>
          <p:nvPr/>
        </p:nvPicPr>
        <p:blipFill>
          <a:blip r:embed="rId2"/>
          <a:srcRect l="13830" r="16393"/>
          <a:stretch>
            <a:fillRect/>
          </a:stretch>
        </p:blipFill>
        <p:spPr>
          <a:xfrm>
            <a:off x="3289176" y="3318731"/>
            <a:ext cx="5981700" cy="2886075"/>
          </a:xfrm>
          <a:prstGeom prst="rect">
            <a:avLst/>
          </a:prstGeom>
        </p:spPr>
      </p:pic>
    </p:spTree>
    <p:custDataLst>
      <p:tags r:id="rId3"/>
    </p:custData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stretch>
            <a:fillRect/>
          </a:stretch>
        </p:blipFill>
        <p:spPr>
          <a:xfrm>
            <a:off x="585454" y="1420665"/>
            <a:ext cx="6570315" cy="4016670"/>
          </a:xfrm>
          <a:prstGeom prst="rect">
            <a:avLst/>
          </a:prstGeom>
        </p:spPr>
      </p:pic>
      <p:sp>
        <p:nvSpPr>
          <p:cNvPr id="8" name="文本框 7"/>
          <p:cNvSpPr txBox="1"/>
          <p:nvPr/>
        </p:nvSpPr>
        <p:spPr>
          <a:xfrm>
            <a:off x="7155769" y="2275522"/>
            <a:ext cx="4890068" cy="1568450"/>
          </a:xfrm>
          <a:prstGeom prst="rect">
            <a:avLst/>
          </a:prstGeom>
          <a:noFill/>
        </p:spPr>
        <p:txBody>
          <a:bodyPr wrap="square">
            <a:spAutoFit/>
          </a:bodyPr>
          <a:lstStyle/>
          <a:p>
            <a:pPr algn="just"/>
            <a:r>
              <a:rPr lang="zh-CN" altLang="en-US" sz="2400" b="1" dirty="0">
                <a:latin typeface="宋体" panose="02010600030101010101" pitchFamily="2" charset="-122"/>
                <a:ea typeface="宋体" panose="02010600030101010101" pitchFamily="2" charset="-122"/>
              </a:rPr>
              <a:t>中国是煤炭生产和消费大国，</a:t>
            </a:r>
            <a:endParaRPr lang="zh-CN" altLang="en-US" sz="2400" b="1" dirty="0">
              <a:latin typeface="宋体" panose="02010600030101010101" pitchFamily="2" charset="-122"/>
              <a:ea typeface="宋体" panose="02010600030101010101" pitchFamily="2" charset="-122"/>
            </a:endParaRPr>
          </a:p>
          <a:p>
            <a:pPr algn="just"/>
            <a:r>
              <a:rPr lang="zh-CN" altLang="en-US" sz="2400" b="1" dirty="0">
                <a:latin typeface="宋体" panose="02010600030101010101" pitchFamily="2" charset="-122"/>
                <a:ea typeface="宋体" panose="02010600030101010101" pitchFamily="2" charset="-122"/>
              </a:rPr>
              <a:t>火力发电和</a:t>
            </a:r>
            <a:r>
              <a:rPr lang="zh-CN" altLang="en-US" sz="2400" b="1">
                <a:latin typeface="宋体" panose="02010600030101010101" pitchFamily="2" charset="-122"/>
                <a:ea typeface="宋体" panose="02010600030101010101" pitchFamily="2" charset="-122"/>
              </a:rPr>
              <a:t>钢铁生产的煤炭</a:t>
            </a:r>
            <a:r>
              <a:rPr lang="zh-CN" altLang="en-US" sz="2400" b="1" dirty="0">
                <a:latin typeface="宋体" panose="02010600030101010101" pitchFamily="2" charset="-122"/>
                <a:ea typeface="宋体" panose="02010600030101010101" pitchFamily="2" charset="-122"/>
              </a:rPr>
              <a:t>消耗量占比排前两位。</a:t>
            </a:r>
            <a:endParaRPr lang="en-US" altLang="zh-CN" sz="2400" b="1" dirty="0">
              <a:latin typeface="宋体" panose="02010600030101010101" pitchFamily="2" charset="-122"/>
              <a:ea typeface="宋体" panose="02010600030101010101" pitchFamily="2" charset="-122"/>
            </a:endParaRPr>
          </a:p>
          <a:p>
            <a:pPr algn="just"/>
            <a:r>
              <a:rPr lang="zh-CN" altLang="en-US" sz="2400" b="1" dirty="0">
                <a:solidFill>
                  <a:srgbClr val="FF0000"/>
                </a:solidFill>
                <a:latin typeface="宋体" panose="02010600030101010101" pitchFamily="2" charset="-122"/>
                <a:ea typeface="宋体" panose="02010600030101010101" pitchFamily="2" charset="-122"/>
              </a:rPr>
              <a:t>电力和钢铁行业是碳排放大户</a:t>
            </a:r>
            <a:r>
              <a:rPr lang="zh-CN" altLang="en-US" sz="2400" b="1" dirty="0">
                <a:latin typeface="宋体" panose="02010600030101010101" pitchFamily="2" charset="-122"/>
                <a:ea typeface="宋体" panose="02010600030101010101" pitchFamily="2" charset="-122"/>
              </a:rPr>
              <a:t>。</a:t>
            </a:r>
            <a:endParaRPr lang="en-US" altLang="zh-CN" sz="2400" b="1" dirty="0">
              <a:latin typeface="宋体" panose="02010600030101010101" pitchFamily="2" charset="-122"/>
              <a:ea typeface="宋体" panose="02010600030101010101" pitchFamily="2" charset="-122"/>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srcRect l="26185" t="16651" r="16169"/>
          <a:stretch>
            <a:fillRect/>
          </a:stretch>
        </p:blipFill>
        <p:spPr>
          <a:xfrm>
            <a:off x="651563" y="3429000"/>
            <a:ext cx="5017656" cy="3343597"/>
          </a:xfrm>
          <a:prstGeom prst="rect">
            <a:avLst/>
          </a:prstGeom>
        </p:spPr>
      </p:pic>
      <p:sp>
        <p:nvSpPr>
          <p:cNvPr id="11" name="矩形 10"/>
          <p:cNvSpPr/>
          <p:nvPr/>
        </p:nvSpPr>
        <p:spPr>
          <a:xfrm>
            <a:off x="916712" y="5164831"/>
            <a:ext cx="1915904" cy="49559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b="1" dirty="0">
                <a:solidFill>
                  <a:schemeClr val="bg1"/>
                </a:solidFill>
              </a:rPr>
              <a:t>高温的焦炭</a:t>
            </a:r>
            <a:endParaRPr lang="zh-CN" altLang="en-US" b="1" dirty="0">
              <a:solidFill>
                <a:schemeClr val="bg1"/>
              </a:solidFill>
            </a:endParaRPr>
          </a:p>
        </p:txBody>
      </p:sp>
      <p:pic>
        <p:nvPicPr>
          <p:cNvPr id="15" name="图片 8" descr="IMG_256"/>
          <p:cNvPicPr>
            <a:picLocks noChangeAspect="1"/>
          </p:cNvPicPr>
          <p:nvPr>
            <p:custDataLst>
              <p:tags r:id="rId2"/>
            </p:custDataLst>
          </p:nvPr>
        </p:nvPicPr>
        <p:blipFill>
          <a:blip r:embed="rId3"/>
          <a:srcRect b="21518"/>
          <a:stretch>
            <a:fillRect/>
          </a:stretch>
        </p:blipFill>
        <p:spPr>
          <a:xfrm>
            <a:off x="1092834" y="816742"/>
            <a:ext cx="10094141" cy="2685283"/>
          </a:xfrm>
          <a:prstGeom prst="rect">
            <a:avLst/>
          </a:prstGeom>
          <a:noFill/>
          <a:ln w="9525">
            <a:noFill/>
          </a:ln>
        </p:spPr>
      </p:pic>
      <p:sp>
        <p:nvSpPr>
          <p:cNvPr id="16" name="椭圆 15"/>
          <p:cNvSpPr/>
          <p:nvPr/>
        </p:nvSpPr>
        <p:spPr>
          <a:xfrm>
            <a:off x="5227947" y="1167351"/>
            <a:ext cx="2312796" cy="2334674"/>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cxnSp>
        <p:nvCxnSpPr>
          <p:cNvPr id="17" name="直接箭头连接符 16"/>
          <p:cNvCxnSpPr>
            <a:stCxn id="16" idx="3"/>
          </p:cNvCxnSpPr>
          <p:nvPr/>
        </p:nvCxnSpPr>
        <p:spPr>
          <a:xfrm flipH="1">
            <a:off x="4418562" y="3160120"/>
            <a:ext cx="1148086" cy="571224"/>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sp>
        <p:nvSpPr>
          <p:cNvPr id="8" name="文本框 7"/>
          <p:cNvSpPr txBox="1"/>
          <p:nvPr/>
        </p:nvSpPr>
        <p:spPr>
          <a:xfrm>
            <a:off x="337930" y="-35791"/>
            <a:ext cx="8427698" cy="645160"/>
          </a:xfrm>
          <a:prstGeom prst="rect">
            <a:avLst/>
          </a:prstGeom>
        </p:spPr>
        <p:txBody>
          <a:bodyPr wrap="square">
            <a:spAutoFit/>
            <a:extLst>
              <a:ext uri="{4A0BC546-FE56-4ADE-93B0-CB8AF2F6F144}">
                <wpsdc:textFrameExt xmlns:wpsdc="http://www.wps.cn/officeDocument/2022/drawingmlCustomData" type="text"/>
              </a:ext>
            </a:extLst>
          </a:bodyPr>
          <a:lstStyle/>
          <a:p>
            <a:r>
              <a:rPr lang="zh-CN" altLang="en-US" sz="3600" b="1" dirty="0">
                <a:latin typeface="宋体" panose="02010600030101010101" pitchFamily="2" charset="-122"/>
                <a:ea typeface="宋体" panose="02010600030101010101" pitchFamily="2" charset="-122"/>
              </a:rPr>
              <a:t>环节一</a:t>
            </a:r>
            <a:r>
              <a:rPr lang="en-US" altLang="zh-CN" sz="3600" b="1" dirty="0">
                <a:latin typeface="宋体" panose="02010600030101010101" pitchFamily="2" charset="-122"/>
                <a:ea typeface="宋体" panose="02010600030101010101" pitchFamily="2" charset="-122"/>
              </a:rPr>
              <a:t>:</a:t>
            </a:r>
            <a:r>
              <a:rPr lang="zh-CN" altLang="en-US" sz="3600" b="1" dirty="0">
                <a:latin typeface="宋体" panose="02010600030101010101" pitchFamily="2" charset="-122"/>
                <a:ea typeface="宋体" panose="02010600030101010101" pitchFamily="2" charset="-122"/>
              </a:rPr>
              <a:t>分析钢铁生产过程中煤炭的使用</a:t>
            </a:r>
            <a:endParaRPr lang="zh-CN" altLang="en-US" sz="3600" b="1" dirty="0">
              <a:latin typeface="宋体" panose="02010600030101010101" pitchFamily="2" charset="-122"/>
              <a:ea typeface="宋体" panose="02010600030101010101" pitchFamily="2" charset="-122"/>
            </a:endParaRPr>
          </a:p>
        </p:txBody>
      </p:sp>
      <p:sp>
        <p:nvSpPr>
          <p:cNvPr id="21" name="文本框 20"/>
          <p:cNvSpPr txBox="1"/>
          <p:nvPr/>
        </p:nvSpPr>
        <p:spPr>
          <a:xfrm>
            <a:off x="6522783" y="4210724"/>
            <a:ext cx="5017656" cy="954107"/>
          </a:xfrm>
          <a:prstGeom prst="rect">
            <a:avLst/>
          </a:prstGeom>
          <a:noFill/>
        </p:spPr>
        <p:txBody>
          <a:bodyPr wrap="square">
            <a:spAutoFit/>
          </a:bodyPr>
          <a:lstStyle/>
          <a:p>
            <a:r>
              <a:rPr lang="zh-CN" altLang="en-US" sz="2800" b="1" dirty="0">
                <a:effectLst/>
                <a:ea typeface="宋体" panose="02010600030101010101" pitchFamily="2" charset="-122"/>
                <a:cs typeface="宋体" panose="02010600030101010101" pitchFamily="2" charset="-122"/>
              </a:rPr>
              <a:t>焦炭</a:t>
            </a:r>
            <a:r>
              <a:rPr lang="zh-CN" altLang="zh-CN" sz="2800" b="1" dirty="0">
                <a:effectLst/>
                <a:ea typeface="宋体" panose="02010600030101010101" pitchFamily="2" charset="-122"/>
                <a:cs typeface="宋体" panose="02010600030101010101" pitchFamily="2" charset="-122"/>
              </a:rPr>
              <a:t>从</a:t>
            </a:r>
            <a:r>
              <a:rPr lang="zh-CN" altLang="en-US" sz="2800" b="1" dirty="0">
                <a:effectLst/>
                <a:ea typeface="宋体" panose="02010600030101010101" pitchFamily="2" charset="-122"/>
                <a:cs typeface="宋体" panose="02010600030101010101" pitchFamily="2" charset="-122"/>
              </a:rPr>
              <a:t>炼</a:t>
            </a:r>
            <a:r>
              <a:rPr lang="zh-CN" altLang="zh-CN" sz="2800" b="1" dirty="0">
                <a:effectLst/>
                <a:ea typeface="宋体" panose="02010600030101010101" pitchFamily="2" charset="-122"/>
                <a:cs typeface="宋体" panose="02010600030101010101" pitchFamily="2" charset="-122"/>
              </a:rPr>
              <a:t>焦炉内推出，</a:t>
            </a:r>
            <a:endParaRPr lang="en-US" altLang="zh-CN" sz="2800" b="1" dirty="0">
              <a:effectLst/>
              <a:ea typeface="宋体" panose="02010600030101010101" pitchFamily="2" charset="-122"/>
              <a:cs typeface="宋体" panose="02010600030101010101" pitchFamily="2" charset="-122"/>
            </a:endParaRPr>
          </a:p>
          <a:p>
            <a:r>
              <a:rPr lang="zh-CN" altLang="zh-CN" sz="2800" b="1" dirty="0">
                <a:effectLst/>
                <a:ea typeface="宋体" panose="02010600030101010101" pitchFamily="2" charset="-122"/>
                <a:cs typeface="宋体" panose="02010600030101010101" pitchFamily="2" charset="-122"/>
              </a:rPr>
              <a:t>暴露在空气中会发生燃烧</a:t>
            </a:r>
            <a:r>
              <a:rPr lang="zh-CN" altLang="en-US" sz="2800" b="1" dirty="0">
                <a:effectLst/>
                <a:ea typeface="宋体" panose="02010600030101010101" pitchFamily="2" charset="-122"/>
                <a:cs typeface="宋体" panose="02010600030101010101" pitchFamily="2" charset="-122"/>
              </a:rPr>
              <a:t>。</a:t>
            </a:r>
            <a:endParaRPr lang="zh-CN" altLang="en-US" sz="2800"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3312042" y="4439980"/>
            <a:ext cx="1915904" cy="49559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b="1" dirty="0">
                <a:solidFill>
                  <a:schemeClr val="bg1"/>
                </a:solidFill>
              </a:rPr>
              <a:t>高温的焦炭</a:t>
            </a:r>
            <a:endParaRPr lang="zh-CN" altLang="en-US" b="1" dirty="0">
              <a:solidFill>
                <a:schemeClr val="bg1"/>
              </a:solidFill>
            </a:endParaRPr>
          </a:p>
        </p:txBody>
      </p:sp>
      <p:pic>
        <p:nvPicPr>
          <p:cNvPr id="15" name="图片 8" descr="IMG_256"/>
          <p:cNvPicPr>
            <a:picLocks noChangeAspect="1"/>
          </p:cNvPicPr>
          <p:nvPr>
            <p:custDataLst>
              <p:tags r:id="rId1"/>
            </p:custDataLst>
          </p:nvPr>
        </p:nvPicPr>
        <p:blipFill>
          <a:blip r:embed="rId2"/>
          <a:srcRect b="21518"/>
          <a:stretch>
            <a:fillRect/>
          </a:stretch>
        </p:blipFill>
        <p:spPr>
          <a:xfrm>
            <a:off x="882555" y="953153"/>
            <a:ext cx="10094141" cy="2685283"/>
          </a:xfrm>
          <a:prstGeom prst="rect">
            <a:avLst/>
          </a:prstGeom>
          <a:noFill/>
          <a:ln w="9525">
            <a:noFill/>
          </a:ln>
        </p:spPr>
      </p:pic>
      <p:sp>
        <p:nvSpPr>
          <p:cNvPr id="16" name="椭圆 15"/>
          <p:cNvSpPr/>
          <p:nvPr/>
        </p:nvSpPr>
        <p:spPr>
          <a:xfrm>
            <a:off x="6571670" y="1250242"/>
            <a:ext cx="1923167" cy="1941359"/>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8" name="文本框 7"/>
          <p:cNvSpPr txBox="1"/>
          <p:nvPr/>
        </p:nvSpPr>
        <p:spPr>
          <a:xfrm>
            <a:off x="337930" y="-35791"/>
            <a:ext cx="8427698" cy="645160"/>
          </a:xfrm>
          <a:prstGeom prst="rect">
            <a:avLst/>
          </a:prstGeom>
        </p:spPr>
        <p:txBody>
          <a:bodyPr wrap="square">
            <a:spAutoFit/>
            <a:extLst>
              <a:ext uri="{4A0BC546-FE56-4ADE-93B0-CB8AF2F6F144}">
                <wpsdc:textFrameExt xmlns:wpsdc="http://www.wps.cn/officeDocument/2022/drawingmlCustomData" type="text"/>
              </a:ext>
            </a:extLst>
          </a:bodyPr>
          <a:lstStyle/>
          <a:p>
            <a:r>
              <a:rPr lang="zh-CN" altLang="en-US" sz="3600" b="1" dirty="0">
                <a:latin typeface="宋体" panose="02010600030101010101" pitchFamily="2" charset="-122"/>
                <a:ea typeface="宋体" panose="02010600030101010101" pitchFamily="2" charset="-122"/>
              </a:rPr>
              <a:t>环节一</a:t>
            </a:r>
            <a:r>
              <a:rPr lang="en-US" altLang="zh-CN" sz="3600" b="1" dirty="0">
                <a:latin typeface="宋体" panose="02010600030101010101" pitchFamily="2" charset="-122"/>
                <a:ea typeface="宋体" panose="02010600030101010101" pitchFamily="2" charset="-122"/>
              </a:rPr>
              <a:t>:</a:t>
            </a:r>
            <a:r>
              <a:rPr lang="zh-CN" altLang="en-US" sz="3600" b="1" dirty="0">
                <a:latin typeface="宋体" panose="02010600030101010101" pitchFamily="2" charset="-122"/>
                <a:ea typeface="宋体" panose="02010600030101010101" pitchFamily="2" charset="-122"/>
              </a:rPr>
              <a:t>分析钢铁生产过程中煤炭的使用</a:t>
            </a:r>
            <a:endParaRPr lang="zh-CN" altLang="en-US" sz="3600" b="1" dirty="0">
              <a:latin typeface="宋体" panose="02010600030101010101" pitchFamily="2" charset="-122"/>
              <a:ea typeface="宋体" panose="02010600030101010101" pitchFamily="2" charset="-122"/>
            </a:endParaRPr>
          </a:p>
        </p:txBody>
      </p:sp>
      <p:sp>
        <p:nvSpPr>
          <p:cNvPr id="23" name="文本框 22"/>
          <p:cNvSpPr txBox="1"/>
          <p:nvPr/>
        </p:nvSpPr>
        <p:spPr>
          <a:xfrm>
            <a:off x="6250913" y="4439980"/>
            <a:ext cx="5318235" cy="954107"/>
          </a:xfrm>
          <a:prstGeom prst="rect">
            <a:avLst/>
          </a:prstGeom>
          <a:noFill/>
        </p:spPr>
        <p:txBody>
          <a:bodyPr wrap="square">
            <a:spAutoFit/>
          </a:bodyPr>
          <a:lstStyle/>
          <a:p>
            <a:r>
              <a:rPr lang="zh-CN" altLang="zh-CN" sz="2800" b="1" dirty="0">
                <a:effectLst/>
                <a:latin typeface="Times New Roman" panose="02020603050405020304" pitchFamily="18" charset="0"/>
                <a:ea typeface="宋体" panose="02010600030101010101" pitchFamily="2" charset="-122"/>
                <a:cs typeface="Times New Roman" panose="02020603050405020304" pitchFamily="18" charset="0"/>
              </a:rPr>
              <a:t>高温焦炭</a:t>
            </a:r>
            <a:r>
              <a:rPr lang="zh-CN" altLang="en-US" sz="2800" b="1" dirty="0">
                <a:effectLst/>
                <a:latin typeface="Times New Roman" panose="02020603050405020304" pitchFamily="18" charset="0"/>
                <a:ea typeface="宋体" panose="02010600030101010101" pitchFamily="2" charset="-122"/>
                <a:cs typeface="Times New Roman" panose="02020603050405020304" pitchFamily="18" charset="0"/>
              </a:rPr>
              <a:t>被氮气</a:t>
            </a:r>
            <a:r>
              <a:rPr lang="zh-CN" altLang="zh-CN" sz="2800" b="1" dirty="0">
                <a:effectLst/>
                <a:latin typeface="Times New Roman" panose="02020603050405020304" pitchFamily="18" charset="0"/>
                <a:ea typeface="宋体" panose="02010600030101010101" pitchFamily="2" charset="-122"/>
                <a:cs typeface="Times New Roman" panose="02020603050405020304" pitchFamily="18" charset="0"/>
              </a:rPr>
              <a:t>冷却至便于</a:t>
            </a:r>
            <a:endParaRPr lang="en-US" altLang="zh-CN" sz="2800" b="1" dirty="0">
              <a:effectLst/>
              <a:latin typeface="Times New Roman" panose="02020603050405020304" pitchFamily="18" charset="0"/>
              <a:ea typeface="宋体" panose="02010600030101010101" pitchFamily="2" charset="-122"/>
              <a:cs typeface="Times New Roman" panose="02020603050405020304" pitchFamily="18" charset="0"/>
            </a:endParaRPr>
          </a:p>
          <a:p>
            <a:r>
              <a:rPr lang="zh-CN" altLang="zh-CN" sz="2800" b="1" dirty="0">
                <a:effectLst/>
                <a:latin typeface="Times New Roman" panose="02020603050405020304" pitchFamily="18" charset="0"/>
                <a:ea typeface="宋体" panose="02010600030101010101" pitchFamily="2" charset="-122"/>
                <a:cs typeface="Times New Roman" panose="02020603050405020304" pitchFamily="18" charset="0"/>
              </a:rPr>
              <a:t>存储的温度</a:t>
            </a:r>
            <a:endParaRPr lang="zh-CN" altLang="en-US" sz="2800" dirty="0"/>
          </a:p>
        </p:txBody>
      </p:sp>
      <p:pic>
        <p:nvPicPr>
          <p:cNvPr id="10" name="图片 9" descr="C:/Users/admin/Desktop/干熄焦.png干熄焦"/>
          <p:cNvPicPr>
            <a:picLocks noChangeAspect="1"/>
          </p:cNvPicPr>
          <p:nvPr/>
        </p:nvPicPr>
        <p:blipFill rotWithShape="1">
          <a:blip r:embed="rId3"/>
          <a:srcRect l="13576" r="1859" b="11308"/>
          <a:stretch>
            <a:fillRect/>
          </a:stretch>
        </p:blipFill>
        <p:spPr>
          <a:xfrm>
            <a:off x="865839" y="3715124"/>
            <a:ext cx="5108028" cy="2997878"/>
          </a:xfrm>
          <a:prstGeom prst="rect">
            <a:avLst/>
          </a:prstGeom>
          <a:ln>
            <a:solidFill>
              <a:schemeClr val="tx1"/>
            </a:solidFill>
          </a:ln>
        </p:spPr>
      </p:pic>
      <p:cxnSp>
        <p:nvCxnSpPr>
          <p:cNvPr id="17" name="直接箭头连接符 16"/>
          <p:cNvCxnSpPr/>
          <p:nvPr/>
        </p:nvCxnSpPr>
        <p:spPr>
          <a:xfrm flipH="1">
            <a:off x="5738648" y="3021398"/>
            <a:ext cx="1260787" cy="783347"/>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6379845" y="893445"/>
            <a:ext cx="5464810" cy="5092700"/>
            <a:chOff x="10047" y="1407"/>
            <a:chExt cx="8606" cy="8020"/>
          </a:xfrm>
        </p:grpSpPr>
        <p:pic>
          <p:nvPicPr>
            <p:cNvPr id="2" name="图片 1"/>
            <p:cNvPicPr>
              <a:picLocks noChangeAspect="1"/>
            </p:cNvPicPr>
            <p:nvPr>
              <p:custDataLst>
                <p:tags r:id="rId1"/>
              </p:custDataLst>
            </p:nvPr>
          </p:nvPicPr>
          <p:blipFill rotWithShape="1">
            <a:blip r:embed="rId2"/>
            <a:srcRect l="2956" t="2768" r="3793" b="9747"/>
            <a:stretch>
              <a:fillRect/>
            </a:stretch>
          </p:blipFill>
          <p:spPr>
            <a:xfrm>
              <a:off x="10231" y="2244"/>
              <a:ext cx="7940" cy="6765"/>
            </a:xfrm>
            <a:prstGeom prst="rect">
              <a:avLst/>
            </a:prstGeom>
          </p:spPr>
        </p:pic>
        <p:sp>
          <p:nvSpPr>
            <p:cNvPr id="8" name="矩形 7"/>
            <p:cNvSpPr/>
            <p:nvPr>
              <p:custDataLst>
                <p:tags r:id="rId3"/>
              </p:custDataLst>
            </p:nvPr>
          </p:nvSpPr>
          <p:spPr>
            <a:xfrm>
              <a:off x="10047" y="1407"/>
              <a:ext cx="8607" cy="802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矩形 6"/>
          <p:cNvSpPr/>
          <p:nvPr>
            <p:custDataLst>
              <p:tags r:id="rId4"/>
            </p:custDataLst>
          </p:nvPr>
        </p:nvSpPr>
        <p:spPr>
          <a:xfrm>
            <a:off x="6188553" y="6122020"/>
            <a:ext cx="5656521" cy="40403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dirty="0"/>
              <a:t>资料</a:t>
            </a:r>
            <a:r>
              <a:rPr lang="en-US" altLang="zh-CN" dirty="0"/>
              <a:t>2</a:t>
            </a:r>
            <a:r>
              <a:rPr lang="zh-CN" altLang="en-US" dirty="0"/>
              <a:t>：高炉炼铁工艺流程图</a:t>
            </a:r>
            <a:endParaRPr lang="zh-CN" altLang="en-US" dirty="0"/>
          </a:p>
        </p:txBody>
      </p:sp>
      <p:sp>
        <p:nvSpPr>
          <p:cNvPr id="3" name="文本框 2"/>
          <p:cNvSpPr txBox="1"/>
          <p:nvPr/>
        </p:nvSpPr>
        <p:spPr>
          <a:xfrm>
            <a:off x="400685" y="2195222"/>
            <a:ext cx="5207635" cy="1776448"/>
          </a:xfrm>
          <a:prstGeom prst="rect">
            <a:avLst/>
          </a:prstGeom>
        </p:spPr>
        <p:txBody>
          <a:bodyPr wrap="square">
            <a:spAutoFit/>
            <a:extLst>
              <a:ext uri="{4A0BC546-FE56-4ADE-93B0-CB8AF2F6F144}">
                <wpsdc:textFrameExt xmlns:wpsdc="http://www.wps.cn/officeDocument/2022/drawingmlCustomData" type="text"/>
              </a:ext>
            </a:extLst>
          </a:bodyPr>
          <a:lstStyle/>
          <a:p>
            <a:pPr algn="l"/>
            <a:endParaRPr lang="en-US" altLang="zh-CN" sz="3200" dirty="0">
              <a:solidFill>
                <a:srgbClr val="FF0000"/>
              </a:solidFill>
              <a:latin typeface="宋体" panose="02010600030101010101" pitchFamily="2" charset="-122"/>
              <a:ea typeface="宋体" panose="02010600030101010101" pitchFamily="2" charset="-122"/>
            </a:endParaRPr>
          </a:p>
          <a:p>
            <a:pPr algn="l">
              <a:lnSpc>
                <a:spcPct val="150000"/>
              </a:lnSpc>
            </a:pPr>
            <a:r>
              <a:rPr lang="zh-CN" altLang="en-US" sz="2800" b="1" dirty="0">
                <a:latin typeface="宋体" panose="02010600030101010101" pitchFamily="2" charset="-122"/>
                <a:ea typeface="宋体" panose="02010600030101010101" pitchFamily="2" charset="-122"/>
              </a:rPr>
              <a:t>增大煤</a:t>
            </a:r>
            <a:r>
              <a:rPr lang="zh-CN" altLang="en-US" sz="2800" b="1" dirty="0">
                <a:solidFill>
                  <a:schemeClr val="tx1"/>
                </a:solidFill>
                <a:latin typeface="宋体" panose="02010600030101010101" pitchFamily="2" charset="-122"/>
                <a:ea typeface="宋体" panose="02010600030101010101" pitchFamily="2" charset="-122"/>
              </a:rPr>
              <a:t>与氧气的接触面积使煤燃烧更充分，更快速。</a:t>
            </a:r>
            <a:endParaRPr lang="zh-CN" altLang="en-US" sz="2800" b="1" dirty="0">
              <a:solidFill>
                <a:schemeClr val="tx1"/>
              </a:solidFill>
              <a:latin typeface="宋体" panose="02010600030101010101" pitchFamily="2" charset="-122"/>
              <a:ea typeface="宋体" panose="02010600030101010101" pitchFamily="2" charset="-122"/>
            </a:endParaRPr>
          </a:p>
        </p:txBody>
      </p:sp>
      <p:sp>
        <p:nvSpPr>
          <p:cNvPr id="4" name="椭圆 3"/>
          <p:cNvSpPr/>
          <p:nvPr/>
        </p:nvSpPr>
        <p:spPr>
          <a:xfrm>
            <a:off x="9213575" y="4224848"/>
            <a:ext cx="781764" cy="734778"/>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5" name="椭圆 4"/>
          <p:cNvSpPr/>
          <p:nvPr/>
        </p:nvSpPr>
        <p:spPr>
          <a:xfrm>
            <a:off x="9631017" y="1424940"/>
            <a:ext cx="1789044" cy="734778"/>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9" name="文本框 8"/>
          <p:cNvSpPr txBox="1"/>
          <p:nvPr/>
        </p:nvSpPr>
        <p:spPr>
          <a:xfrm>
            <a:off x="337930" y="-35791"/>
            <a:ext cx="8427698" cy="645160"/>
          </a:xfrm>
          <a:prstGeom prst="rect">
            <a:avLst/>
          </a:prstGeom>
        </p:spPr>
        <p:txBody>
          <a:bodyPr wrap="square">
            <a:spAutoFit/>
            <a:extLst>
              <a:ext uri="{4A0BC546-FE56-4ADE-93B0-CB8AF2F6F144}">
                <wpsdc:textFrameExt xmlns:wpsdc="http://www.wps.cn/officeDocument/2022/drawingmlCustomData" type="text"/>
              </a:ext>
            </a:extLst>
          </a:bodyPr>
          <a:lstStyle/>
          <a:p>
            <a:r>
              <a:rPr lang="zh-CN" altLang="en-US" sz="3600" b="1" dirty="0">
                <a:latin typeface="宋体" panose="02010600030101010101" pitchFamily="2" charset="-122"/>
                <a:ea typeface="宋体" panose="02010600030101010101" pitchFamily="2" charset="-122"/>
              </a:rPr>
              <a:t>环节</a:t>
            </a:r>
            <a:r>
              <a:rPr lang="zh-CN" altLang="en-US" sz="3600" b="1" dirty="0">
                <a:latin typeface="宋体" panose="02010600030101010101" pitchFamily="2" charset="-122"/>
                <a:ea typeface="宋体" panose="02010600030101010101" pitchFamily="2" charset="-122"/>
                <a:sym typeface="+mn-ea"/>
              </a:rPr>
              <a:t>一</a:t>
            </a:r>
            <a:r>
              <a:rPr lang="en-US" altLang="zh-CN" sz="3600" b="1" dirty="0">
                <a:latin typeface="宋体" panose="02010600030101010101" pitchFamily="2" charset="-122"/>
                <a:ea typeface="宋体" panose="02010600030101010101" pitchFamily="2" charset="-122"/>
              </a:rPr>
              <a:t>:</a:t>
            </a:r>
            <a:r>
              <a:rPr lang="zh-CN" altLang="en-US" sz="3600" b="1" dirty="0">
                <a:latin typeface="宋体" panose="02010600030101010101" pitchFamily="2" charset="-122"/>
                <a:ea typeface="宋体" panose="02010600030101010101" pitchFamily="2" charset="-122"/>
              </a:rPr>
              <a:t>分析钢铁生产过程中煤炭的使用</a:t>
            </a:r>
            <a:endParaRPr lang="zh-CN" altLang="en-US" sz="3600" b="1" dirty="0">
              <a:latin typeface="宋体" panose="02010600030101010101" pitchFamily="2" charset="-122"/>
              <a:ea typeface="宋体" panose="02010600030101010101" pitchFamily="2" charset="-122"/>
            </a:endParaRPr>
          </a:p>
        </p:txBody>
      </p:sp>
      <p:sp>
        <p:nvSpPr>
          <p:cNvPr id="11" name="文本框 10"/>
          <p:cNvSpPr txBox="1"/>
          <p:nvPr/>
        </p:nvSpPr>
        <p:spPr>
          <a:xfrm>
            <a:off x="400685" y="1548232"/>
            <a:ext cx="6106510" cy="1077218"/>
          </a:xfrm>
          <a:prstGeom prst="rect">
            <a:avLst/>
          </a:prstGeom>
          <a:noFill/>
        </p:spPr>
        <p:txBody>
          <a:bodyPr wrap="square">
            <a:spAutoFit/>
          </a:bodyPr>
          <a:lstStyle/>
          <a:p>
            <a:r>
              <a:rPr lang="zh-CN" altLang="zh-CN" sz="3200" b="1"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喷煤前需将煤块磨成较细的粉</a:t>
            </a:r>
            <a:endParaRPr lang="en-US" altLang="zh-CN" sz="3200" b="1"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p>
            <a:r>
              <a:rPr lang="zh-CN" altLang="en-US" sz="3200" b="1"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目的是？</a:t>
            </a:r>
            <a:endParaRPr lang="zh-CN" altLang="en-US" sz="3200" dirty="0">
              <a:solidFill>
                <a:srgbClr val="FF0000"/>
              </a:solidFill>
            </a:endParaRPr>
          </a:p>
        </p:txBody>
      </p:sp>
      <p:sp>
        <p:nvSpPr>
          <p:cNvPr id="13" name="文本框 12"/>
          <p:cNvSpPr txBox="1"/>
          <p:nvPr/>
        </p:nvSpPr>
        <p:spPr>
          <a:xfrm>
            <a:off x="346710" y="4045312"/>
            <a:ext cx="4079155" cy="656846"/>
          </a:xfrm>
          <a:prstGeom prst="rect">
            <a:avLst/>
          </a:prstGeom>
          <a:noFill/>
        </p:spPr>
        <p:txBody>
          <a:bodyPr wrap="square">
            <a:spAutoFit/>
          </a:bodyPr>
          <a:lstStyle/>
          <a:p>
            <a:pPr algn="l">
              <a:lnSpc>
                <a:spcPct val="150000"/>
              </a:lnSpc>
            </a:pPr>
            <a:r>
              <a:rPr lang="zh-CN" altLang="en-US" sz="2800" b="1" dirty="0">
                <a:latin typeface="Times New Roman" panose="02020603050405020304" pitchFamily="18" charset="0"/>
                <a:ea typeface="宋体" panose="02010600030101010101" pitchFamily="2" charset="-122"/>
                <a:cs typeface="Times New Roman" panose="02020603050405020304" pitchFamily="18" charset="0"/>
              </a:rPr>
              <a:t>增大氧气的浓度</a:t>
            </a:r>
            <a:endParaRPr lang="zh-CN" altLang="en-US" sz="2800" b="1"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6" name="椭圆 15"/>
          <p:cNvSpPr/>
          <p:nvPr/>
        </p:nvSpPr>
        <p:spPr>
          <a:xfrm>
            <a:off x="9122979" y="2295593"/>
            <a:ext cx="2297081" cy="1267413"/>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11" grpId="0"/>
      <p:bldP spid="13" grpId="0"/>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002030" y="998855"/>
            <a:ext cx="5337810" cy="5665697"/>
            <a:chOff x="990" y="2639"/>
            <a:chExt cx="7737" cy="7846"/>
          </a:xfrm>
        </p:grpSpPr>
        <p:pic>
          <p:nvPicPr>
            <p:cNvPr id="100" name="图片 99"/>
            <p:cNvPicPr/>
            <p:nvPr>
              <p:custDataLst>
                <p:tags r:id="rId1"/>
              </p:custDataLst>
            </p:nvPr>
          </p:nvPicPr>
          <p:blipFill>
            <a:blip r:embed="rId2"/>
            <a:srcRect l="22203"/>
            <a:stretch>
              <a:fillRect/>
            </a:stretch>
          </p:blipFill>
          <p:spPr>
            <a:xfrm>
              <a:off x="990" y="2639"/>
              <a:ext cx="6715" cy="7360"/>
            </a:xfrm>
            <a:prstGeom prst="rect">
              <a:avLst/>
            </a:prstGeom>
            <a:noFill/>
            <a:ln w="9525">
              <a:noFill/>
            </a:ln>
          </p:spPr>
        </p:pic>
        <p:sp>
          <p:nvSpPr>
            <p:cNvPr id="2" name="文本框 1"/>
            <p:cNvSpPr txBox="1"/>
            <p:nvPr/>
          </p:nvSpPr>
          <p:spPr>
            <a:xfrm>
              <a:off x="1145" y="10018"/>
              <a:ext cx="7582" cy="467"/>
            </a:xfrm>
            <a:prstGeom prst="rect">
              <a:avLst/>
            </a:prstGeom>
          </p:spPr>
          <p:txBody>
            <a:bodyPr wrap="square">
              <a:spAutoFit/>
              <a:extLst>
                <a:ext uri="{4A0BC546-FE56-4ADE-93B0-CB8AF2F6F144}">
                  <wpsdc:textFrameExt xmlns:wpsdc="http://www.wps.cn/officeDocument/2022/drawingmlCustomData" type="text"/>
                </a:ext>
              </a:extLst>
            </a:bodyPr>
            <a:lstStyle/>
            <a:p>
              <a:pPr algn="l"/>
              <a:r>
                <a:rPr lang="zh-CN" altLang="en-US" sz="1600" dirty="0">
                  <a:latin typeface="Arial" panose="020B0604020202020204" pitchFamily="34" charset="0"/>
                  <a:ea typeface="微软雅黑" panose="020B0503020204020204" pitchFamily="34" charset="-122"/>
                </a:rPr>
                <a:t>江苏沙钢集团</a:t>
              </a:r>
              <a:r>
                <a:rPr lang="en-US" altLang="zh-CN" sz="1600" dirty="0">
                  <a:latin typeface="Arial" panose="020B0604020202020204" pitchFamily="34" charset="0"/>
                  <a:ea typeface="微软雅黑" panose="020B0503020204020204" pitchFamily="34" charset="-122"/>
                </a:rPr>
                <a:t>20</a:t>
              </a:r>
              <a:r>
                <a:rPr lang="zh-CN" altLang="en-US" sz="1600" dirty="0">
                  <a:latin typeface="Arial" panose="020B0604020202020204" pitchFamily="34" charset="0"/>
                  <a:ea typeface="微软雅黑" panose="020B0503020204020204" pitchFamily="34" charset="-122"/>
                </a:rPr>
                <a:t>万</a:t>
              </a:r>
              <a:r>
                <a:rPr lang="en-US" altLang="zh-CN" sz="1600" dirty="0">
                  <a:latin typeface="Arial" panose="020B0604020202020204" pitchFamily="34" charset="0"/>
                  <a:ea typeface="微软雅黑" panose="020B0503020204020204" pitchFamily="34" charset="-122"/>
                </a:rPr>
                <a:t>m</a:t>
              </a:r>
              <a:r>
                <a:rPr lang="en-US" altLang="zh-CN" sz="1600" baseline="30000" dirty="0">
                  <a:latin typeface="Arial" panose="020B0604020202020204" pitchFamily="34" charset="0"/>
                  <a:ea typeface="微软雅黑" panose="020B0503020204020204" pitchFamily="34" charset="-122"/>
                </a:rPr>
                <a:t>3 </a:t>
              </a:r>
              <a:r>
                <a:rPr lang="zh-CN" altLang="en-US" sz="1600" dirty="0">
                  <a:latin typeface="Arial" panose="020B0604020202020204" pitchFamily="34" charset="0"/>
                  <a:ea typeface="微软雅黑" panose="020B0503020204020204" pitchFamily="34" charset="-122"/>
                </a:rPr>
                <a:t>密封高炉煤气柜</a:t>
              </a:r>
              <a:endParaRPr lang="zh-CN" altLang="en-US" sz="1600" dirty="0">
                <a:latin typeface="Arial" panose="020B0604020202020204" pitchFamily="34" charset="0"/>
                <a:ea typeface="微软雅黑" panose="020B0503020204020204" pitchFamily="34" charset="-122"/>
              </a:endParaRPr>
            </a:p>
          </p:txBody>
        </p:sp>
      </p:grpSp>
      <p:sp>
        <p:nvSpPr>
          <p:cNvPr id="7" name="文本框 6"/>
          <p:cNvSpPr txBox="1"/>
          <p:nvPr/>
        </p:nvSpPr>
        <p:spPr>
          <a:xfrm>
            <a:off x="337930" y="-35791"/>
            <a:ext cx="8427698" cy="645160"/>
          </a:xfrm>
          <a:prstGeom prst="rect">
            <a:avLst/>
          </a:prstGeom>
        </p:spPr>
        <p:txBody>
          <a:bodyPr wrap="square">
            <a:spAutoFit/>
            <a:extLst>
              <a:ext uri="{4A0BC546-FE56-4ADE-93B0-CB8AF2F6F144}">
                <wpsdc:textFrameExt xmlns:wpsdc="http://www.wps.cn/officeDocument/2022/drawingmlCustomData" type="text"/>
              </a:ext>
            </a:extLst>
          </a:bodyPr>
          <a:lstStyle/>
          <a:p>
            <a:r>
              <a:rPr lang="zh-CN" altLang="en-US" sz="3600" b="1" dirty="0">
                <a:latin typeface="宋体" panose="02010600030101010101" pitchFamily="2" charset="-122"/>
                <a:ea typeface="宋体" panose="02010600030101010101" pitchFamily="2" charset="-122"/>
              </a:rPr>
              <a:t>环节</a:t>
            </a:r>
            <a:r>
              <a:rPr lang="zh-CN" altLang="en-US" sz="3600" b="1" dirty="0">
                <a:latin typeface="宋体" panose="02010600030101010101" pitchFamily="2" charset="-122"/>
                <a:ea typeface="宋体" panose="02010600030101010101" pitchFamily="2" charset="-122"/>
                <a:sym typeface="+mn-ea"/>
              </a:rPr>
              <a:t>一</a:t>
            </a:r>
            <a:r>
              <a:rPr lang="en-US" altLang="zh-CN" sz="3600" b="1" dirty="0">
                <a:latin typeface="宋体" panose="02010600030101010101" pitchFamily="2" charset="-122"/>
                <a:ea typeface="宋体" panose="02010600030101010101" pitchFamily="2" charset="-122"/>
              </a:rPr>
              <a:t>:</a:t>
            </a:r>
            <a:r>
              <a:rPr lang="zh-CN" altLang="en-US" sz="3600" b="1" dirty="0">
                <a:latin typeface="宋体" panose="02010600030101010101" pitchFamily="2" charset="-122"/>
                <a:ea typeface="宋体" panose="02010600030101010101" pitchFamily="2" charset="-122"/>
              </a:rPr>
              <a:t>分析钢铁生产过程中煤炭的使用</a:t>
            </a:r>
            <a:endParaRPr lang="zh-CN" altLang="en-US" sz="3600" b="1" dirty="0">
              <a:latin typeface="宋体" panose="02010600030101010101" pitchFamily="2" charset="-122"/>
              <a:ea typeface="宋体" panose="02010600030101010101" pitchFamily="2" charset="-122"/>
            </a:endParaRPr>
          </a:p>
        </p:txBody>
      </p:sp>
      <p:pic>
        <p:nvPicPr>
          <p:cNvPr id="205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r="49102"/>
          <a:stretch>
            <a:fillRect/>
          </a:stretch>
        </p:blipFill>
        <p:spPr bwMode="auto">
          <a:xfrm>
            <a:off x="5672319" y="2927567"/>
            <a:ext cx="1967036" cy="2576443"/>
          </a:xfrm>
          <a:prstGeom prst="rect">
            <a:avLst/>
          </a:prstGeom>
          <a:noFill/>
          <a:extLst>
            <a:ext uri="{909E8E84-426E-40DD-AFC4-6F175D3DCCD1}">
              <a14:hiddenFill xmlns:a14="http://schemas.microsoft.com/office/drawing/2010/main">
                <a:solidFill>
                  <a:srgbClr val="FFFFFF"/>
                </a:solidFill>
              </a14:hiddenFill>
            </a:ext>
          </a:extLst>
        </p:spPr>
      </p:pic>
      <p:sp>
        <p:nvSpPr>
          <p:cNvPr id="8" name="文本框 7"/>
          <p:cNvSpPr txBox="1"/>
          <p:nvPr/>
        </p:nvSpPr>
        <p:spPr>
          <a:xfrm>
            <a:off x="6210244" y="5165378"/>
            <a:ext cx="1500808" cy="400110"/>
          </a:xfrm>
          <a:prstGeom prst="rect">
            <a:avLst/>
          </a:prstGeom>
          <a:noFill/>
        </p:spPr>
        <p:txBody>
          <a:bodyPr wrap="square" rtlCol="0">
            <a:spAutoFit/>
          </a:bodyPr>
          <a:lstStyle/>
          <a:p>
            <a:r>
              <a:rPr lang="zh-CN" altLang="en-US" sz="2000" b="1" dirty="0">
                <a:latin typeface="宋体" panose="02010600030101010101" pitchFamily="2" charset="-122"/>
                <a:ea typeface="宋体" panose="02010600030101010101" pitchFamily="2" charset="-122"/>
              </a:rPr>
              <a:t>禁止烟火</a:t>
            </a:r>
            <a:endParaRPr lang="zh-CN" altLang="en-US" sz="2000" b="1" dirty="0">
              <a:latin typeface="宋体" panose="02010600030101010101" pitchFamily="2" charset="-122"/>
              <a:ea typeface="宋体" panose="02010600030101010101" pitchFamily="2" charset="-122"/>
            </a:endParaRPr>
          </a:p>
        </p:txBody>
      </p:sp>
      <p:sp>
        <p:nvSpPr>
          <p:cNvPr id="3" name="文本框 2"/>
          <p:cNvSpPr txBox="1"/>
          <p:nvPr/>
        </p:nvSpPr>
        <p:spPr>
          <a:xfrm>
            <a:off x="6096000" y="1993311"/>
            <a:ext cx="5913783" cy="1582869"/>
          </a:xfrm>
          <a:prstGeom prst="rect">
            <a:avLst/>
          </a:prstGeom>
          <a:noFill/>
        </p:spPr>
        <p:txBody>
          <a:bodyPr wrap="square" rtlCol="0">
            <a:spAutoFit/>
          </a:bodyPr>
          <a:lstStyle/>
          <a:p>
            <a:pPr algn="l"/>
            <a:r>
              <a:rPr lang="zh-CN" altLang="zh-CN" sz="2800" b="1" kern="0" dirty="0">
                <a:solidFill>
                  <a:srgbClr val="FF0000"/>
                </a:solidFill>
                <a:effectLst/>
                <a:latin typeface="Times New Roman" panose="02020603050405020304" pitchFamily="18" charset="0"/>
                <a:ea typeface="宋体" panose="02010600030101010101" pitchFamily="2" charset="-122"/>
              </a:rPr>
              <a:t>高炉煤气在运输和储存过程应该</a:t>
            </a:r>
            <a:endParaRPr lang="en-US" altLang="zh-CN" sz="2800" b="1" kern="0" dirty="0">
              <a:solidFill>
                <a:srgbClr val="FF0000"/>
              </a:solidFill>
              <a:effectLst/>
              <a:latin typeface="Times New Roman" panose="02020603050405020304" pitchFamily="18" charset="0"/>
              <a:ea typeface="宋体" panose="02010600030101010101" pitchFamily="2" charset="-122"/>
            </a:endParaRPr>
          </a:p>
          <a:p>
            <a:pPr algn="l"/>
            <a:r>
              <a:rPr lang="zh-CN" altLang="zh-CN" sz="2800" b="1" kern="0" dirty="0">
                <a:solidFill>
                  <a:srgbClr val="FF0000"/>
                </a:solidFill>
                <a:effectLst/>
                <a:latin typeface="Times New Roman" panose="02020603050405020304" pitchFamily="18" charset="0"/>
                <a:ea typeface="宋体" panose="02010600030101010101" pitchFamily="2" charset="-122"/>
              </a:rPr>
              <a:t>注意什么事项？</a:t>
            </a:r>
            <a:endParaRPr lang="zh-CN" altLang="zh-CN" sz="2800" kern="100" dirty="0">
              <a:solidFill>
                <a:srgbClr val="FF0000"/>
              </a:solidFill>
              <a:effectLst/>
              <a:latin typeface="Times New Roman" panose="02020603050405020304" pitchFamily="18" charset="0"/>
              <a:ea typeface="宋体" panose="02010600030101010101" pitchFamily="2" charset="-122"/>
            </a:endParaRPr>
          </a:p>
          <a:p>
            <a:pPr algn="l">
              <a:lnSpc>
                <a:spcPct val="127000"/>
              </a:lnSpc>
            </a:pPr>
            <a:r>
              <a:rPr lang="en-US" altLang="zh-CN" sz="1800" b="1" kern="0" dirty="0">
                <a:effectLst/>
                <a:latin typeface="Times New Roman" panose="02020603050405020304" pitchFamily="18" charset="0"/>
                <a:ea typeface="宋体" panose="02010600030101010101" pitchFamily="2" charset="-122"/>
              </a:rPr>
              <a:t> </a:t>
            </a:r>
            <a:endParaRPr lang="zh-CN" altLang="zh-CN" sz="1800" kern="100" dirty="0">
              <a:effectLst/>
              <a:latin typeface="Times New Roman" panose="02020603050405020304" pitchFamily="18" charset="0"/>
              <a:ea typeface="宋体" panose="02010600030101010101" pitchFamily="2" charset="-122"/>
            </a:endParaRPr>
          </a:p>
          <a:p>
            <a:endParaRPr lang="zh-CN" altLang="en-US" dirty="0"/>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320" t="2306" r="7237" b="33978"/>
          <a:stretch>
            <a:fillRect/>
          </a:stretch>
        </p:blipFill>
        <p:spPr bwMode="auto">
          <a:xfrm>
            <a:off x="8098863" y="3544265"/>
            <a:ext cx="1415126" cy="1343045"/>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8252845" y="5165378"/>
            <a:ext cx="1500808" cy="400110"/>
          </a:xfrm>
          <a:prstGeom prst="rect">
            <a:avLst/>
          </a:prstGeom>
          <a:noFill/>
        </p:spPr>
        <p:txBody>
          <a:bodyPr wrap="square" rtlCol="0">
            <a:spAutoFit/>
          </a:bodyPr>
          <a:lstStyle/>
          <a:p>
            <a:r>
              <a:rPr lang="zh-CN" altLang="en-US" sz="2000" b="1" dirty="0">
                <a:latin typeface="宋体" panose="02010600030101010101" pitchFamily="2" charset="-122"/>
                <a:ea typeface="宋体" panose="02010600030101010101" pitchFamily="2" charset="-122"/>
              </a:rPr>
              <a:t>禁止撞击</a:t>
            </a:r>
            <a:endParaRPr lang="zh-CN" altLang="en-US" sz="2000" b="1" dirty="0">
              <a:latin typeface="宋体" panose="02010600030101010101" pitchFamily="2" charset="-122"/>
              <a:ea typeface="宋体" panose="02010600030101010101" pitchFamily="2" charset="-122"/>
            </a:endParaRPr>
          </a:p>
        </p:txBody>
      </p:sp>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59964" y="3707296"/>
            <a:ext cx="1440054" cy="1180014"/>
          </a:xfrm>
          <a:prstGeom prst="rect">
            <a:avLst/>
          </a:prstGeom>
          <a:noFill/>
          <a:extLst>
            <a:ext uri="{909E8E84-426E-40DD-AFC4-6F175D3DCCD1}">
              <a14:hiddenFill xmlns:a14="http://schemas.microsoft.com/office/drawing/2010/main">
                <a:solidFill>
                  <a:srgbClr val="FFFFFF"/>
                </a:solidFill>
              </a14:hiddenFill>
            </a:ext>
          </a:extLst>
        </p:spPr>
      </p:pic>
      <p:sp>
        <p:nvSpPr>
          <p:cNvPr id="6" name="文本框 5"/>
          <p:cNvSpPr txBox="1"/>
          <p:nvPr/>
        </p:nvSpPr>
        <p:spPr>
          <a:xfrm>
            <a:off x="10354935" y="5165378"/>
            <a:ext cx="1500808" cy="400110"/>
          </a:xfrm>
          <a:prstGeom prst="rect">
            <a:avLst/>
          </a:prstGeom>
          <a:noFill/>
        </p:spPr>
        <p:txBody>
          <a:bodyPr wrap="square" rtlCol="0">
            <a:spAutoFit/>
          </a:bodyPr>
          <a:lstStyle/>
          <a:p>
            <a:r>
              <a:rPr lang="zh-CN" altLang="en-US" sz="2000" b="1" dirty="0">
                <a:latin typeface="宋体" panose="02010600030101010101" pitchFamily="2" charset="-122"/>
                <a:ea typeface="宋体" panose="02010600030101010101" pitchFamily="2" charset="-122"/>
              </a:rPr>
              <a:t>防止高温</a:t>
            </a:r>
            <a:endParaRPr lang="zh-CN" altLang="en-US" sz="2000" b="1" dirty="0">
              <a:latin typeface="宋体" panose="02010600030101010101" pitchFamily="2" charset="-122"/>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1202635" y="1353103"/>
            <a:ext cx="10573053" cy="2422779"/>
          </a:xfrm>
          <a:prstGeom prst="rect">
            <a:avLst/>
          </a:prstGeom>
        </p:spPr>
        <p:txBody>
          <a:bodyPr wrap="square">
            <a:spAutoFit/>
            <a:extLst>
              <a:ext uri="{4A0BC546-FE56-4ADE-93B0-CB8AF2F6F144}">
                <wpsdc:textFrameExt xmlns:wpsdc="http://www.wps.cn/officeDocument/2022/drawingmlCustomData" type="text"/>
              </a:ext>
            </a:extLst>
          </a:bodyPr>
          <a:lstStyle/>
          <a:p>
            <a:pPr algn="l"/>
            <a:r>
              <a:rPr lang="zh-CN" altLang="en-US" sz="3200" b="1" dirty="0">
                <a:solidFill>
                  <a:srgbClr val="FF0000"/>
                </a:solidFill>
                <a:latin typeface="宋体" panose="02010600030101010101" pitchFamily="2" charset="-122"/>
                <a:ea typeface="宋体" panose="02010600030101010101" pitchFamily="2" charset="-122"/>
              </a:rPr>
              <a:t>化学方程式的书写</a:t>
            </a:r>
            <a:endParaRPr lang="zh-CN" altLang="en-US" sz="3200" b="1" dirty="0">
              <a:solidFill>
                <a:srgbClr val="FF0000"/>
              </a:solidFill>
              <a:latin typeface="宋体" panose="02010600030101010101" pitchFamily="2" charset="-122"/>
              <a:ea typeface="宋体" panose="02010600030101010101" pitchFamily="2" charset="-122"/>
            </a:endParaRPr>
          </a:p>
          <a:p>
            <a:pPr>
              <a:lnSpc>
                <a:spcPct val="150000"/>
              </a:lnSpc>
            </a:pPr>
            <a:r>
              <a:rPr lang="zh-CN" altLang="en-US" sz="2800" b="1" dirty="0">
                <a:solidFill>
                  <a:srgbClr val="FF0000"/>
                </a:solidFill>
                <a:latin typeface="宋体" panose="02010600030101010101" pitchFamily="2" charset="-122"/>
                <a:ea typeface="宋体" panose="02010600030101010101" pitchFamily="2" charset="-122"/>
              </a:rPr>
              <a:t>写：</a:t>
            </a:r>
            <a:r>
              <a:rPr lang="zh-CN" altLang="en-US" sz="2800" b="1" dirty="0">
                <a:latin typeface="宋体" panose="02010600030101010101" pitchFamily="2" charset="-122"/>
                <a:ea typeface="宋体" panose="02010600030101010101" pitchFamily="2" charset="-122"/>
              </a:rPr>
              <a:t>正确书写反应物生成物的化学式</a:t>
            </a:r>
            <a:endParaRPr lang="zh-CN" altLang="en-US" sz="2800" b="1" dirty="0">
              <a:latin typeface="宋体" panose="02010600030101010101" pitchFamily="2" charset="-122"/>
              <a:ea typeface="宋体" panose="02010600030101010101" pitchFamily="2" charset="-122"/>
            </a:endParaRPr>
          </a:p>
          <a:p>
            <a:pPr>
              <a:lnSpc>
                <a:spcPct val="150000"/>
              </a:lnSpc>
            </a:pPr>
            <a:r>
              <a:rPr lang="zh-CN" altLang="en-US" sz="2800" b="1" dirty="0">
                <a:solidFill>
                  <a:srgbClr val="FF0000"/>
                </a:solidFill>
                <a:latin typeface="宋体" panose="02010600030101010101" pitchFamily="2" charset="-122"/>
                <a:ea typeface="宋体" panose="02010600030101010101" pitchFamily="2" charset="-122"/>
                <a:sym typeface="+mn-ea"/>
              </a:rPr>
              <a:t>配：</a:t>
            </a:r>
            <a:r>
              <a:rPr lang="zh-CN" altLang="en-US" sz="2800" b="1" dirty="0">
                <a:latin typeface="宋体" panose="02010600030101010101" pitchFamily="2" charset="-122"/>
                <a:ea typeface="宋体" panose="02010600030101010101" pitchFamily="2" charset="-122"/>
                <a:sym typeface="+mn-ea"/>
              </a:rPr>
              <a:t>依据质量守恒定律在化学式前加化学计量数，短线改等号</a:t>
            </a:r>
            <a:endParaRPr lang="zh-CN" altLang="en-US" sz="2800" b="1" dirty="0">
              <a:latin typeface="宋体" panose="02010600030101010101" pitchFamily="2" charset="-122"/>
              <a:ea typeface="宋体" panose="02010600030101010101" pitchFamily="2" charset="-122"/>
              <a:sym typeface="+mn-ea"/>
            </a:endParaRPr>
          </a:p>
          <a:p>
            <a:pPr>
              <a:lnSpc>
                <a:spcPct val="150000"/>
              </a:lnSpc>
              <a:buClrTx/>
              <a:buSzTx/>
              <a:buFontTx/>
            </a:pPr>
            <a:r>
              <a:rPr lang="zh-CN" altLang="en-US" sz="2800" b="1" dirty="0">
                <a:solidFill>
                  <a:srgbClr val="FF0000"/>
                </a:solidFill>
                <a:latin typeface="宋体" panose="02010600030101010101" pitchFamily="2" charset="-122"/>
                <a:ea typeface="宋体" panose="02010600030101010101" pitchFamily="2" charset="-122"/>
              </a:rPr>
              <a:t>标注：</a:t>
            </a:r>
            <a:r>
              <a:rPr lang="zh-CN" altLang="en-US" sz="2800" b="1" dirty="0">
                <a:latin typeface="宋体" panose="02010600030101010101" pitchFamily="2" charset="-122"/>
                <a:ea typeface="宋体" panose="02010600030101010101" pitchFamily="2" charset="-122"/>
              </a:rPr>
              <a:t>标明反应条件，标注状态符号</a:t>
            </a:r>
            <a:r>
              <a:rPr lang="en-US" altLang="zh-CN" sz="2800" b="1" dirty="0">
                <a:latin typeface="宋体" panose="02010600030101010101" pitchFamily="2" charset="-122"/>
                <a:ea typeface="宋体" panose="02010600030101010101" pitchFamily="2" charset="-122"/>
              </a:rPr>
              <a:t>“</a:t>
            </a:r>
            <a:r>
              <a:rPr lang="zh-CN" altLang="en-US" sz="2800" b="1" dirty="0">
                <a:latin typeface="宋体" panose="02010600030101010101" pitchFamily="2" charset="-122"/>
                <a:ea typeface="宋体" panose="02010600030101010101" pitchFamily="2" charset="-122"/>
              </a:rPr>
              <a:t>↑</a:t>
            </a:r>
            <a:r>
              <a:rPr lang="en-US" altLang="zh-CN" sz="2800" b="1" dirty="0">
                <a:latin typeface="宋体" panose="02010600030101010101" pitchFamily="2" charset="-122"/>
                <a:ea typeface="宋体" panose="02010600030101010101" pitchFamily="2" charset="-122"/>
              </a:rPr>
              <a:t>”</a:t>
            </a:r>
            <a:r>
              <a:rPr lang="zh-CN" altLang="en-US" sz="2800" b="1" dirty="0">
                <a:latin typeface="宋体" panose="02010600030101010101" pitchFamily="2" charset="-122"/>
                <a:ea typeface="宋体" panose="02010600030101010101" pitchFamily="2" charset="-122"/>
              </a:rPr>
              <a:t>或</a:t>
            </a:r>
            <a:r>
              <a:rPr lang="en-US" altLang="zh-CN" sz="2800" b="1" dirty="0">
                <a:latin typeface="宋体" panose="02010600030101010101" pitchFamily="2" charset="-122"/>
                <a:ea typeface="宋体" panose="02010600030101010101" pitchFamily="2" charset="-122"/>
              </a:rPr>
              <a:t>“</a:t>
            </a:r>
            <a:r>
              <a:rPr lang="zh-CN" altLang="en-US" sz="2800" b="1" dirty="0">
                <a:latin typeface="宋体" panose="02010600030101010101" pitchFamily="2" charset="-122"/>
                <a:ea typeface="宋体" panose="02010600030101010101" pitchFamily="2" charset="-122"/>
              </a:rPr>
              <a:t>↓</a:t>
            </a:r>
            <a:r>
              <a:rPr lang="en-US" altLang="zh-CN" sz="2800" b="1" dirty="0">
                <a:latin typeface="宋体" panose="02010600030101010101" pitchFamily="2" charset="-122"/>
                <a:ea typeface="宋体" panose="02010600030101010101" pitchFamily="2" charset="-122"/>
              </a:rPr>
              <a:t>”</a:t>
            </a:r>
            <a:endParaRPr lang="en-US" altLang="zh-CN" sz="2800" b="1" dirty="0">
              <a:latin typeface="宋体" panose="02010600030101010101" pitchFamily="2" charset="-122"/>
              <a:ea typeface="宋体" panose="02010600030101010101" pitchFamily="2" charset="-122"/>
            </a:endParaRPr>
          </a:p>
        </p:txBody>
      </p:sp>
      <p:sp>
        <p:nvSpPr>
          <p:cNvPr id="3" name="文本框 2"/>
          <p:cNvSpPr txBox="1"/>
          <p:nvPr/>
        </p:nvSpPr>
        <p:spPr>
          <a:xfrm>
            <a:off x="337930" y="-35791"/>
            <a:ext cx="8427698" cy="645160"/>
          </a:xfrm>
          <a:prstGeom prst="rect">
            <a:avLst/>
          </a:prstGeom>
        </p:spPr>
        <p:txBody>
          <a:bodyPr wrap="square">
            <a:spAutoFit/>
            <a:extLst>
              <a:ext uri="{4A0BC546-FE56-4ADE-93B0-CB8AF2F6F144}">
                <wpsdc:textFrameExt xmlns:wpsdc="http://www.wps.cn/officeDocument/2022/drawingmlCustomData" type="text"/>
              </a:ext>
            </a:extLst>
          </a:bodyPr>
          <a:lstStyle/>
          <a:p>
            <a:r>
              <a:rPr lang="zh-CN" altLang="en-US" sz="3600" b="1" dirty="0">
                <a:latin typeface="宋体" panose="02010600030101010101" pitchFamily="2" charset="-122"/>
                <a:ea typeface="宋体" panose="02010600030101010101" pitchFamily="2" charset="-122"/>
              </a:rPr>
              <a:t>环节一</a:t>
            </a:r>
            <a:r>
              <a:rPr lang="en-US" altLang="zh-CN" sz="3600" b="1" dirty="0">
                <a:latin typeface="宋体" panose="02010600030101010101" pitchFamily="2" charset="-122"/>
                <a:ea typeface="宋体" panose="02010600030101010101" pitchFamily="2" charset="-122"/>
              </a:rPr>
              <a:t>:</a:t>
            </a:r>
            <a:r>
              <a:rPr lang="zh-CN" altLang="en-US" sz="3600" b="1" dirty="0">
                <a:latin typeface="宋体" panose="02010600030101010101" pitchFamily="2" charset="-122"/>
                <a:ea typeface="宋体" panose="02010600030101010101" pitchFamily="2" charset="-122"/>
              </a:rPr>
              <a:t>分析钢铁生产过程中煤炭的使用</a:t>
            </a:r>
            <a:endParaRPr lang="zh-CN" altLang="en-US" sz="3600" b="1" dirty="0">
              <a:latin typeface="宋体" panose="02010600030101010101" pitchFamily="2" charset="-122"/>
              <a:ea typeface="宋体" panose="02010600030101010101" pitchFamily="2" charset="-122"/>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40485" y="1413510"/>
            <a:ext cx="9815195" cy="3415665"/>
          </a:xfrm>
          <a:prstGeom prst="rect">
            <a:avLst/>
          </a:prstGeom>
        </p:spPr>
        <p:txBody>
          <a:bodyPr wrap="square">
            <a:noAutofit/>
            <a:extLst>
              <a:ext uri="{4A0BC546-FE56-4ADE-93B0-CB8AF2F6F144}">
                <wpsdc:textFrameExt xmlns:wpsdc="http://www.wps.cn/officeDocument/2022/drawingmlCustomData" type="text"/>
              </a:ext>
            </a:extLst>
          </a:bodyPr>
          <a:lstStyle/>
          <a:p>
            <a:pPr algn="l"/>
            <a:r>
              <a:rPr lang="zh-CN" altLang="en-US" sz="3200" b="1" dirty="0">
                <a:solidFill>
                  <a:srgbClr val="FF0000"/>
                </a:solidFill>
                <a:latin typeface="宋体" panose="02010600030101010101" pitchFamily="2" charset="-122"/>
                <a:ea typeface="宋体" panose="02010600030101010101" pitchFamily="2" charset="-122"/>
              </a:rPr>
              <a:t>质量守恒定律：</a:t>
            </a:r>
            <a:endParaRPr lang="en-US" altLang="zh-CN" sz="3200" b="1" dirty="0">
              <a:solidFill>
                <a:srgbClr val="FF0000"/>
              </a:solidFill>
              <a:latin typeface="宋体" panose="02010600030101010101" pitchFamily="2" charset="-122"/>
              <a:ea typeface="宋体" panose="02010600030101010101" pitchFamily="2" charset="-122"/>
            </a:endParaRPr>
          </a:p>
          <a:p>
            <a:pPr algn="l">
              <a:lnSpc>
                <a:spcPct val="150000"/>
              </a:lnSpc>
              <a:buClrTx/>
              <a:buSzTx/>
              <a:buNone/>
            </a:pPr>
            <a:r>
              <a:rPr lang="zh-CN" altLang="en-US" sz="2800" b="1" dirty="0">
                <a:solidFill>
                  <a:srgbClr val="FF0000"/>
                </a:solidFill>
                <a:latin typeface="宋体" panose="02010600030101010101" pitchFamily="2" charset="-122"/>
                <a:ea typeface="宋体" panose="02010600030101010101" pitchFamily="2" charset="-122"/>
              </a:rPr>
              <a:t>参加化学反应的各物质的质量总和等于反应后生成的各物质的质量总和。</a:t>
            </a:r>
            <a:endParaRPr lang="zh-CN" altLang="en-US" sz="2800" b="1" dirty="0">
              <a:solidFill>
                <a:srgbClr val="FF0000"/>
              </a:solidFill>
              <a:latin typeface="宋体" panose="02010600030101010101" pitchFamily="2" charset="-122"/>
              <a:ea typeface="宋体" panose="02010600030101010101" pitchFamily="2" charset="-122"/>
            </a:endParaRPr>
          </a:p>
          <a:p>
            <a:pPr algn="l">
              <a:lnSpc>
                <a:spcPct val="150000"/>
              </a:lnSpc>
              <a:buClrTx/>
              <a:buSzTx/>
              <a:buNone/>
            </a:pPr>
            <a:r>
              <a:rPr lang="zh-CN" altLang="en-US" sz="2800" b="1" dirty="0">
                <a:latin typeface="宋体" panose="02010600030101010101" pitchFamily="2" charset="-122"/>
                <a:ea typeface="宋体" panose="02010600030101010101" pitchFamily="2" charset="-122"/>
              </a:rPr>
              <a:t>宏观解释：化学反应前后元素的种类、质量不变。</a:t>
            </a:r>
            <a:endParaRPr lang="zh-CN" altLang="en-US" sz="2800" b="1" dirty="0">
              <a:latin typeface="宋体" panose="02010600030101010101" pitchFamily="2" charset="-122"/>
              <a:ea typeface="宋体" panose="02010600030101010101" pitchFamily="2" charset="-122"/>
            </a:endParaRPr>
          </a:p>
          <a:p>
            <a:pPr algn="l">
              <a:lnSpc>
                <a:spcPct val="150000"/>
              </a:lnSpc>
            </a:pPr>
            <a:endParaRPr lang="zh-CN" altLang="en-US" sz="2800" b="1" dirty="0">
              <a:latin typeface="宋体" panose="02010600030101010101" pitchFamily="2" charset="-122"/>
              <a:ea typeface="宋体" panose="02010600030101010101" pitchFamily="2" charset="-122"/>
            </a:endParaRPr>
          </a:p>
        </p:txBody>
      </p:sp>
      <p:sp>
        <p:nvSpPr>
          <p:cNvPr id="3" name="文本框 2"/>
          <p:cNvSpPr txBox="1"/>
          <p:nvPr/>
        </p:nvSpPr>
        <p:spPr>
          <a:xfrm>
            <a:off x="337930" y="-35791"/>
            <a:ext cx="8427698" cy="645160"/>
          </a:xfrm>
          <a:prstGeom prst="rect">
            <a:avLst/>
          </a:prstGeom>
        </p:spPr>
        <p:txBody>
          <a:bodyPr wrap="square">
            <a:spAutoFit/>
            <a:extLst>
              <a:ext uri="{4A0BC546-FE56-4ADE-93B0-CB8AF2F6F144}">
                <wpsdc:textFrameExt xmlns:wpsdc="http://www.wps.cn/officeDocument/2022/drawingmlCustomData" type="text"/>
              </a:ext>
            </a:extLst>
          </a:bodyPr>
          <a:lstStyle/>
          <a:p>
            <a:r>
              <a:rPr lang="zh-CN" altLang="en-US" sz="3600" b="1" dirty="0">
                <a:latin typeface="宋体" panose="02010600030101010101" pitchFamily="2" charset="-122"/>
                <a:ea typeface="宋体" panose="02010600030101010101" pitchFamily="2" charset="-122"/>
              </a:rPr>
              <a:t>环节二</a:t>
            </a:r>
            <a:r>
              <a:rPr lang="en-US" altLang="zh-CN" sz="3600" b="1" dirty="0">
                <a:latin typeface="宋体" panose="02010600030101010101" pitchFamily="2" charset="-122"/>
                <a:ea typeface="宋体" panose="02010600030101010101" pitchFamily="2" charset="-122"/>
              </a:rPr>
              <a:t>:</a:t>
            </a:r>
            <a:r>
              <a:rPr lang="zh-CN" altLang="en-US" sz="3600" b="1" dirty="0">
                <a:latin typeface="宋体" panose="02010600030101010101" pitchFamily="2" charset="-122"/>
                <a:ea typeface="宋体" panose="02010600030101010101" pitchFamily="2" charset="-122"/>
              </a:rPr>
              <a:t>计算钢铁生产中的碳排放量</a:t>
            </a:r>
            <a:endParaRPr lang="zh-CN" altLang="en-US" sz="3600" b="1" dirty="0">
              <a:latin typeface="宋体" panose="02010600030101010101" pitchFamily="2" charset="-122"/>
              <a:ea typeface="宋体" panose="02010600030101010101" pitchFamily="2" charset="-122"/>
            </a:endParaRPr>
          </a:p>
        </p:txBody>
      </p:sp>
    </p:spTree>
  </p:cSld>
  <p:clrMapOvr>
    <a:masterClrMapping/>
  </p:clrMapOvr>
  <p:transition/>
</p:sld>
</file>

<file path=ppt/tags/tag1.xml><?xml version="1.0" encoding="utf-8"?>
<p:tagLst xmlns:p="http://schemas.openxmlformats.org/presentationml/2006/main">
  <p:tag name="AS_UNIQUEID" val="375"/>
</p:tagLst>
</file>

<file path=ppt/tags/tag10.xml><?xml version="1.0" encoding="utf-8"?>
<p:tagLst xmlns:p="http://schemas.openxmlformats.org/presentationml/2006/main">
  <p:tag name="AS_UNIQUEID" val="385"/>
</p:tagLst>
</file>

<file path=ppt/tags/tag11.xml><?xml version="1.0" encoding="utf-8"?>
<p:tagLst xmlns:p="http://schemas.openxmlformats.org/presentationml/2006/main">
  <p:tag name="AS_UNIQUEID" val="387"/>
</p:tagLst>
</file>

<file path=ppt/tags/tag12.xml><?xml version="1.0" encoding="utf-8"?>
<p:tagLst xmlns:p="http://schemas.openxmlformats.org/presentationml/2006/main">
  <p:tag name="AS_UNIQUEID" val="388"/>
</p:tagLst>
</file>

<file path=ppt/tags/tag13.xml><?xml version="1.0" encoding="utf-8"?>
<p:tagLst xmlns:p="http://schemas.openxmlformats.org/presentationml/2006/main">
  <p:tag name="AS_UNIQUEID" val="389"/>
</p:tagLst>
</file>

<file path=ppt/tags/tag14.xml><?xml version="1.0" encoding="utf-8"?>
<p:tagLst xmlns:p="http://schemas.openxmlformats.org/presentationml/2006/main">
  <p:tag name="AS_UNIQUEID" val="390"/>
</p:tagLst>
</file>

<file path=ppt/tags/tag15.xml><?xml version="1.0" encoding="utf-8"?>
<p:tagLst xmlns:p="http://schemas.openxmlformats.org/presentationml/2006/main">
  <p:tag name="AS_UNIQUEID" val="391"/>
</p:tagLst>
</file>

<file path=ppt/tags/tag16.xml><?xml version="1.0" encoding="utf-8"?>
<p:tagLst xmlns:p="http://schemas.openxmlformats.org/presentationml/2006/main">
  <p:tag name="AS_UNIQUEID" val="393"/>
</p:tagLst>
</file>

<file path=ppt/tags/tag17.xml><?xml version="1.0" encoding="utf-8"?>
<p:tagLst xmlns:p="http://schemas.openxmlformats.org/presentationml/2006/main">
  <p:tag name="AS_UNIQUEID" val="394"/>
</p:tagLst>
</file>

<file path=ppt/tags/tag18.xml><?xml version="1.0" encoding="utf-8"?>
<p:tagLst xmlns:p="http://schemas.openxmlformats.org/presentationml/2006/main">
  <p:tag name="AS_UNIQUEID" val="395"/>
</p:tagLst>
</file>

<file path=ppt/tags/tag19.xml><?xml version="1.0" encoding="utf-8"?>
<p:tagLst xmlns:p="http://schemas.openxmlformats.org/presentationml/2006/main">
  <p:tag name="AS_UNIQUEID" val="396"/>
</p:tagLst>
</file>

<file path=ppt/tags/tag2.xml><?xml version="1.0" encoding="utf-8"?>
<p:tagLst xmlns:p="http://schemas.openxmlformats.org/presentationml/2006/main">
  <p:tag name="AS_UNIQUEID" val="376"/>
</p:tagLst>
</file>

<file path=ppt/tags/tag20.xml><?xml version="1.0" encoding="utf-8"?>
<p:tagLst xmlns:p="http://schemas.openxmlformats.org/presentationml/2006/main">
  <p:tag name="AS_UNIQUEID" val="397"/>
</p:tagLst>
</file>

<file path=ppt/tags/tag21.xml><?xml version="1.0" encoding="utf-8"?>
<p:tagLst xmlns:p="http://schemas.openxmlformats.org/presentationml/2006/main">
  <p:tag name="AS_UNIQUEID" val="398"/>
</p:tagLst>
</file>

<file path=ppt/tags/tag22.xml><?xml version="1.0" encoding="utf-8"?>
<p:tagLst xmlns:p="http://schemas.openxmlformats.org/presentationml/2006/main">
  <p:tag name="AS_UNIQUEID" val="400"/>
</p:tagLst>
</file>

<file path=ppt/tags/tag23.xml><?xml version="1.0" encoding="utf-8"?>
<p:tagLst xmlns:p="http://schemas.openxmlformats.org/presentationml/2006/main">
  <p:tag name="AS_UNIQUEID" val="401"/>
</p:tagLst>
</file>

<file path=ppt/tags/tag24.xml><?xml version="1.0" encoding="utf-8"?>
<p:tagLst xmlns:p="http://schemas.openxmlformats.org/presentationml/2006/main">
  <p:tag name="AS_UNIQUEID" val="402"/>
</p:tagLst>
</file>

<file path=ppt/tags/tag25.xml><?xml version="1.0" encoding="utf-8"?>
<p:tagLst xmlns:p="http://schemas.openxmlformats.org/presentationml/2006/main">
  <p:tag name="AS_UNIQUEID" val="403"/>
</p:tagLst>
</file>

<file path=ppt/tags/tag26.xml><?xml version="1.0" encoding="utf-8"?>
<p:tagLst xmlns:p="http://schemas.openxmlformats.org/presentationml/2006/main">
  <p:tag name="AS_UNIQUEID" val="404"/>
</p:tagLst>
</file>

<file path=ppt/tags/tag27.xml><?xml version="1.0" encoding="utf-8"?>
<p:tagLst xmlns:p="http://schemas.openxmlformats.org/presentationml/2006/main">
  <p:tag name="AS_UNIQUEID" val="405"/>
</p:tagLst>
</file>

<file path=ppt/tags/tag28.xml><?xml version="1.0" encoding="utf-8"?>
<p:tagLst xmlns:p="http://schemas.openxmlformats.org/presentationml/2006/main">
  <p:tag name="AS_UNIQUEID" val="406"/>
</p:tagLst>
</file>

<file path=ppt/tags/tag29.xml><?xml version="1.0" encoding="utf-8"?>
<p:tagLst xmlns:p="http://schemas.openxmlformats.org/presentationml/2006/main">
  <p:tag name="AS_UNIQUEID" val="407"/>
</p:tagLst>
</file>

<file path=ppt/tags/tag3.xml><?xml version="1.0" encoding="utf-8"?>
<p:tagLst xmlns:p="http://schemas.openxmlformats.org/presentationml/2006/main">
  <p:tag name="AS_UNIQUEID" val="377"/>
</p:tagLst>
</file>

<file path=ppt/tags/tag30.xml><?xml version="1.0" encoding="utf-8"?>
<p:tagLst xmlns:p="http://schemas.openxmlformats.org/presentationml/2006/main">
  <p:tag name="AS_UNIQUEID" val="409"/>
</p:tagLst>
</file>

<file path=ppt/tags/tag31.xml><?xml version="1.0" encoding="utf-8"?>
<p:tagLst xmlns:p="http://schemas.openxmlformats.org/presentationml/2006/main">
  <p:tag name="AS_UNIQUEID" val="410"/>
</p:tagLst>
</file>

<file path=ppt/tags/tag32.xml><?xml version="1.0" encoding="utf-8"?>
<p:tagLst xmlns:p="http://schemas.openxmlformats.org/presentationml/2006/main">
  <p:tag name="AS_UNIQUEID" val="411"/>
</p:tagLst>
</file>

<file path=ppt/tags/tag33.xml><?xml version="1.0" encoding="utf-8"?>
<p:tagLst xmlns:p="http://schemas.openxmlformats.org/presentationml/2006/main">
  <p:tag name="AS_UNIQUEID" val="412"/>
</p:tagLst>
</file>

<file path=ppt/tags/tag34.xml><?xml version="1.0" encoding="utf-8"?>
<p:tagLst xmlns:p="http://schemas.openxmlformats.org/presentationml/2006/main">
  <p:tag name="AS_UNIQUEID" val="414"/>
</p:tagLst>
</file>

<file path=ppt/tags/tag35.xml><?xml version="1.0" encoding="utf-8"?>
<p:tagLst xmlns:p="http://schemas.openxmlformats.org/presentationml/2006/main">
  <p:tag name="AS_UNIQUEID" val="415"/>
</p:tagLst>
</file>

<file path=ppt/tags/tag36.xml><?xml version="1.0" encoding="utf-8"?>
<p:tagLst xmlns:p="http://schemas.openxmlformats.org/presentationml/2006/main">
  <p:tag name="AS_UNIQUEID" val="416"/>
</p:tagLst>
</file>

<file path=ppt/tags/tag37.xml><?xml version="1.0" encoding="utf-8"?>
<p:tagLst xmlns:p="http://schemas.openxmlformats.org/presentationml/2006/main">
  <p:tag name="AS_UNIQUEID" val="418"/>
</p:tagLst>
</file>

<file path=ppt/tags/tag38.xml><?xml version="1.0" encoding="utf-8"?>
<p:tagLst xmlns:p="http://schemas.openxmlformats.org/presentationml/2006/main">
  <p:tag name="AS_UNIQUEID" val="419"/>
</p:tagLst>
</file>

<file path=ppt/tags/tag39.xml><?xml version="1.0" encoding="utf-8"?>
<p:tagLst xmlns:p="http://schemas.openxmlformats.org/presentationml/2006/main">
  <p:tag name="AS_UNIQUEID" val="420"/>
</p:tagLst>
</file>

<file path=ppt/tags/tag4.xml><?xml version="1.0" encoding="utf-8"?>
<p:tagLst xmlns:p="http://schemas.openxmlformats.org/presentationml/2006/main">
  <p:tag name="AS_UNIQUEID" val="378"/>
</p:tagLst>
</file>

<file path=ppt/tags/tag40.xml><?xml version="1.0" encoding="utf-8"?>
<p:tagLst xmlns:p="http://schemas.openxmlformats.org/presentationml/2006/main">
  <p:tag name="AS_UNIQUEID" val="421"/>
</p:tagLst>
</file>

<file path=ppt/tags/tag41.xml><?xml version="1.0" encoding="utf-8"?>
<p:tagLst xmlns:p="http://schemas.openxmlformats.org/presentationml/2006/main">
  <p:tag name="AS_UNIQUEID" val="422"/>
</p:tagLst>
</file>

<file path=ppt/tags/tag42.xml><?xml version="1.0" encoding="utf-8"?>
<p:tagLst xmlns:p="http://schemas.openxmlformats.org/presentationml/2006/main">
  <p:tag name="AS_UNIQUEID" val="423"/>
</p:tagLst>
</file>

<file path=ppt/tags/tag43.xml><?xml version="1.0" encoding="utf-8"?>
<p:tagLst xmlns:p="http://schemas.openxmlformats.org/presentationml/2006/main">
  <p:tag name="AS_UNIQUEID" val="425"/>
</p:tagLst>
</file>

<file path=ppt/tags/tag44.xml><?xml version="1.0" encoding="utf-8"?>
<p:tagLst xmlns:p="http://schemas.openxmlformats.org/presentationml/2006/main">
  <p:tag name="AS_UNIQUEID" val="426"/>
</p:tagLst>
</file>

<file path=ppt/tags/tag45.xml><?xml version="1.0" encoding="utf-8"?>
<p:tagLst xmlns:p="http://schemas.openxmlformats.org/presentationml/2006/main">
  <p:tag name="AS_UNIQUEID" val="427"/>
</p:tagLst>
</file>

<file path=ppt/tags/tag46.xml><?xml version="1.0" encoding="utf-8"?>
<p:tagLst xmlns:p="http://schemas.openxmlformats.org/presentationml/2006/main">
  <p:tag name="AS_UNIQUEID" val="428"/>
</p:tagLst>
</file>

<file path=ppt/tags/tag47.xml><?xml version="1.0" encoding="utf-8"?>
<p:tagLst xmlns:p="http://schemas.openxmlformats.org/presentationml/2006/main">
  <p:tag name="AS_UNIQUEID" val="429"/>
</p:tagLst>
</file>

<file path=ppt/tags/tag48.xml><?xml version="1.0" encoding="utf-8"?>
<p:tagLst xmlns:p="http://schemas.openxmlformats.org/presentationml/2006/main">
  <p:tag name="AS_UNIQUEID" val="430"/>
</p:tagLst>
</file>

<file path=ppt/tags/tag49.xml><?xml version="1.0" encoding="utf-8"?>
<p:tagLst xmlns:p="http://schemas.openxmlformats.org/presentationml/2006/main">
  <p:tag name="AS_UNIQUEID" val="432"/>
</p:tagLst>
</file>

<file path=ppt/tags/tag5.xml><?xml version="1.0" encoding="utf-8"?>
<p:tagLst xmlns:p="http://schemas.openxmlformats.org/presentationml/2006/main">
  <p:tag name="AS_UNIQUEID" val="379"/>
</p:tagLst>
</file>

<file path=ppt/tags/tag50.xml><?xml version="1.0" encoding="utf-8"?>
<p:tagLst xmlns:p="http://schemas.openxmlformats.org/presentationml/2006/main">
  <p:tag name="AS_UNIQUEID" val="433"/>
</p:tagLst>
</file>

<file path=ppt/tags/tag51.xml><?xml version="1.0" encoding="utf-8"?>
<p:tagLst xmlns:p="http://schemas.openxmlformats.org/presentationml/2006/main">
  <p:tag name="AS_UNIQUEID" val="434"/>
</p:tagLst>
</file>

<file path=ppt/tags/tag52.xml><?xml version="1.0" encoding="utf-8"?>
<p:tagLst xmlns:p="http://schemas.openxmlformats.org/presentationml/2006/main">
  <p:tag name="AS_UNIQUEID" val="435"/>
</p:tagLst>
</file>

<file path=ppt/tags/tag53.xml><?xml version="1.0" encoding="utf-8"?>
<p:tagLst xmlns:p="http://schemas.openxmlformats.org/presentationml/2006/main">
  <p:tag name="AS_UNIQUEID" val="436"/>
</p:tagLst>
</file>

<file path=ppt/tags/tag54.xml><?xml version="1.0" encoding="utf-8"?>
<p:tagLst xmlns:p="http://schemas.openxmlformats.org/presentationml/2006/main">
  <p:tag name="AS_UNIQUEID" val="438"/>
</p:tagLst>
</file>

<file path=ppt/tags/tag55.xml><?xml version="1.0" encoding="utf-8"?>
<p:tagLst xmlns:p="http://schemas.openxmlformats.org/presentationml/2006/main">
  <p:tag name="AS_UNIQUEID" val="439"/>
</p:tagLst>
</file>

<file path=ppt/tags/tag56.xml><?xml version="1.0" encoding="utf-8"?>
<p:tagLst xmlns:p="http://schemas.openxmlformats.org/presentationml/2006/main">
  <p:tag name="AS_UNIQUEID" val="440"/>
</p:tagLst>
</file>

<file path=ppt/tags/tag57.xml><?xml version="1.0" encoding="utf-8"?>
<p:tagLst xmlns:p="http://schemas.openxmlformats.org/presentationml/2006/main">
  <p:tag name="AS_UNIQUEID" val="441"/>
</p:tagLst>
</file>

<file path=ppt/tags/tag58.xml><?xml version="1.0" encoding="utf-8"?>
<p:tagLst xmlns:p="http://schemas.openxmlformats.org/presentationml/2006/main">
  <p:tag name="AS_UNIQUEID" val="442"/>
</p:tagLst>
</file>

<file path=ppt/tags/tag59.xml><?xml version="1.0" encoding="utf-8"?>
<p:tagLst xmlns:p="http://schemas.openxmlformats.org/presentationml/2006/main">
  <p:tag name="AS_UNIQUEID" val="371"/>
</p:tagLst>
</file>

<file path=ppt/tags/tag6.xml><?xml version="1.0" encoding="utf-8"?>
<p:tagLst xmlns:p="http://schemas.openxmlformats.org/presentationml/2006/main">
  <p:tag name="AS_UNIQUEID" val="381"/>
</p:tagLst>
</file>

<file path=ppt/tags/tag60.xml><?xml version="1.0" encoding="utf-8"?>
<p:tagLst xmlns:p="http://schemas.openxmlformats.org/presentationml/2006/main">
  <p:tag name="AS_UNIQUEID" val="444"/>
</p:tagLst>
</file>

<file path=ppt/tags/tag61.xml><?xml version="1.0" encoding="utf-8"?>
<p:tagLst xmlns:p="http://schemas.openxmlformats.org/presentationml/2006/main">
  <p:tag name="AS_UNIQUEID" val="445"/>
</p:tagLst>
</file>

<file path=ppt/tags/tag62.xml><?xml version="1.0" encoding="utf-8"?>
<p:tagLst xmlns:p="http://schemas.openxmlformats.org/presentationml/2006/main">
  <p:tag name="AS_UNIQUEID" val="446"/>
</p:tagLst>
</file>

<file path=ppt/tags/tag63.xml><?xml version="1.0" encoding="utf-8"?>
<p:tagLst xmlns:p="http://schemas.openxmlformats.org/presentationml/2006/main">
  <p:tag name="AS_UNIQUEID" val="447"/>
</p:tagLst>
</file>

<file path=ppt/tags/tag64.xml><?xml version="1.0" encoding="utf-8"?>
<p:tagLst xmlns:p="http://schemas.openxmlformats.org/presentationml/2006/main">
  <p:tag name="AS_UNIQUEID" val="448"/>
</p:tagLst>
</file>

<file path=ppt/tags/tag65.xml><?xml version="1.0" encoding="utf-8"?>
<p:tagLst xmlns:p="http://schemas.openxmlformats.org/presentationml/2006/main">
  <p:tag name="AS_UNIQUEID" val="1968"/>
  <p:tag name="KSO_WM_BEAUTIFY_FLAG" val=""/>
</p:tagLst>
</file>

<file path=ppt/tags/tag66.xml><?xml version="1.0" encoding="utf-8"?>
<p:tagLst xmlns:p="http://schemas.openxmlformats.org/presentationml/2006/main">
  <p:tag name="AS_UNIQUEID" val="1969"/>
</p:tagLst>
</file>

<file path=ppt/tags/tag67.xml><?xml version="1.0" encoding="utf-8"?>
<p:tagLst xmlns:p="http://schemas.openxmlformats.org/presentationml/2006/main">
  <p:tag name="AS_UNIQUEID" val="169"/>
</p:tagLst>
</file>

<file path=ppt/tags/tag68.xml><?xml version="1.0" encoding="utf-8"?>
<p:tagLst xmlns:p="http://schemas.openxmlformats.org/presentationml/2006/main">
  <p:tag name="KSO_WM_BEAUTIFY_FLAG" val="#wm#"/>
  <p:tag name="KSO_WM_TEMPLATE_CATEGORY" val="custom"/>
  <p:tag name="KSO_WM_TEMPLATE_INDEX" val="20205081"/>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AS_UNIQUEID" val="382"/>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AS_UNIQUEID" val="383"/>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AS_UNIQUEID" val="384"/>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COMMONDATA" val="eyJoZGlkIjoiMDdhYmE1NzBmYTEwMmFiOWYzYTcwMDY0ZDE1MzU0NTMifQ=="/>
  <p:tag name="commondata" val="eyJoZGlkIjoiMjViYzdlNTAxNTU1ZDUzZThhMzkyY2E3MzgxOThjZjYifQ=="/>
</p:tagLst>
</file>

<file path=ppt/theme/theme1.xml><?xml version="1.0" encoding="utf-8"?>
<a:theme xmlns:a="http://schemas.openxmlformats.org/drawingml/2006/main" name="5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1202</Words>
  <Application>WPS 演示</Application>
  <PresentationFormat>宽屏</PresentationFormat>
  <Paragraphs>173</Paragraphs>
  <Slides>17</Slides>
  <Notes>2</Notes>
  <HiddenSlides>0</HiddenSlides>
  <MMClips>1</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17</vt:i4>
      </vt:variant>
    </vt:vector>
  </HeadingPairs>
  <TitlesOfParts>
    <vt:vector size="32" baseType="lpstr">
      <vt:lpstr>Arial</vt:lpstr>
      <vt:lpstr>宋体</vt:lpstr>
      <vt:lpstr>Wingdings</vt:lpstr>
      <vt:lpstr>Times New Roman</vt:lpstr>
      <vt:lpstr>华文新魏</vt:lpstr>
      <vt:lpstr>阿里巴巴普惠体</vt:lpstr>
      <vt:lpstr>华文楷体</vt:lpstr>
      <vt:lpstr>微软雅黑</vt:lpstr>
      <vt:lpstr>Arial</vt:lpstr>
      <vt:lpstr>等线</vt:lpstr>
      <vt:lpstr>Arial Unicode MS</vt:lpstr>
      <vt:lpstr>等线 Light</vt:lpstr>
      <vt:lpstr>Calibri</vt:lpstr>
      <vt:lpstr>5_Office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雪松 于</dc:creator>
  <cp:lastModifiedBy>P…aranoid</cp:lastModifiedBy>
  <cp:revision>86</cp:revision>
  <dcterms:created xsi:type="dcterms:W3CDTF">2023-11-04T11:18:00Z</dcterms:created>
  <dcterms:modified xsi:type="dcterms:W3CDTF">2023-12-26T00:46:55Z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399AD275ECAB4D5586E7C579AB44C6B8_13</vt:lpwstr>
  </property>
  <property fmtid="{D5CDD505-2E9C-101B-9397-08002B2CF9AE}" pid="3" name="KSOProductBuildVer">
    <vt:lpwstr>2052-12.1.0.15990</vt:lpwstr>
  </property>
</Properties>
</file>