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  <p:sldId id="314" r:id="rId5"/>
    <p:sldId id="365" r:id="rId6"/>
    <p:sldId id="324" r:id="rId7"/>
    <p:sldId id="357" r:id="rId8"/>
    <p:sldId id="418" r:id="rId9"/>
    <p:sldId id="419" r:id="rId10"/>
    <p:sldId id="420" r:id="rId11"/>
    <p:sldId id="421" r:id="rId12"/>
    <p:sldId id="349" r:id="rId13"/>
    <p:sldId id="350" r:id="rId14"/>
    <p:sldId id="380" r:id="rId15"/>
    <p:sldId id="398" r:id="rId16"/>
    <p:sldId id="415" r:id="rId17"/>
    <p:sldId id="354" r:id="rId18"/>
    <p:sldId id="28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3BB"/>
    <a:srgbClr val="FF33CC"/>
    <a:srgbClr val="660066"/>
    <a:srgbClr val="660033"/>
    <a:srgbClr val="EBB3BD"/>
    <a:srgbClr val="DEEBF7"/>
    <a:srgbClr val="F8CBAD"/>
    <a:srgbClr val="F5D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18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08" y="114"/>
      </p:cViewPr>
      <p:guideLst>
        <p:guide orient="horz" pos="2217"/>
        <p:guide pos="38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2BA6C-9AE0-4E43-A89B-B19ED28791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5C91F-7A0A-43BC-B814-DE944B5CEE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C91F-7A0A-43BC-B814-DE944B5CEE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C91F-7A0A-43BC-B814-DE944B5CEE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C91F-7A0A-43BC-B814-DE944B5CEE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C91F-7A0A-43BC-B814-DE944B5CEE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C91F-7A0A-43BC-B814-DE944B5CEE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C91F-7A0A-43BC-B814-DE944B5CEE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C91F-7A0A-43BC-B814-DE944B5CEE2A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7B06-07AB-468A-BC22-1E471F1B13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76E6-69A1-4A98-BD01-DA2107ADD0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7B06-07AB-468A-BC22-1E471F1B13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76E6-69A1-4A98-BD01-DA2107ADD0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7B06-07AB-468A-BC22-1E471F1B13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76E6-69A1-4A98-BD01-DA2107ADD0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511053" y="2393525"/>
            <a:ext cx="3852280" cy="2792002"/>
          </a:xfrm>
          <a:custGeom>
            <a:avLst/>
            <a:gdLst>
              <a:gd name="connsiteX0" fmla="*/ 0 w 3852280"/>
              <a:gd name="connsiteY0" fmla="*/ 0 h 2792002"/>
              <a:gd name="connsiteX1" fmla="*/ 3852280 w 3852280"/>
              <a:gd name="connsiteY1" fmla="*/ 0 h 2792002"/>
              <a:gd name="connsiteX2" fmla="*/ 3852280 w 3852280"/>
              <a:gd name="connsiteY2" fmla="*/ 2792002 h 2792002"/>
              <a:gd name="connsiteX3" fmla="*/ 0 w 3852280"/>
              <a:gd name="connsiteY3" fmla="*/ 2792002 h 27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2280" h="2792002">
                <a:moveTo>
                  <a:pt x="0" y="0"/>
                </a:moveTo>
                <a:lnTo>
                  <a:pt x="3852280" y="0"/>
                </a:lnTo>
                <a:lnTo>
                  <a:pt x="3852280" y="2792002"/>
                </a:lnTo>
                <a:lnTo>
                  <a:pt x="0" y="2792002"/>
                </a:lnTo>
                <a:close/>
              </a:path>
            </a:pathLst>
          </a:custGeom>
          <a:ln w="28575">
            <a:solidFill>
              <a:schemeClr val="accent5"/>
            </a:solidFill>
          </a:ln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5716499" y="4133861"/>
            <a:ext cx="1451041" cy="1051665"/>
          </a:xfrm>
          <a:custGeom>
            <a:avLst/>
            <a:gdLst>
              <a:gd name="connsiteX0" fmla="*/ 0 w 1451041"/>
              <a:gd name="connsiteY0" fmla="*/ 0 h 1051665"/>
              <a:gd name="connsiteX1" fmla="*/ 1451041 w 1451041"/>
              <a:gd name="connsiteY1" fmla="*/ 0 h 1051665"/>
              <a:gd name="connsiteX2" fmla="*/ 1451041 w 1451041"/>
              <a:gd name="connsiteY2" fmla="*/ 1051665 h 1051665"/>
              <a:gd name="connsiteX3" fmla="*/ 0 w 1451041"/>
              <a:gd name="connsiteY3" fmla="*/ 1051665 h 105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1041" h="1051665">
                <a:moveTo>
                  <a:pt x="0" y="0"/>
                </a:moveTo>
                <a:lnTo>
                  <a:pt x="1451041" y="0"/>
                </a:lnTo>
                <a:lnTo>
                  <a:pt x="1451041" y="1051665"/>
                </a:lnTo>
                <a:lnTo>
                  <a:pt x="0" y="1051665"/>
                </a:lnTo>
                <a:close/>
              </a:path>
            </a:pathLst>
          </a:custGeom>
          <a:ln w="28575">
            <a:solidFill>
              <a:schemeClr val="accent5"/>
            </a:solidFill>
          </a:ln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7520705" y="4133861"/>
            <a:ext cx="1451041" cy="1051665"/>
          </a:xfrm>
          <a:custGeom>
            <a:avLst/>
            <a:gdLst>
              <a:gd name="connsiteX0" fmla="*/ 0 w 1451041"/>
              <a:gd name="connsiteY0" fmla="*/ 0 h 1051665"/>
              <a:gd name="connsiteX1" fmla="*/ 1451041 w 1451041"/>
              <a:gd name="connsiteY1" fmla="*/ 0 h 1051665"/>
              <a:gd name="connsiteX2" fmla="*/ 1451041 w 1451041"/>
              <a:gd name="connsiteY2" fmla="*/ 1051665 h 1051665"/>
              <a:gd name="connsiteX3" fmla="*/ 0 w 1451041"/>
              <a:gd name="connsiteY3" fmla="*/ 1051665 h 105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1041" h="1051665">
                <a:moveTo>
                  <a:pt x="0" y="0"/>
                </a:moveTo>
                <a:lnTo>
                  <a:pt x="1451041" y="0"/>
                </a:lnTo>
                <a:lnTo>
                  <a:pt x="1451041" y="1051665"/>
                </a:lnTo>
                <a:lnTo>
                  <a:pt x="0" y="1051665"/>
                </a:lnTo>
                <a:close/>
              </a:path>
            </a:pathLst>
          </a:custGeom>
          <a:ln w="28575">
            <a:solidFill>
              <a:schemeClr val="accent5"/>
            </a:solidFill>
          </a:ln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324910" y="4133861"/>
            <a:ext cx="1451041" cy="1051665"/>
          </a:xfrm>
          <a:custGeom>
            <a:avLst/>
            <a:gdLst>
              <a:gd name="connsiteX0" fmla="*/ 0 w 1451041"/>
              <a:gd name="connsiteY0" fmla="*/ 0 h 1051665"/>
              <a:gd name="connsiteX1" fmla="*/ 1451041 w 1451041"/>
              <a:gd name="connsiteY1" fmla="*/ 0 h 1051665"/>
              <a:gd name="connsiteX2" fmla="*/ 1451041 w 1451041"/>
              <a:gd name="connsiteY2" fmla="*/ 1051665 h 1051665"/>
              <a:gd name="connsiteX3" fmla="*/ 0 w 1451041"/>
              <a:gd name="connsiteY3" fmla="*/ 1051665 h 105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1041" h="1051665">
                <a:moveTo>
                  <a:pt x="0" y="0"/>
                </a:moveTo>
                <a:lnTo>
                  <a:pt x="1451041" y="0"/>
                </a:lnTo>
                <a:lnTo>
                  <a:pt x="1451041" y="1051665"/>
                </a:lnTo>
                <a:lnTo>
                  <a:pt x="0" y="1051665"/>
                </a:lnTo>
                <a:close/>
              </a:path>
            </a:pathLst>
          </a:custGeom>
          <a:ln w="28575">
            <a:solidFill>
              <a:schemeClr val="accent5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7B06-07AB-468A-BC22-1E471F1B13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76E6-69A1-4A98-BD01-DA2107ADD0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7B06-07AB-468A-BC22-1E471F1B13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76E6-69A1-4A98-BD01-DA2107ADD0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7B06-07AB-468A-BC22-1E471F1B13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76E6-69A1-4A98-BD01-DA2107ADD0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7B06-07AB-468A-BC22-1E471F1B13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76E6-69A1-4A98-BD01-DA2107ADD052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542942" y="570359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7B06-07AB-468A-BC22-1E471F1B13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76E6-69A1-4A98-BD01-DA2107ADD0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7B06-07AB-468A-BC22-1E471F1B13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76E6-69A1-4A98-BD01-DA2107ADD0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7B06-07AB-468A-BC22-1E471F1B13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76E6-69A1-4A98-BD01-DA2107ADD0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7B06-07AB-468A-BC22-1E471F1B13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76E6-69A1-4A98-BD01-DA2107ADD0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C7B06-07AB-468A-BC22-1E471F1B13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276E6-69A1-4A98-BD01-DA2107ADD052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353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1" y="3537323"/>
            <a:ext cx="12192001" cy="33206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484742" y="385589"/>
            <a:ext cx="11325340" cy="6114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tags" Target="../tags/tag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80986" y="1050868"/>
            <a:ext cx="7052154" cy="538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45" y="3984108"/>
            <a:ext cx="428148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>
          <a:xfrm>
            <a:off x="1997735" y="1006863"/>
            <a:ext cx="87503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9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noProof="1"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义务教育教科</a:t>
            </a:r>
            <a:r>
              <a:rPr lang="zh-CN" altLang="en-US" sz="3200" b="1" noProof="1" smtClean="0"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书    </a:t>
            </a:r>
            <a:r>
              <a:rPr lang="zh-CN" altLang="en-US" sz="3200" b="1" smtClean="0"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数学</a:t>
            </a:r>
            <a:r>
              <a:rPr lang="zh-CN" altLang="en-US" sz="3200" b="1" noProof="1" smtClean="0"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五</a:t>
            </a:r>
            <a:r>
              <a:rPr lang="zh-CN" altLang="en-US" sz="3200" b="1" noProof="1"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年级下册</a:t>
            </a:r>
            <a:endParaRPr lang="zh-CN" altLang="en-US" sz="3200" b="1" noProof="1">
              <a:solidFill>
                <a:srgbClr val="66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4478910" y="2558107"/>
            <a:ext cx="521208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折线统计图</a:t>
            </a:r>
            <a:endParaRPr lang="zh-CN" altLang="en-US" sz="7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0781413" y="592930"/>
            <a:ext cx="861243" cy="1182707"/>
            <a:chOff x="660399" y="2063949"/>
            <a:chExt cx="2330196" cy="3659389"/>
          </a:xfrm>
        </p:grpSpPr>
        <p:grpSp>
          <p:nvGrpSpPr>
            <p:cNvPr id="39" name="Group 4"/>
            <p:cNvGrpSpPr/>
            <p:nvPr/>
          </p:nvGrpSpPr>
          <p:grpSpPr>
            <a:xfrm>
              <a:off x="1610118" y="5042331"/>
              <a:ext cx="432809" cy="681007"/>
              <a:chOff x="1437030" y="4973753"/>
              <a:chExt cx="427546" cy="672725"/>
            </a:xfrm>
          </p:grpSpPr>
          <p:sp>
            <p:nvSpPr>
              <p:cNvPr id="46" name="Freeform 533"/>
              <p:cNvSpPr/>
              <p:nvPr/>
            </p:nvSpPr>
            <p:spPr bwMode="auto">
              <a:xfrm>
                <a:off x="1655869" y="5097356"/>
                <a:ext cx="50657" cy="56736"/>
              </a:xfrm>
              <a:custGeom>
                <a:avLst/>
                <a:gdLst>
                  <a:gd name="T0" fmla="*/ 0 w 50"/>
                  <a:gd name="T1" fmla="*/ 56 h 56"/>
                  <a:gd name="T2" fmla="*/ 0 w 50"/>
                  <a:gd name="T3" fmla="*/ 22 h 56"/>
                  <a:gd name="T4" fmla="*/ 50 w 50"/>
                  <a:gd name="T5" fmla="*/ 0 h 56"/>
                  <a:gd name="T6" fmla="*/ 50 w 50"/>
                  <a:gd name="T7" fmla="*/ 36 h 56"/>
                  <a:gd name="T8" fmla="*/ 50 w 50"/>
                  <a:gd name="T9" fmla="*/ 36 h 56"/>
                  <a:gd name="T10" fmla="*/ 50 w 50"/>
                  <a:gd name="T11" fmla="*/ 40 h 56"/>
                  <a:gd name="T12" fmla="*/ 46 w 50"/>
                  <a:gd name="T13" fmla="*/ 44 h 56"/>
                  <a:gd name="T14" fmla="*/ 42 w 50"/>
                  <a:gd name="T15" fmla="*/ 48 h 56"/>
                  <a:gd name="T16" fmla="*/ 36 w 50"/>
                  <a:gd name="T17" fmla="*/ 50 h 56"/>
                  <a:gd name="T18" fmla="*/ 36 w 50"/>
                  <a:gd name="T19" fmla="*/ 50 h 56"/>
                  <a:gd name="T20" fmla="*/ 26 w 50"/>
                  <a:gd name="T21" fmla="*/ 54 h 56"/>
                  <a:gd name="T22" fmla="*/ 26 w 50"/>
                  <a:gd name="T23" fmla="*/ 54 h 56"/>
                  <a:gd name="T24" fmla="*/ 16 w 50"/>
                  <a:gd name="T25" fmla="*/ 56 h 56"/>
                  <a:gd name="T26" fmla="*/ 6 w 50"/>
                  <a:gd name="T27" fmla="*/ 56 h 56"/>
                  <a:gd name="T28" fmla="*/ 6 w 50"/>
                  <a:gd name="T29" fmla="*/ 56 h 56"/>
                  <a:gd name="T30" fmla="*/ 0 w 50"/>
                  <a:gd name="T31" fmla="*/ 56 h 56"/>
                  <a:gd name="T32" fmla="*/ 0 w 50"/>
                  <a:gd name="T3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6">
                    <a:moveTo>
                      <a:pt x="0" y="56"/>
                    </a:moveTo>
                    <a:lnTo>
                      <a:pt x="0" y="22"/>
                    </a:lnTo>
                    <a:lnTo>
                      <a:pt x="50" y="0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40"/>
                    </a:lnTo>
                    <a:lnTo>
                      <a:pt x="46" y="44"/>
                    </a:lnTo>
                    <a:lnTo>
                      <a:pt x="42" y="48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7" name="Freeform 534"/>
              <p:cNvSpPr>
                <a:spLocks noEditPoints="1"/>
              </p:cNvSpPr>
              <p:nvPr/>
            </p:nvSpPr>
            <p:spPr bwMode="auto">
              <a:xfrm>
                <a:off x="1605212" y="5115592"/>
                <a:ext cx="50657" cy="38499"/>
              </a:xfrm>
              <a:custGeom>
                <a:avLst/>
                <a:gdLst>
                  <a:gd name="T0" fmla="*/ 50 w 50"/>
                  <a:gd name="T1" fmla="*/ 38 h 38"/>
                  <a:gd name="T2" fmla="*/ 50 w 50"/>
                  <a:gd name="T3" fmla="*/ 38 h 38"/>
                  <a:gd name="T4" fmla="*/ 38 w 50"/>
                  <a:gd name="T5" fmla="*/ 38 h 38"/>
                  <a:gd name="T6" fmla="*/ 38 w 50"/>
                  <a:gd name="T7" fmla="*/ 8 h 38"/>
                  <a:gd name="T8" fmla="*/ 50 w 50"/>
                  <a:gd name="T9" fmla="*/ 4 h 38"/>
                  <a:gd name="T10" fmla="*/ 50 w 50"/>
                  <a:gd name="T11" fmla="*/ 38 h 38"/>
                  <a:gd name="T12" fmla="*/ 0 w 50"/>
                  <a:gd name="T13" fmla="*/ 16 h 38"/>
                  <a:gd name="T14" fmla="*/ 0 w 50"/>
                  <a:gd name="T15" fmla="*/ 0 h 38"/>
                  <a:gd name="T16" fmla="*/ 18 w 50"/>
                  <a:gd name="T17" fmla="*/ 6 h 38"/>
                  <a:gd name="T18" fmla="*/ 18 w 50"/>
                  <a:gd name="T19" fmla="*/ 32 h 38"/>
                  <a:gd name="T20" fmla="*/ 18 w 50"/>
                  <a:gd name="T21" fmla="*/ 32 h 38"/>
                  <a:gd name="T22" fmla="*/ 16 w 50"/>
                  <a:gd name="T23" fmla="*/ 32 h 38"/>
                  <a:gd name="T24" fmla="*/ 16 w 50"/>
                  <a:gd name="T25" fmla="*/ 32 h 38"/>
                  <a:gd name="T26" fmla="*/ 8 w 50"/>
                  <a:gd name="T27" fmla="*/ 30 h 38"/>
                  <a:gd name="T28" fmla="*/ 4 w 50"/>
                  <a:gd name="T29" fmla="*/ 26 h 38"/>
                  <a:gd name="T30" fmla="*/ 0 w 50"/>
                  <a:gd name="T31" fmla="*/ 22 h 38"/>
                  <a:gd name="T32" fmla="*/ 0 w 50"/>
                  <a:gd name="T33" fmla="*/ 18 h 38"/>
                  <a:gd name="T34" fmla="*/ 0 w 50"/>
                  <a:gd name="T35" fmla="*/ 18 h 38"/>
                  <a:gd name="T36" fmla="*/ 0 w 50"/>
                  <a:gd name="T37" fmla="*/ 16 h 38"/>
                  <a:gd name="T38" fmla="*/ 0 w 50"/>
                  <a:gd name="T39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38">
                    <a:moveTo>
                      <a:pt x="50" y="38"/>
                    </a:moveTo>
                    <a:lnTo>
                      <a:pt x="50" y="38"/>
                    </a:lnTo>
                    <a:lnTo>
                      <a:pt x="38" y="38"/>
                    </a:lnTo>
                    <a:lnTo>
                      <a:pt x="38" y="8"/>
                    </a:lnTo>
                    <a:lnTo>
                      <a:pt x="50" y="4"/>
                    </a:lnTo>
                    <a:lnTo>
                      <a:pt x="50" y="38"/>
                    </a:lnTo>
                    <a:close/>
                    <a:moveTo>
                      <a:pt x="0" y="16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8" y="30"/>
                    </a:lnTo>
                    <a:lnTo>
                      <a:pt x="4" y="26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4B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8" name="Freeform 535"/>
              <p:cNvSpPr/>
              <p:nvPr/>
            </p:nvSpPr>
            <p:spPr bwMode="auto">
              <a:xfrm>
                <a:off x="1437030" y="5297958"/>
                <a:ext cx="427546" cy="168181"/>
              </a:xfrm>
              <a:custGeom>
                <a:avLst/>
                <a:gdLst>
                  <a:gd name="T0" fmla="*/ 184 w 422"/>
                  <a:gd name="T1" fmla="*/ 166 h 166"/>
                  <a:gd name="T2" fmla="*/ 182 w 422"/>
                  <a:gd name="T3" fmla="*/ 164 h 166"/>
                  <a:gd name="T4" fmla="*/ 170 w 422"/>
                  <a:gd name="T5" fmla="*/ 160 h 166"/>
                  <a:gd name="T6" fmla="*/ 30 w 422"/>
                  <a:gd name="T7" fmla="*/ 82 h 166"/>
                  <a:gd name="T8" fmla="*/ 28 w 422"/>
                  <a:gd name="T9" fmla="*/ 86 h 166"/>
                  <a:gd name="T10" fmla="*/ 32 w 422"/>
                  <a:gd name="T11" fmla="*/ 92 h 166"/>
                  <a:gd name="T12" fmla="*/ 34 w 422"/>
                  <a:gd name="T13" fmla="*/ 94 h 166"/>
                  <a:gd name="T14" fmla="*/ 38 w 422"/>
                  <a:gd name="T15" fmla="*/ 96 h 166"/>
                  <a:gd name="T16" fmla="*/ 48 w 422"/>
                  <a:gd name="T17" fmla="*/ 94 h 166"/>
                  <a:gd name="T18" fmla="*/ 50 w 422"/>
                  <a:gd name="T19" fmla="*/ 92 h 166"/>
                  <a:gd name="T20" fmla="*/ 52 w 422"/>
                  <a:gd name="T21" fmla="*/ 74 h 166"/>
                  <a:gd name="T22" fmla="*/ 184 w 422"/>
                  <a:gd name="T23" fmla="*/ 44 h 166"/>
                  <a:gd name="T24" fmla="*/ 184 w 422"/>
                  <a:gd name="T25" fmla="*/ 136 h 166"/>
                  <a:gd name="T26" fmla="*/ 184 w 422"/>
                  <a:gd name="T27" fmla="*/ 144 h 166"/>
                  <a:gd name="T28" fmla="*/ 186 w 422"/>
                  <a:gd name="T29" fmla="*/ 152 h 166"/>
                  <a:gd name="T30" fmla="*/ 192 w 422"/>
                  <a:gd name="T31" fmla="*/ 154 h 166"/>
                  <a:gd name="T32" fmla="*/ 198 w 422"/>
                  <a:gd name="T33" fmla="*/ 154 h 166"/>
                  <a:gd name="T34" fmla="*/ 202 w 422"/>
                  <a:gd name="T35" fmla="*/ 152 h 166"/>
                  <a:gd name="T36" fmla="*/ 204 w 422"/>
                  <a:gd name="T37" fmla="*/ 144 h 166"/>
                  <a:gd name="T38" fmla="*/ 330 w 422"/>
                  <a:gd name="T39" fmla="*/ 86 h 166"/>
                  <a:gd name="T40" fmla="*/ 354 w 422"/>
                  <a:gd name="T41" fmla="*/ 76 h 166"/>
                  <a:gd name="T42" fmla="*/ 232 w 422"/>
                  <a:gd name="T43" fmla="*/ 26 h 166"/>
                  <a:gd name="T44" fmla="*/ 228 w 422"/>
                  <a:gd name="T45" fmla="*/ 28 h 166"/>
                  <a:gd name="T46" fmla="*/ 204 w 422"/>
                  <a:gd name="T47" fmla="*/ 14 h 166"/>
                  <a:gd name="T48" fmla="*/ 222 w 422"/>
                  <a:gd name="T49" fmla="*/ 8 h 166"/>
                  <a:gd name="T50" fmla="*/ 226 w 422"/>
                  <a:gd name="T51" fmla="*/ 16 h 166"/>
                  <a:gd name="T52" fmla="*/ 228 w 422"/>
                  <a:gd name="T53" fmla="*/ 18 h 166"/>
                  <a:gd name="T54" fmla="*/ 232 w 422"/>
                  <a:gd name="T55" fmla="*/ 18 h 166"/>
                  <a:gd name="T56" fmla="*/ 242 w 422"/>
                  <a:gd name="T57" fmla="*/ 16 h 166"/>
                  <a:gd name="T58" fmla="*/ 242 w 422"/>
                  <a:gd name="T59" fmla="*/ 0 h 166"/>
                  <a:gd name="T60" fmla="*/ 248 w 422"/>
                  <a:gd name="T61" fmla="*/ 2 h 166"/>
                  <a:gd name="T62" fmla="*/ 374 w 422"/>
                  <a:gd name="T63" fmla="*/ 70 h 166"/>
                  <a:gd name="T64" fmla="*/ 374 w 422"/>
                  <a:gd name="T65" fmla="*/ 74 h 166"/>
                  <a:gd name="T66" fmla="*/ 378 w 422"/>
                  <a:gd name="T67" fmla="*/ 76 h 166"/>
                  <a:gd name="T68" fmla="*/ 384 w 422"/>
                  <a:gd name="T69" fmla="*/ 78 h 166"/>
                  <a:gd name="T70" fmla="*/ 392 w 422"/>
                  <a:gd name="T71" fmla="*/ 76 h 166"/>
                  <a:gd name="T72" fmla="*/ 394 w 422"/>
                  <a:gd name="T73" fmla="*/ 72 h 166"/>
                  <a:gd name="T74" fmla="*/ 392 w 422"/>
                  <a:gd name="T75" fmla="*/ 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2" h="166">
                    <a:moveTo>
                      <a:pt x="422" y="70"/>
                    </a:moveTo>
                    <a:lnTo>
                      <a:pt x="184" y="166"/>
                    </a:lnTo>
                    <a:lnTo>
                      <a:pt x="182" y="166"/>
                    </a:lnTo>
                    <a:lnTo>
                      <a:pt x="182" y="164"/>
                    </a:lnTo>
                    <a:lnTo>
                      <a:pt x="172" y="160"/>
                    </a:lnTo>
                    <a:lnTo>
                      <a:pt x="170" y="160"/>
                    </a:lnTo>
                    <a:lnTo>
                      <a:pt x="0" y="94"/>
                    </a:lnTo>
                    <a:lnTo>
                      <a:pt x="30" y="82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30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4" y="94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44" y="96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50" y="92"/>
                    </a:lnTo>
                    <a:lnTo>
                      <a:pt x="52" y="88"/>
                    </a:lnTo>
                    <a:lnTo>
                      <a:pt x="52" y="74"/>
                    </a:lnTo>
                    <a:lnTo>
                      <a:pt x="184" y="22"/>
                    </a:lnTo>
                    <a:lnTo>
                      <a:pt x="184" y="44"/>
                    </a:lnTo>
                    <a:lnTo>
                      <a:pt x="68" y="90"/>
                    </a:lnTo>
                    <a:lnTo>
                      <a:pt x="184" y="136"/>
                    </a:lnTo>
                    <a:lnTo>
                      <a:pt x="184" y="144"/>
                    </a:lnTo>
                    <a:lnTo>
                      <a:pt x="184" y="144"/>
                    </a:lnTo>
                    <a:lnTo>
                      <a:pt x="186" y="152"/>
                    </a:lnTo>
                    <a:lnTo>
                      <a:pt x="186" y="152"/>
                    </a:lnTo>
                    <a:lnTo>
                      <a:pt x="190" y="154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8" y="154"/>
                    </a:lnTo>
                    <a:lnTo>
                      <a:pt x="202" y="152"/>
                    </a:lnTo>
                    <a:lnTo>
                      <a:pt x="202" y="152"/>
                    </a:lnTo>
                    <a:lnTo>
                      <a:pt x="204" y="148"/>
                    </a:lnTo>
                    <a:lnTo>
                      <a:pt x="204" y="144"/>
                    </a:lnTo>
                    <a:lnTo>
                      <a:pt x="204" y="136"/>
                    </a:lnTo>
                    <a:lnTo>
                      <a:pt x="330" y="86"/>
                    </a:lnTo>
                    <a:lnTo>
                      <a:pt x="332" y="86"/>
                    </a:lnTo>
                    <a:lnTo>
                      <a:pt x="354" y="76"/>
                    </a:lnTo>
                    <a:lnTo>
                      <a:pt x="234" y="26"/>
                    </a:lnTo>
                    <a:lnTo>
                      <a:pt x="232" y="26"/>
                    </a:lnTo>
                    <a:lnTo>
                      <a:pt x="232" y="26"/>
                    </a:lnTo>
                    <a:lnTo>
                      <a:pt x="228" y="28"/>
                    </a:lnTo>
                    <a:lnTo>
                      <a:pt x="204" y="38"/>
                    </a:lnTo>
                    <a:lnTo>
                      <a:pt x="204" y="14"/>
                    </a:lnTo>
                    <a:lnTo>
                      <a:pt x="222" y="8"/>
                    </a:lnTo>
                    <a:lnTo>
                      <a:pt x="222" y="8"/>
                    </a:lnTo>
                    <a:lnTo>
                      <a:pt x="222" y="12"/>
                    </a:lnTo>
                    <a:lnTo>
                      <a:pt x="226" y="16"/>
                    </a:lnTo>
                    <a:lnTo>
                      <a:pt x="226" y="16"/>
                    </a:lnTo>
                    <a:lnTo>
                      <a:pt x="228" y="18"/>
                    </a:lnTo>
                    <a:lnTo>
                      <a:pt x="232" y="18"/>
                    </a:lnTo>
                    <a:lnTo>
                      <a:pt x="232" y="18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2" y="8"/>
                    </a:lnTo>
                    <a:lnTo>
                      <a:pt x="242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372" y="50"/>
                    </a:lnTo>
                    <a:lnTo>
                      <a:pt x="374" y="70"/>
                    </a:lnTo>
                    <a:lnTo>
                      <a:pt x="374" y="70"/>
                    </a:lnTo>
                    <a:lnTo>
                      <a:pt x="374" y="74"/>
                    </a:lnTo>
                    <a:lnTo>
                      <a:pt x="378" y="76"/>
                    </a:lnTo>
                    <a:lnTo>
                      <a:pt x="378" y="76"/>
                    </a:lnTo>
                    <a:lnTo>
                      <a:pt x="380" y="78"/>
                    </a:lnTo>
                    <a:lnTo>
                      <a:pt x="384" y="78"/>
                    </a:lnTo>
                    <a:lnTo>
                      <a:pt x="384" y="78"/>
                    </a:lnTo>
                    <a:lnTo>
                      <a:pt x="392" y="76"/>
                    </a:lnTo>
                    <a:lnTo>
                      <a:pt x="392" y="76"/>
                    </a:lnTo>
                    <a:lnTo>
                      <a:pt x="394" y="72"/>
                    </a:lnTo>
                    <a:lnTo>
                      <a:pt x="394" y="68"/>
                    </a:lnTo>
                    <a:lnTo>
                      <a:pt x="392" y="60"/>
                    </a:lnTo>
                    <a:lnTo>
                      <a:pt x="422" y="70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9" name="Freeform 536"/>
              <p:cNvSpPr>
                <a:spLocks noEditPoints="1"/>
              </p:cNvSpPr>
              <p:nvPr/>
            </p:nvSpPr>
            <p:spPr bwMode="auto">
              <a:xfrm>
                <a:off x="1437030" y="5324299"/>
                <a:ext cx="358652" cy="322179"/>
              </a:xfrm>
              <a:custGeom>
                <a:avLst/>
                <a:gdLst>
                  <a:gd name="T0" fmla="*/ 184 w 354"/>
                  <a:gd name="T1" fmla="*/ 140 h 318"/>
                  <a:gd name="T2" fmla="*/ 184 w 354"/>
                  <a:gd name="T3" fmla="*/ 318 h 318"/>
                  <a:gd name="T4" fmla="*/ 182 w 354"/>
                  <a:gd name="T5" fmla="*/ 316 h 318"/>
                  <a:gd name="T6" fmla="*/ 182 w 354"/>
                  <a:gd name="T7" fmla="*/ 316 h 318"/>
                  <a:gd name="T8" fmla="*/ 0 w 354"/>
                  <a:gd name="T9" fmla="*/ 246 h 318"/>
                  <a:gd name="T10" fmla="*/ 0 w 354"/>
                  <a:gd name="T11" fmla="*/ 68 h 318"/>
                  <a:gd name="T12" fmla="*/ 170 w 354"/>
                  <a:gd name="T13" fmla="*/ 134 h 318"/>
                  <a:gd name="T14" fmla="*/ 172 w 354"/>
                  <a:gd name="T15" fmla="*/ 134 h 318"/>
                  <a:gd name="T16" fmla="*/ 182 w 354"/>
                  <a:gd name="T17" fmla="*/ 138 h 318"/>
                  <a:gd name="T18" fmla="*/ 182 w 354"/>
                  <a:gd name="T19" fmla="*/ 140 h 318"/>
                  <a:gd name="T20" fmla="*/ 184 w 354"/>
                  <a:gd name="T21" fmla="*/ 140 h 318"/>
                  <a:gd name="T22" fmla="*/ 184 w 354"/>
                  <a:gd name="T23" fmla="*/ 110 h 318"/>
                  <a:gd name="T24" fmla="*/ 68 w 354"/>
                  <a:gd name="T25" fmla="*/ 64 h 318"/>
                  <a:gd name="T26" fmla="*/ 184 w 354"/>
                  <a:gd name="T27" fmla="*/ 18 h 318"/>
                  <a:gd name="T28" fmla="*/ 184 w 354"/>
                  <a:gd name="T29" fmla="*/ 110 h 318"/>
                  <a:gd name="T30" fmla="*/ 204 w 354"/>
                  <a:gd name="T31" fmla="*/ 12 h 318"/>
                  <a:gd name="T32" fmla="*/ 228 w 354"/>
                  <a:gd name="T33" fmla="*/ 2 h 318"/>
                  <a:gd name="T34" fmla="*/ 232 w 354"/>
                  <a:gd name="T35" fmla="*/ 0 h 318"/>
                  <a:gd name="T36" fmla="*/ 232 w 354"/>
                  <a:gd name="T37" fmla="*/ 0 h 318"/>
                  <a:gd name="T38" fmla="*/ 234 w 354"/>
                  <a:gd name="T39" fmla="*/ 0 h 318"/>
                  <a:gd name="T40" fmla="*/ 354 w 354"/>
                  <a:gd name="T41" fmla="*/ 50 h 318"/>
                  <a:gd name="T42" fmla="*/ 332 w 354"/>
                  <a:gd name="T43" fmla="*/ 60 h 318"/>
                  <a:gd name="T44" fmla="*/ 330 w 354"/>
                  <a:gd name="T45" fmla="*/ 60 h 318"/>
                  <a:gd name="T46" fmla="*/ 204 w 354"/>
                  <a:gd name="T47" fmla="*/ 110 h 318"/>
                  <a:gd name="T48" fmla="*/ 204 w 354"/>
                  <a:gd name="T49" fmla="*/ 1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4" h="318">
                    <a:moveTo>
                      <a:pt x="184" y="140"/>
                    </a:moveTo>
                    <a:lnTo>
                      <a:pt x="184" y="318"/>
                    </a:lnTo>
                    <a:lnTo>
                      <a:pt x="182" y="316"/>
                    </a:lnTo>
                    <a:lnTo>
                      <a:pt x="182" y="316"/>
                    </a:lnTo>
                    <a:lnTo>
                      <a:pt x="0" y="246"/>
                    </a:lnTo>
                    <a:lnTo>
                      <a:pt x="0" y="68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4" y="140"/>
                    </a:lnTo>
                    <a:close/>
                    <a:moveTo>
                      <a:pt x="184" y="110"/>
                    </a:moveTo>
                    <a:lnTo>
                      <a:pt x="68" y="64"/>
                    </a:lnTo>
                    <a:lnTo>
                      <a:pt x="184" y="18"/>
                    </a:lnTo>
                    <a:lnTo>
                      <a:pt x="184" y="110"/>
                    </a:lnTo>
                    <a:close/>
                    <a:moveTo>
                      <a:pt x="204" y="12"/>
                    </a:moveTo>
                    <a:lnTo>
                      <a:pt x="228" y="2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354" y="50"/>
                    </a:lnTo>
                    <a:lnTo>
                      <a:pt x="332" y="60"/>
                    </a:lnTo>
                    <a:lnTo>
                      <a:pt x="330" y="60"/>
                    </a:lnTo>
                    <a:lnTo>
                      <a:pt x="204" y="110"/>
                    </a:lnTo>
                    <a:lnTo>
                      <a:pt x="204" y="12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0" name="Freeform 537"/>
              <p:cNvSpPr/>
              <p:nvPr/>
            </p:nvSpPr>
            <p:spPr bwMode="auto">
              <a:xfrm>
                <a:off x="1623448" y="5368877"/>
                <a:ext cx="241128" cy="277601"/>
              </a:xfrm>
              <a:custGeom>
                <a:avLst/>
                <a:gdLst>
                  <a:gd name="T0" fmla="*/ 0 w 238"/>
                  <a:gd name="T1" fmla="*/ 96 h 274"/>
                  <a:gd name="T2" fmla="*/ 238 w 238"/>
                  <a:gd name="T3" fmla="*/ 0 h 274"/>
                  <a:gd name="T4" fmla="*/ 238 w 238"/>
                  <a:gd name="T5" fmla="*/ 180 h 274"/>
                  <a:gd name="T6" fmla="*/ 0 w 238"/>
                  <a:gd name="T7" fmla="*/ 274 h 274"/>
                  <a:gd name="T8" fmla="*/ 0 w 238"/>
                  <a:gd name="T9" fmla="*/ 96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274">
                    <a:moveTo>
                      <a:pt x="0" y="96"/>
                    </a:moveTo>
                    <a:lnTo>
                      <a:pt x="238" y="0"/>
                    </a:lnTo>
                    <a:lnTo>
                      <a:pt x="238" y="180"/>
                    </a:lnTo>
                    <a:lnTo>
                      <a:pt x="0" y="27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16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1" name="Freeform 538"/>
              <p:cNvSpPr>
                <a:spLocks noEditPoints="1"/>
              </p:cNvSpPr>
              <p:nvPr/>
            </p:nvSpPr>
            <p:spPr bwMode="auto">
              <a:xfrm>
                <a:off x="1465398" y="4973753"/>
                <a:ext cx="370810" cy="482255"/>
              </a:xfrm>
              <a:custGeom>
                <a:avLst/>
                <a:gdLst>
                  <a:gd name="T0" fmla="*/ 170 w 366"/>
                  <a:gd name="T1" fmla="*/ 130 h 476"/>
                  <a:gd name="T2" fmla="*/ 300 w 366"/>
                  <a:gd name="T3" fmla="*/ 76 h 476"/>
                  <a:gd name="T4" fmla="*/ 330 w 366"/>
                  <a:gd name="T5" fmla="*/ 64 h 476"/>
                  <a:gd name="T6" fmla="*/ 332 w 366"/>
                  <a:gd name="T7" fmla="*/ 66 h 476"/>
                  <a:gd name="T8" fmla="*/ 336 w 366"/>
                  <a:gd name="T9" fmla="*/ 68 h 476"/>
                  <a:gd name="T10" fmla="*/ 338 w 366"/>
                  <a:gd name="T11" fmla="*/ 70 h 476"/>
                  <a:gd name="T12" fmla="*/ 348 w 366"/>
                  <a:gd name="T13" fmla="*/ 174 h 476"/>
                  <a:gd name="T14" fmla="*/ 366 w 366"/>
                  <a:gd name="T15" fmla="*/ 388 h 476"/>
                  <a:gd name="T16" fmla="*/ 364 w 366"/>
                  <a:gd name="T17" fmla="*/ 396 h 476"/>
                  <a:gd name="T18" fmla="*/ 352 w 366"/>
                  <a:gd name="T19" fmla="*/ 400 h 476"/>
                  <a:gd name="T20" fmla="*/ 346 w 366"/>
                  <a:gd name="T21" fmla="*/ 394 h 476"/>
                  <a:gd name="T22" fmla="*/ 238 w 366"/>
                  <a:gd name="T23" fmla="*/ 146 h 476"/>
                  <a:gd name="T24" fmla="*/ 176 w 366"/>
                  <a:gd name="T25" fmla="*/ 466 h 476"/>
                  <a:gd name="T26" fmla="*/ 174 w 366"/>
                  <a:gd name="T27" fmla="*/ 472 h 476"/>
                  <a:gd name="T28" fmla="*/ 164 w 366"/>
                  <a:gd name="T29" fmla="*/ 476 h 476"/>
                  <a:gd name="T30" fmla="*/ 158 w 366"/>
                  <a:gd name="T31" fmla="*/ 472 h 476"/>
                  <a:gd name="T32" fmla="*/ 156 w 366"/>
                  <a:gd name="T33" fmla="*/ 262 h 476"/>
                  <a:gd name="T34" fmla="*/ 24 w 366"/>
                  <a:gd name="T35" fmla="*/ 408 h 476"/>
                  <a:gd name="T36" fmla="*/ 20 w 366"/>
                  <a:gd name="T37" fmla="*/ 414 h 476"/>
                  <a:gd name="T38" fmla="*/ 10 w 366"/>
                  <a:gd name="T39" fmla="*/ 418 h 476"/>
                  <a:gd name="T40" fmla="*/ 4 w 366"/>
                  <a:gd name="T41" fmla="*/ 414 h 476"/>
                  <a:gd name="T42" fmla="*/ 20 w 366"/>
                  <a:gd name="T43" fmla="*/ 200 h 476"/>
                  <a:gd name="T44" fmla="*/ 28 w 366"/>
                  <a:gd name="T45" fmla="*/ 90 h 476"/>
                  <a:gd name="T46" fmla="*/ 30 w 366"/>
                  <a:gd name="T47" fmla="*/ 86 h 476"/>
                  <a:gd name="T48" fmla="*/ 32 w 366"/>
                  <a:gd name="T49" fmla="*/ 82 h 476"/>
                  <a:gd name="T50" fmla="*/ 38 w 366"/>
                  <a:gd name="T51" fmla="*/ 80 h 476"/>
                  <a:gd name="T52" fmla="*/ 138 w 366"/>
                  <a:gd name="T53" fmla="*/ 64 h 476"/>
                  <a:gd name="T54" fmla="*/ 134 w 366"/>
                  <a:gd name="T55" fmla="*/ 116 h 476"/>
                  <a:gd name="T56" fmla="*/ 214 w 366"/>
                  <a:gd name="T57" fmla="*/ 176 h 476"/>
                  <a:gd name="T58" fmla="*/ 214 w 366"/>
                  <a:gd name="T59" fmla="*/ 336 h 476"/>
                  <a:gd name="T60" fmla="*/ 204 w 366"/>
                  <a:gd name="T61" fmla="*/ 338 h 476"/>
                  <a:gd name="T62" fmla="*/ 198 w 366"/>
                  <a:gd name="T63" fmla="*/ 336 h 476"/>
                  <a:gd name="T64" fmla="*/ 194 w 366"/>
                  <a:gd name="T65" fmla="*/ 180 h 476"/>
                  <a:gd name="T66" fmla="*/ 50 w 366"/>
                  <a:gd name="T67" fmla="*/ 106 h 476"/>
                  <a:gd name="T68" fmla="*/ 184 w 366"/>
                  <a:gd name="T69" fmla="*/ 38 h 476"/>
                  <a:gd name="T70" fmla="*/ 150 w 366"/>
                  <a:gd name="T71" fmla="*/ 34 h 476"/>
                  <a:gd name="T72" fmla="*/ 140 w 366"/>
                  <a:gd name="T73" fmla="*/ 28 h 476"/>
                  <a:gd name="T74" fmla="*/ 134 w 366"/>
                  <a:gd name="T75" fmla="*/ 16 h 476"/>
                  <a:gd name="T76" fmla="*/ 150 w 366"/>
                  <a:gd name="T77" fmla="*/ 6 h 476"/>
                  <a:gd name="T78" fmla="*/ 184 w 366"/>
                  <a:gd name="T79" fmla="*/ 0 h 476"/>
                  <a:gd name="T80" fmla="*/ 220 w 366"/>
                  <a:gd name="T81" fmla="*/ 6 h 476"/>
                  <a:gd name="T82" fmla="*/ 234 w 366"/>
                  <a:gd name="T83" fmla="*/ 18 h 476"/>
                  <a:gd name="T84" fmla="*/ 230 w 366"/>
                  <a:gd name="T85" fmla="*/ 28 h 476"/>
                  <a:gd name="T86" fmla="*/ 220 w 366"/>
                  <a:gd name="T87" fmla="*/ 34 h 476"/>
                  <a:gd name="T88" fmla="*/ 184 w 366"/>
                  <a:gd name="T89" fmla="*/ 38 h 476"/>
                  <a:gd name="T90" fmla="*/ 320 w 366"/>
                  <a:gd name="T91" fmla="*/ 92 h 476"/>
                  <a:gd name="T92" fmla="*/ 212 w 366"/>
                  <a:gd name="T93" fmla="*/ 22 h 476"/>
                  <a:gd name="T94" fmla="*/ 214 w 366"/>
                  <a:gd name="T95" fmla="*/ 18 h 476"/>
                  <a:gd name="T96" fmla="*/ 212 w 366"/>
                  <a:gd name="T97" fmla="*/ 14 h 476"/>
                  <a:gd name="T98" fmla="*/ 196 w 366"/>
                  <a:gd name="T99" fmla="*/ 8 h 476"/>
                  <a:gd name="T100" fmla="*/ 172 w 366"/>
                  <a:gd name="T101" fmla="*/ 8 h 476"/>
                  <a:gd name="T102" fmla="*/ 158 w 366"/>
                  <a:gd name="T103" fmla="*/ 12 h 476"/>
                  <a:gd name="T104" fmla="*/ 154 w 366"/>
                  <a:gd name="T105" fmla="*/ 20 h 476"/>
                  <a:gd name="T106" fmla="*/ 164 w 366"/>
                  <a:gd name="T107" fmla="*/ 28 h 476"/>
                  <a:gd name="T108" fmla="*/ 184 w 366"/>
                  <a:gd name="T109" fmla="*/ 30 h 476"/>
                  <a:gd name="T110" fmla="*/ 204 w 366"/>
                  <a:gd name="T111" fmla="*/ 28 h 476"/>
                  <a:gd name="T112" fmla="*/ 212 w 366"/>
                  <a:gd name="T113" fmla="*/ 22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6" h="476">
                    <a:moveTo>
                      <a:pt x="134" y="116"/>
                    </a:moveTo>
                    <a:lnTo>
                      <a:pt x="168" y="128"/>
                    </a:lnTo>
                    <a:lnTo>
                      <a:pt x="170" y="130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300" y="76"/>
                    </a:lnTo>
                    <a:lnTo>
                      <a:pt x="238" y="52"/>
                    </a:lnTo>
                    <a:lnTo>
                      <a:pt x="238" y="28"/>
                    </a:lnTo>
                    <a:lnTo>
                      <a:pt x="330" y="64"/>
                    </a:lnTo>
                    <a:lnTo>
                      <a:pt x="330" y="64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34" y="66"/>
                    </a:lnTo>
                    <a:lnTo>
                      <a:pt x="336" y="68"/>
                    </a:lnTo>
                    <a:lnTo>
                      <a:pt x="336" y="68"/>
                    </a:lnTo>
                    <a:lnTo>
                      <a:pt x="336" y="70"/>
                    </a:lnTo>
                    <a:lnTo>
                      <a:pt x="338" y="70"/>
                    </a:lnTo>
                    <a:lnTo>
                      <a:pt x="338" y="70"/>
                    </a:lnTo>
                    <a:lnTo>
                      <a:pt x="338" y="74"/>
                    </a:lnTo>
                    <a:lnTo>
                      <a:pt x="338" y="76"/>
                    </a:lnTo>
                    <a:lnTo>
                      <a:pt x="348" y="174"/>
                    </a:lnTo>
                    <a:lnTo>
                      <a:pt x="348" y="176"/>
                    </a:lnTo>
                    <a:lnTo>
                      <a:pt x="366" y="388"/>
                    </a:lnTo>
                    <a:lnTo>
                      <a:pt x="366" y="388"/>
                    </a:lnTo>
                    <a:lnTo>
                      <a:pt x="366" y="392"/>
                    </a:lnTo>
                    <a:lnTo>
                      <a:pt x="364" y="396"/>
                    </a:lnTo>
                    <a:lnTo>
                      <a:pt x="364" y="396"/>
                    </a:lnTo>
                    <a:lnTo>
                      <a:pt x="356" y="400"/>
                    </a:lnTo>
                    <a:lnTo>
                      <a:pt x="356" y="400"/>
                    </a:lnTo>
                    <a:lnTo>
                      <a:pt x="352" y="400"/>
                    </a:lnTo>
                    <a:lnTo>
                      <a:pt x="350" y="398"/>
                    </a:lnTo>
                    <a:lnTo>
                      <a:pt x="350" y="398"/>
                    </a:lnTo>
                    <a:lnTo>
                      <a:pt x="346" y="394"/>
                    </a:lnTo>
                    <a:lnTo>
                      <a:pt x="346" y="390"/>
                    </a:lnTo>
                    <a:lnTo>
                      <a:pt x="326" y="184"/>
                    </a:lnTo>
                    <a:lnTo>
                      <a:pt x="238" y="146"/>
                    </a:lnTo>
                    <a:lnTo>
                      <a:pt x="238" y="124"/>
                    </a:lnTo>
                    <a:lnTo>
                      <a:pt x="176" y="150"/>
                    </a:lnTo>
                    <a:lnTo>
                      <a:pt x="176" y="466"/>
                    </a:lnTo>
                    <a:lnTo>
                      <a:pt x="176" y="466"/>
                    </a:lnTo>
                    <a:lnTo>
                      <a:pt x="176" y="468"/>
                    </a:lnTo>
                    <a:lnTo>
                      <a:pt x="174" y="472"/>
                    </a:lnTo>
                    <a:lnTo>
                      <a:pt x="174" y="472"/>
                    </a:lnTo>
                    <a:lnTo>
                      <a:pt x="170" y="474"/>
                    </a:lnTo>
                    <a:lnTo>
                      <a:pt x="164" y="476"/>
                    </a:lnTo>
                    <a:lnTo>
                      <a:pt x="164" y="476"/>
                    </a:lnTo>
                    <a:lnTo>
                      <a:pt x="162" y="474"/>
                    </a:lnTo>
                    <a:lnTo>
                      <a:pt x="158" y="472"/>
                    </a:lnTo>
                    <a:lnTo>
                      <a:pt x="158" y="472"/>
                    </a:lnTo>
                    <a:lnTo>
                      <a:pt x="156" y="466"/>
                    </a:lnTo>
                    <a:lnTo>
                      <a:pt x="156" y="262"/>
                    </a:lnTo>
                    <a:lnTo>
                      <a:pt x="40" y="216"/>
                    </a:lnTo>
                    <a:lnTo>
                      <a:pt x="24" y="408"/>
                    </a:lnTo>
                    <a:lnTo>
                      <a:pt x="24" y="408"/>
                    </a:lnTo>
                    <a:lnTo>
                      <a:pt x="22" y="412"/>
                    </a:lnTo>
                    <a:lnTo>
                      <a:pt x="20" y="414"/>
                    </a:lnTo>
                    <a:lnTo>
                      <a:pt x="20" y="414"/>
                    </a:lnTo>
                    <a:lnTo>
                      <a:pt x="16" y="416"/>
                    </a:lnTo>
                    <a:lnTo>
                      <a:pt x="10" y="418"/>
                    </a:lnTo>
                    <a:lnTo>
                      <a:pt x="10" y="418"/>
                    </a:lnTo>
                    <a:lnTo>
                      <a:pt x="6" y="416"/>
                    </a:lnTo>
                    <a:lnTo>
                      <a:pt x="4" y="414"/>
                    </a:lnTo>
                    <a:lnTo>
                      <a:pt x="4" y="414"/>
                    </a:lnTo>
                    <a:lnTo>
                      <a:pt x="2" y="410"/>
                    </a:lnTo>
                    <a:lnTo>
                      <a:pt x="0" y="406"/>
                    </a:lnTo>
                    <a:lnTo>
                      <a:pt x="20" y="200"/>
                    </a:lnTo>
                    <a:lnTo>
                      <a:pt x="20" y="20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0" y="84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6" y="80"/>
                    </a:lnTo>
                    <a:lnTo>
                      <a:pt x="38" y="80"/>
                    </a:lnTo>
                    <a:lnTo>
                      <a:pt x="134" y="40"/>
                    </a:lnTo>
                    <a:lnTo>
                      <a:pt x="138" y="40"/>
                    </a:lnTo>
                    <a:lnTo>
                      <a:pt x="138" y="64"/>
                    </a:lnTo>
                    <a:lnTo>
                      <a:pt x="134" y="64"/>
                    </a:lnTo>
                    <a:lnTo>
                      <a:pt x="70" y="90"/>
                    </a:lnTo>
                    <a:lnTo>
                      <a:pt x="134" y="116"/>
                    </a:lnTo>
                    <a:close/>
                    <a:moveTo>
                      <a:pt x="194" y="180"/>
                    </a:moveTo>
                    <a:lnTo>
                      <a:pt x="194" y="180"/>
                    </a:lnTo>
                    <a:lnTo>
                      <a:pt x="214" y="176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4" y="336"/>
                    </a:lnTo>
                    <a:lnTo>
                      <a:pt x="214" y="336"/>
                    </a:lnTo>
                    <a:lnTo>
                      <a:pt x="204" y="338"/>
                    </a:lnTo>
                    <a:lnTo>
                      <a:pt x="204" y="338"/>
                    </a:lnTo>
                    <a:lnTo>
                      <a:pt x="200" y="338"/>
                    </a:lnTo>
                    <a:lnTo>
                      <a:pt x="198" y="336"/>
                    </a:lnTo>
                    <a:lnTo>
                      <a:pt x="198" y="336"/>
                    </a:lnTo>
                    <a:lnTo>
                      <a:pt x="194" y="332"/>
                    </a:lnTo>
                    <a:lnTo>
                      <a:pt x="194" y="328"/>
                    </a:lnTo>
                    <a:lnTo>
                      <a:pt x="194" y="180"/>
                    </a:lnTo>
                    <a:close/>
                    <a:moveTo>
                      <a:pt x="156" y="240"/>
                    </a:moveTo>
                    <a:lnTo>
                      <a:pt x="156" y="146"/>
                    </a:lnTo>
                    <a:lnTo>
                      <a:pt x="50" y="106"/>
                    </a:lnTo>
                    <a:lnTo>
                      <a:pt x="42" y="192"/>
                    </a:lnTo>
                    <a:lnTo>
                      <a:pt x="156" y="240"/>
                    </a:lnTo>
                    <a:close/>
                    <a:moveTo>
                      <a:pt x="184" y="38"/>
                    </a:moveTo>
                    <a:lnTo>
                      <a:pt x="184" y="38"/>
                    </a:lnTo>
                    <a:lnTo>
                      <a:pt x="166" y="38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40" y="28"/>
                    </a:lnTo>
                    <a:lnTo>
                      <a:pt x="134" y="22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40" y="10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66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204" y="0"/>
                    </a:lnTo>
                    <a:lnTo>
                      <a:pt x="220" y="6"/>
                    </a:lnTo>
                    <a:lnTo>
                      <a:pt x="220" y="6"/>
                    </a:lnTo>
                    <a:lnTo>
                      <a:pt x="230" y="12"/>
                    </a:lnTo>
                    <a:lnTo>
                      <a:pt x="234" y="14"/>
                    </a:lnTo>
                    <a:lnTo>
                      <a:pt x="234" y="18"/>
                    </a:lnTo>
                    <a:lnTo>
                      <a:pt x="234" y="20"/>
                    </a:lnTo>
                    <a:lnTo>
                      <a:pt x="234" y="20"/>
                    </a:lnTo>
                    <a:lnTo>
                      <a:pt x="230" y="28"/>
                    </a:lnTo>
                    <a:lnTo>
                      <a:pt x="230" y="28"/>
                    </a:lnTo>
                    <a:lnTo>
                      <a:pt x="220" y="34"/>
                    </a:lnTo>
                    <a:lnTo>
                      <a:pt x="220" y="34"/>
                    </a:lnTo>
                    <a:lnTo>
                      <a:pt x="204" y="38"/>
                    </a:lnTo>
                    <a:lnTo>
                      <a:pt x="184" y="38"/>
                    </a:lnTo>
                    <a:lnTo>
                      <a:pt x="184" y="38"/>
                    </a:lnTo>
                    <a:close/>
                    <a:moveTo>
                      <a:pt x="238" y="124"/>
                    </a:moveTo>
                    <a:lnTo>
                      <a:pt x="324" y="160"/>
                    </a:lnTo>
                    <a:lnTo>
                      <a:pt x="320" y="92"/>
                    </a:lnTo>
                    <a:lnTo>
                      <a:pt x="238" y="124"/>
                    </a:lnTo>
                    <a:close/>
                    <a:moveTo>
                      <a:pt x="212" y="22"/>
                    </a:moveTo>
                    <a:lnTo>
                      <a:pt x="212" y="22"/>
                    </a:lnTo>
                    <a:lnTo>
                      <a:pt x="214" y="22"/>
                    </a:lnTo>
                    <a:lnTo>
                      <a:pt x="214" y="20"/>
                    </a:lnTo>
                    <a:lnTo>
                      <a:pt x="214" y="18"/>
                    </a:lnTo>
                    <a:lnTo>
                      <a:pt x="214" y="18"/>
                    </a:lnTo>
                    <a:lnTo>
                      <a:pt x="214" y="16"/>
                    </a:lnTo>
                    <a:lnTo>
                      <a:pt x="212" y="14"/>
                    </a:lnTo>
                    <a:lnTo>
                      <a:pt x="204" y="10"/>
                    </a:lnTo>
                    <a:lnTo>
                      <a:pt x="204" y="10"/>
                    </a:lnTo>
                    <a:lnTo>
                      <a:pt x="196" y="8"/>
                    </a:lnTo>
                    <a:lnTo>
                      <a:pt x="184" y="6"/>
                    </a:lnTo>
                    <a:lnTo>
                      <a:pt x="184" y="6"/>
                    </a:lnTo>
                    <a:lnTo>
                      <a:pt x="172" y="8"/>
                    </a:lnTo>
                    <a:lnTo>
                      <a:pt x="162" y="10"/>
                    </a:lnTo>
                    <a:lnTo>
                      <a:pt x="162" y="10"/>
                    </a:lnTo>
                    <a:lnTo>
                      <a:pt x="158" y="12"/>
                    </a:lnTo>
                    <a:lnTo>
                      <a:pt x="154" y="16"/>
                    </a:lnTo>
                    <a:lnTo>
                      <a:pt x="154" y="20"/>
                    </a:lnTo>
                    <a:lnTo>
                      <a:pt x="154" y="20"/>
                    </a:lnTo>
                    <a:lnTo>
                      <a:pt x="162" y="28"/>
                    </a:lnTo>
                    <a:lnTo>
                      <a:pt x="162" y="28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74" y="30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96" y="30"/>
                    </a:lnTo>
                    <a:lnTo>
                      <a:pt x="204" y="28"/>
                    </a:lnTo>
                    <a:lnTo>
                      <a:pt x="204" y="28"/>
                    </a:lnTo>
                    <a:lnTo>
                      <a:pt x="212" y="22"/>
                    </a:lnTo>
                    <a:lnTo>
                      <a:pt x="212" y="22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2" name="Freeform 540"/>
              <p:cNvSpPr/>
              <p:nvPr/>
            </p:nvSpPr>
            <p:spPr bwMode="auto">
              <a:xfrm>
                <a:off x="1651816" y="5002121"/>
                <a:ext cx="50657" cy="95235"/>
              </a:xfrm>
              <a:custGeom>
                <a:avLst/>
                <a:gdLst>
                  <a:gd name="T0" fmla="*/ 30 w 50"/>
                  <a:gd name="T1" fmla="*/ 82 h 94"/>
                  <a:gd name="T2" fmla="*/ 0 w 50"/>
                  <a:gd name="T3" fmla="*/ 94 h 94"/>
                  <a:gd name="T4" fmla="*/ 0 w 50"/>
                  <a:gd name="T5" fmla="*/ 10 h 94"/>
                  <a:gd name="T6" fmla="*/ 0 w 50"/>
                  <a:gd name="T7" fmla="*/ 10 h 94"/>
                  <a:gd name="T8" fmla="*/ 20 w 50"/>
                  <a:gd name="T9" fmla="*/ 10 h 94"/>
                  <a:gd name="T10" fmla="*/ 36 w 50"/>
                  <a:gd name="T11" fmla="*/ 6 h 94"/>
                  <a:gd name="T12" fmla="*/ 36 w 50"/>
                  <a:gd name="T13" fmla="*/ 6 h 94"/>
                  <a:gd name="T14" fmla="*/ 46 w 50"/>
                  <a:gd name="T15" fmla="*/ 0 h 94"/>
                  <a:gd name="T16" fmla="*/ 50 w 50"/>
                  <a:gd name="T17" fmla="*/ 0 h 94"/>
                  <a:gd name="T18" fmla="*/ 50 w 50"/>
                  <a:gd name="T19" fmla="*/ 72 h 94"/>
                  <a:gd name="T20" fmla="*/ 26 w 50"/>
                  <a:gd name="T21" fmla="*/ 82 h 94"/>
                  <a:gd name="T22" fmla="*/ 30 w 50"/>
                  <a:gd name="T23" fmla="*/ 8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94">
                    <a:moveTo>
                      <a:pt x="30" y="82"/>
                    </a:moveTo>
                    <a:lnTo>
                      <a:pt x="0" y="9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0" y="1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0" y="72"/>
                    </a:lnTo>
                    <a:lnTo>
                      <a:pt x="26" y="82"/>
                    </a:lnTo>
                    <a:lnTo>
                      <a:pt x="30" y="82"/>
                    </a:lnTo>
                    <a:close/>
                  </a:path>
                </a:pathLst>
              </a:custGeom>
              <a:solidFill>
                <a:srgbClr val="F1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3" name="Freeform 541"/>
              <p:cNvSpPr/>
              <p:nvPr/>
            </p:nvSpPr>
            <p:spPr bwMode="auto">
              <a:xfrm>
                <a:off x="1601159" y="4996042"/>
                <a:ext cx="50657" cy="107393"/>
              </a:xfrm>
              <a:custGeom>
                <a:avLst/>
                <a:gdLst>
                  <a:gd name="T0" fmla="*/ 50 w 50"/>
                  <a:gd name="T1" fmla="*/ 100 h 106"/>
                  <a:gd name="T2" fmla="*/ 34 w 50"/>
                  <a:gd name="T3" fmla="*/ 106 h 106"/>
                  <a:gd name="T4" fmla="*/ 0 w 50"/>
                  <a:gd name="T5" fmla="*/ 94 h 106"/>
                  <a:gd name="T6" fmla="*/ 0 w 50"/>
                  <a:gd name="T7" fmla="*/ 42 h 106"/>
                  <a:gd name="T8" fmla="*/ 4 w 50"/>
                  <a:gd name="T9" fmla="*/ 42 h 106"/>
                  <a:gd name="T10" fmla="*/ 4 w 50"/>
                  <a:gd name="T11" fmla="*/ 18 h 106"/>
                  <a:gd name="T12" fmla="*/ 0 w 50"/>
                  <a:gd name="T13" fmla="*/ 18 h 106"/>
                  <a:gd name="T14" fmla="*/ 0 w 50"/>
                  <a:gd name="T15" fmla="*/ 0 h 106"/>
                  <a:gd name="T16" fmla="*/ 0 w 50"/>
                  <a:gd name="T17" fmla="*/ 0 h 106"/>
                  <a:gd name="T18" fmla="*/ 6 w 50"/>
                  <a:gd name="T19" fmla="*/ 6 h 106"/>
                  <a:gd name="T20" fmla="*/ 16 w 50"/>
                  <a:gd name="T21" fmla="*/ 12 h 106"/>
                  <a:gd name="T22" fmla="*/ 16 w 50"/>
                  <a:gd name="T23" fmla="*/ 12 h 106"/>
                  <a:gd name="T24" fmla="*/ 16 w 50"/>
                  <a:gd name="T25" fmla="*/ 12 h 106"/>
                  <a:gd name="T26" fmla="*/ 32 w 50"/>
                  <a:gd name="T27" fmla="*/ 16 h 106"/>
                  <a:gd name="T28" fmla="*/ 50 w 50"/>
                  <a:gd name="T29" fmla="*/ 16 h 106"/>
                  <a:gd name="T30" fmla="*/ 50 w 50"/>
                  <a:gd name="T31" fmla="*/ 10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106">
                    <a:moveTo>
                      <a:pt x="50" y="100"/>
                    </a:moveTo>
                    <a:lnTo>
                      <a:pt x="34" y="106"/>
                    </a:lnTo>
                    <a:lnTo>
                      <a:pt x="0" y="94"/>
                    </a:lnTo>
                    <a:lnTo>
                      <a:pt x="0" y="42"/>
                    </a:lnTo>
                    <a:lnTo>
                      <a:pt x="4" y="4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32" y="16"/>
                    </a:lnTo>
                    <a:lnTo>
                      <a:pt x="50" y="16"/>
                    </a:lnTo>
                    <a:lnTo>
                      <a:pt x="50" y="10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grpSp>
          <p:nvGrpSpPr>
            <p:cNvPr id="40" name="Group 62"/>
            <p:cNvGrpSpPr/>
            <p:nvPr/>
          </p:nvGrpSpPr>
          <p:grpSpPr>
            <a:xfrm>
              <a:off x="660399" y="2063949"/>
              <a:ext cx="2330196" cy="3009148"/>
              <a:chOff x="498861" y="2031592"/>
              <a:chExt cx="2301858" cy="2972554"/>
            </a:xfrm>
            <a:solidFill>
              <a:srgbClr val="E7E6E6">
                <a:lumMod val="10000"/>
              </a:srgb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529"/>
              <p:cNvSpPr>
                <a:spLocks noEditPoints="1"/>
              </p:cNvSpPr>
              <p:nvPr/>
            </p:nvSpPr>
            <p:spPr bwMode="auto">
              <a:xfrm>
                <a:off x="1668027" y="2035645"/>
                <a:ext cx="1132692" cy="2863136"/>
              </a:xfrm>
              <a:custGeom>
                <a:avLst/>
                <a:gdLst>
                  <a:gd name="T0" fmla="*/ 64 w 1118"/>
                  <a:gd name="T1" fmla="*/ 2820 h 2826"/>
                  <a:gd name="T2" fmla="*/ 152 w 1118"/>
                  <a:gd name="T3" fmla="*/ 2798 h 2826"/>
                  <a:gd name="T4" fmla="*/ 190 w 1118"/>
                  <a:gd name="T5" fmla="*/ 2780 h 2826"/>
                  <a:gd name="T6" fmla="*/ 238 w 1118"/>
                  <a:gd name="T7" fmla="*/ 2750 h 2826"/>
                  <a:gd name="T8" fmla="*/ 258 w 1118"/>
                  <a:gd name="T9" fmla="*/ 2728 h 2826"/>
                  <a:gd name="T10" fmla="*/ 274 w 1118"/>
                  <a:gd name="T11" fmla="*/ 2690 h 2826"/>
                  <a:gd name="T12" fmla="*/ 770 w 1118"/>
                  <a:gd name="T13" fmla="*/ 1686 h 2826"/>
                  <a:gd name="T14" fmla="*/ 820 w 1118"/>
                  <a:gd name="T15" fmla="*/ 1556 h 2826"/>
                  <a:gd name="T16" fmla="*/ 868 w 1118"/>
                  <a:gd name="T17" fmla="*/ 1350 h 2826"/>
                  <a:gd name="T18" fmla="*/ 884 w 1118"/>
                  <a:gd name="T19" fmla="*/ 1128 h 2826"/>
                  <a:gd name="T20" fmla="*/ 880 w 1118"/>
                  <a:gd name="T21" fmla="*/ 1012 h 2826"/>
                  <a:gd name="T22" fmla="*/ 858 w 1118"/>
                  <a:gd name="T23" fmla="*/ 846 h 2826"/>
                  <a:gd name="T24" fmla="*/ 818 w 1118"/>
                  <a:gd name="T25" fmla="*/ 692 h 2826"/>
                  <a:gd name="T26" fmla="*/ 760 w 1118"/>
                  <a:gd name="T27" fmla="*/ 546 h 2826"/>
                  <a:gd name="T28" fmla="*/ 682 w 1118"/>
                  <a:gd name="T29" fmla="*/ 410 h 2826"/>
                  <a:gd name="T30" fmla="*/ 618 w 1118"/>
                  <a:gd name="T31" fmla="*/ 326 h 2826"/>
                  <a:gd name="T32" fmla="*/ 526 w 1118"/>
                  <a:gd name="T33" fmla="*/ 222 h 2826"/>
                  <a:gd name="T34" fmla="*/ 428 w 1118"/>
                  <a:gd name="T35" fmla="*/ 140 h 2826"/>
                  <a:gd name="T36" fmla="*/ 322 w 1118"/>
                  <a:gd name="T37" fmla="*/ 74 h 2826"/>
                  <a:gd name="T38" fmla="*/ 210 w 1118"/>
                  <a:gd name="T39" fmla="*/ 30 h 2826"/>
                  <a:gd name="T40" fmla="*/ 90 w 1118"/>
                  <a:gd name="T41" fmla="*/ 4 h 2826"/>
                  <a:gd name="T42" fmla="*/ 102 w 1118"/>
                  <a:gd name="T43" fmla="*/ 4 h 2826"/>
                  <a:gd name="T44" fmla="*/ 256 w 1118"/>
                  <a:gd name="T45" fmla="*/ 28 h 2826"/>
                  <a:gd name="T46" fmla="*/ 400 w 1118"/>
                  <a:gd name="T47" fmla="*/ 72 h 2826"/>
                  <a:gd name="T48" fmla="*/ 536 w 1118"/>
                  <a:gd name="T49" fmla="*/ 138 h 2826"/>
                  <a:gd name="T50" fmla="*/ 664 w 1118"/>
                  <a:gd name="T51" fmla="*/ 222 h 2826"/>
                  <a:gd name="T52" fmla="*/ 784 w 1118"/>
                  <a:gd name="T53" fmla="*/ 328 h 2826"/>
                  <a:gd name="T54" fmla="*/ 862 w 1118"/>
                  <a:gd name="T55" fmla="*/ 414 h 2826"/>
                  <a:gd name="T56" fmla="*/ 960 w 1118"/>
                  <a:gd name="T57" fmla="*/ 550 h 2826"/>
                  <a:gd name="T58" fmla="*/ 1034 w 1118"/>
                  <a:gd name="T59" fmla="*/ 696 h 2826"/>
                  <a:gd name="T60" fmla="*/ 1084 w 1118"/>
                  <a:gd name="T61" fmla="*/ 852 h 2826"/>
                  <a:gd name="T62" fmla="*/ 1112 w 1118"/>
                  <a:gd name="T63" fmla="*/ 1016 h 2826"/>
                  <a:gd name="T64" fmla="*/ 1118 w 1118"/>
                  <a:gd name="T65" fmla="*/ 1132 h 2826"/>
                  <a:gd name="T66" fmla="*/ 1098 w 1118"/>
                  <a:gd name="T67" fmla="*/ 1356 h 2826"/>
                  <a:gd name="T68" fmla="*/ 1050 w 1118"/>
                  <a:gd name="T69" fmla="*/ 1528 h 2826"/>
                  <a:gd name="T70" fmla="*/ 1008 w 1118"/>
                  <a:gd name="T71" fmla="*/ 1626 h 2826"/>
                  <a:gd name="T72" fmla="*/ 974 w 1118"/>
                  <a:gd name="T73" fmla="*/ 1690 h 2826"/>
                  <a:gd name="T74" fmla="*/ 350 w 1118"/>
                  <a:gd name="T75" fmla="*/ 2690 h 2826"/>
                  <a:gd name="T76" fmla="*/ 338 w 1118"/>
                  <a:gd name="T77" fmla="*/ 2716 h 2826"/>
                  <a:gd name="T78" fmla="*/ 318 w 1118"/>
                  <a:gd name="T79" fmla="*/ 2740 h 2826"/>
                  <a:gd name="T80" fmla="*/ 266 w 1118"/>
                  <a:gd name="T81" fmla="*/ 2772 h 2826"/>
                  <a:gd name="T82" fmla="*/ 218 w 1118"/>
                  <a:gd name="T83" fmla="*/ 2792 h 2826"/>
                  <a:gd name="T84" fmla="*/ 138 w 1118"/>
                  <a:gd name="T85" fmla="*/ 2812 h 2826"/>
                  <a:gd name="T86" fmla="*/ 48 w 1118"/>
                  <a:gd name="T87" fmla="*/ 2824 h 2826"/>
                  <a:gd name="T88" fmla="*/ 0 w 1118"/>
                  <a:gd name="T89" fmla="*/ 2826 h 2826"/>
                  <a:gd name="T90" fmla="*/ 24 w 1118"/>
                  <a:gd name="T91" fmla="*/ 2 h 2826"/>
                  <a:gd name="T92" fmla="*/ 90 w 1118"/>
                  <a:gd name="T93" fmla="*/ 26 h 2826"/>
                  <a:gd name="T94" fmla="*/ 152 w 1118"/>
                  <a:gd name="T95" fmla="*/ 68 h 2826"/>
                  <a:gd name="T96" fmla="*/ 210 w 1118"/>
                  <a:gd name="T97" fmla="*/ 134 h 2826"/>
                  <a:gd name="T98" fmla="*/ 266 w 1118"/>
                  <a:gd name="T99" fmla="*/ 220 h 2826"/>
                  <a:gd name="T100" fmla="*/ 316 w 1118"/>
                  <a:gd name="T101" fmla="*/ 326 h 2826"/>
                  <a:gd name="T102" fmla="*/ 350 w 1118"/>
                  <a:gd name="T103" fmla="*/ 412 h 2826"/>
                  <a:gd name="T104" fmla="*/ 390 w 1118"/>
                  <a:gd name="T105" fmla="*/ 548 h 2826"/>
                  <a:gd name="T106" fmla="*/ 422 w 1118"/>
                  <a:gd name="T107" fmla="*/ 694 h 2826"/>
                  <a:gd name="T108" fmla="*/ 448 w 1118"/>
                  <a:gd name="T109" fmla="*/ 904 h 2826"/>
                  <a:gd name="T110" fmla="*/ 456 w 1118"/>
                  <a:gd name="T111" fmla="*/ 1130 h 2826"/>
                  <a:gd name="T112" fmla="*/ 448 w 1118"/>
                  <a:gd name="T113" fmla="*/ 1354 h 2826"/>
                  <a:gd name="T114" fmla="*/ 422 w 1118"/>
                  <a:gd name="T115" fmla="*/ 1560 h 2826"/>
                  <a:gd name="T116" fmla="*/ 396 w 1118"/>
                  <a:gd name="T117" fmla="*/ 1688 h 2826"/>
                  <a:gd name="T118" fmla="*/ 136 w 1118"/>
                  <a:gd name="T119" fmla="*/ 2690 h 2826"/>
                  <a:gd name="T120" fmla="*/ 122 w 1118"/>
                  <a:gd name="T121" fmla="*/ 2740 h 2826"/>
                  <a:gd name="T122" fmla="*/ 90 w 1118"/>
                  <a:gd name="T123" fmla="*/ 2782 h 2826"/>
                  <a:gd name="T124" fmla="*/ 26 w 1118"/>
                  <a:gd name="T125" fmla="*/ 2820 h 2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8" h="2826">
                    <a:moveTo>
                      <a:pt x="14" y="2826"/>
                    </a:moveTo>
                    <a:lnTo>
                      <a:pt x="14" y="2826"/>
                    </a:lnTo>
                    <a:lnTo>
                      <a:pt x="64" y="2820"/>
                    </a:lnTo>
                    <a:lnTo>
                      <a:pt x="110" y="2812"/>
                    </a:lnTo>
                    <a:lnTo>
                      <a:pt x="132" y="2806"/>
                    </a:lnTo>
                    <a:lnTo>
                      <a:pt x="152" y="2798"/>
                    </a:lnTo>
                    <a:lnTo>
                      <a:pt x="172" y="2790"/>
                    </a:lnTo>
                    <a:lnTo>
                      <a:pt x="190" y="2780"/>
                    </a:lnTo>
                    <a:lnTo>
                      <a:pt x="190" y="2780"/>
                    </a:lnTo>
                    <a:lnTo>
                      <a:pt x="208" y="2770"/>
                    </a:lnTo>
                    <a:lnTo>
                      <a:pt x="224" y="2760"/>
                    </a:lnTo>
                    <a:lnTo>
                      <a:pt x="238" y="2750"/>
                    </a:lnTo>
                    <a:lnTo>
                      <a:pt x="250" y="2740"/>
                    </a:lnTo>
                    <a:lnTo>
                      <a:pt x="250" y="2740"/>
                    </a:lnTo>
                    <a:lnTo>
                      <a:pt x="258" y="2728"/>
                    </a:lnTo>
                    <a:lnTo>
                      <a:pt x="266" y="2716"/>
                    </a:lnTo>
                    <a:lnTo>
                      <a:pt x="272" y="2704"/>
                    </a:lnTo>
                    <a:lnTo>
                      <a:pt x="274" y="2690"/>
                    </a:lnTo>
                    <a:lnTo>
                      <a:pt x="738" y="1752"/>
                    </a:lnTo>
                    <a:lnTo>
                      <a:pt x="738" y="1752"/>
                    </a:lnTo>
                    <a:lnTo>
                      <a:pt x="770" y="1686"/>
                    </a:lnTo>
                    <a:lnTo>
                      <a:pt x="770" y="1686"/>
                    </a:lnTo>
                    <a:lnTo>
                      <a:pt x="796" y="1622"/>
                    </a:lnTo>
                    <a:lnTo>
                      <a:pt x="820" y="1556"/>
                    </a:lnTo>
                    <a:lnTo>
                      <a:pt x="840" y="1490"/>
                    </a:lnTo>
                    <a:lnTo>
                      <a:pt x="856" y="1420"/>
                    </a:lnTo>
                    <a:lnTo>
                      <a:pt x="868" y="1350"/>
                    </a:lnTo>
                    <a:lnTo>
                      <a:pt x="878" y="1278"/>
                    </a:lnTo>
                    <a:lnTo>
                      <a:pt x="884" y="1204"/>
                    </a:lnTo>
                    <a:lnTo>
                      <a:pt x="884" y="1128"/>
                    </a:lnTo>
                    <a:lnTo>
                      <a:pt x="884" y="1128"/>
                    </a:lnTo>
                    <a:lnTo>
                      <a:pt x="884" y="1068"/>
                    </a:lnTo>
                    <a:lnTo>
                      <a:pt x="880" y="1012"/>
                    </a:lnTo>
                    <a:lnTo>
                      <a:pt x="876" y="956"/>
                    </a:lnTo>
                    <a:lnTo>
                      <a:pt x="868" y="900"/>
                    </a:lnTo>
                    <a:lnTo>
                      <a:pt x="858" y="846"/>
                    </a:lnTo>
                    <a:lnTo>
                      <a:pt x="848" y="794"/>
                    </a:lnTo>
                    <a:lnTo>
                      <a:pt x="834" y="742"/>
                    </a:lnTo>
                    <a:lnTo>
                      <a:pt x="818" y="692"/>
                    </a:lnTo>
                    <a:lnTo>
                      <a:pt x="800" y="642"/>
                    </a:lnTo>
                    <a:lnTo>
                      <a:pt x="782" y="594"/>
                    </a:lnTo>
                    <a:lnTo>
                      <a:pt x="760" y="546"/>
                    </a:lnTo>
                    <a:lnTo>
                      <a:pt x="736" y="500"/>
                    </a:lnTo>
                    <a:lnTo>
                      <a:pt x="710" y="454"/>
                    </a:lnTo>
                    <a:lnTo>
                      <a:pt x="682" y="410"/>
                    </a:lnTo>
                    <a:lnTo>
                      <a:pt x="652" y="368"/>
                    </a:lnTo>
                    <a:lnTo>
                      <a:pt x="618" y="326"/>
                    </a:lnTo>
                    <a:lnTo>
                      <a:pt x="618" y="326"/>
                    </a:lnTo>
                    <a:lnTo>
                      <a:pt x="588" y="290"/>
                    </a:lnTo>
                    <a:lnTo>
                      <a:pt x="558" y="254"/>
                    </a:lnTo>
                    <a:lnTo>
                      <a:pt x="526" y="222"/>
                    </a:lnTo>
                    <a:lnTo>
                      <a:pt x="494" y="192"/>
                    </a:lnTo>
                    <a:lnTo>
                      <a:pt x="460" y="164"/>
                    </a:lnTo>
                    <a:lnTo>
                      <a:pt x="428" y="140"/>
                    </a:lnTo>
                    <a:lnTo>
                      <a:pt x="392" y="116"/>
                    </a:lnTo>
                    <a:lnTo>
                      <a:pt x="358" y="94"/>
                    </a:lnTo>
                    <a:lnTo>
                      <a:pt x="322" y="74"/>
                    </a:lnTo>
                    <a:lnTo>
                      <a:pt x="284" y="58"/>
                    </a:lnTo>
                    <a:lnTo>
                      <a:pt x="248" y="42"/>
                    </a:lnTo>
                    <a:lnTo>
                      <a:pt x="210" y="30"/>
                    </a:lnTo>
                    <a:lnTo>
                      <a:pt x="170" y="18"/>
                    </a:lnTo>
                    <a:lnTo>
                      <a:pt x="130" y="10"/>
                    </a:lnTo>
                    <a:lnTo>
                      <a:pt x="90" y="4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102" y="4"/>
                    </a:lnTo>
                    <a:lnTo>
                      <a:pt x="154" y="10"/>
                    </a:lnTo>
                    <a:lnTo>
                      <a:pt x="206" y="18"/>
                    </a:lnTo>
                    <a:lnTo>
                      <a:pt x="256" y="28"/>
                    </a:lnTo>
                    <a:lnTo>
                      <a:pt x="304" y="40"/>
                    </a:lnTo>
                    <a:lnTo>
                      <a:pt x="352" y="56"/>
                    </a:lnTo>
                    <a:lnTo>
                      <a:pt x="400" y="72"/>
                    </a:lnTo>
                    <a:lnTo>
                      <a:pt x="446" y="92"/>
                    </a:lnTo>
                    <a:lnTo>
                      <a:pt x="492" y="114"/>
                    </a:lnTo>
                    <a:lnTo>
                      <a:pt x="536" y="138"/>
                    </a:lnTo>
                    <a:lnTo>
                      <a:pt x="580" y="164"/>
                    </a:lnTo>
                    <a:lnTo>
                      <a:pt x="622" y="192"/>
                    </a:lnTo>
                    <a:lnTo>
                      <a:pt x="664" y="222"/>
                    </a:lnTo>
                    <a:lnTo>
                      <a:pt x="706" y="256"/>
                    </a:lnTo>
                    <a:lnTo>
                      <a:pt x="744" y="290"/>
                    </a:lnTo>
                    <a:lnTo>
                      <a:pt x="784" y="328"/>
                    </a:lnTo>
                    <a:lnTo>
                      <a:pt x="784" y="328"/>
                    </a:lnTo>
                    <a:lnTo>
                      <a:pt x="824" y="370"/>
                    </a:lnTo>
                    <a:lnTo>
                      <a:pt x="862" y="414"/>
                    </a:lnTo>
                    <a:lnTo>
                      <a:pt x="898" y="458"/>
                    </a:lnTo>
                    <a:lnTo>
                      <a:pt x="930" y="504"/>
                    </a:lnTo>
                    <a:lnTo>
                      <a:pt x="960" y="550"/>
                    </a:lnTo>
                    <a:lnTo>
                      <a:pt x="986" y="598"/>
                    </a:lnTo>
                    <a:lnTo>
                      <a:pt x="1012" y="646"/>
                    </a:lnTo>
                    <a:lnTo>
                      <a:pt x="1034" y="696"/>
                    </a:lnTo>
                    <a:lnTo>
                      <a:pt x="1054" y="746"/>
                    </a:lnTo>
                    <a:lnTo>
                      <a:pt x="1070" y="798"/>
                    </a:lnTo>
                    <a:lnTo>
                      <a:pt x="1084" y="852"/>
                    </a:lnTo>
                    <a:lnTo>
                      <a:pt x="1096" y="906"/>
                    </a:lnTo>
                    <a:lnTo>
                      <a:pt x="1106" y="960"/>
                    </a:lnTo>
                    <a:lnTo>
                      <a:pt x="1112" y="1016"/>
                    </a:lnTo>
                    <a:lnTo>
                      <a:pt x="1116" y="1074"/>
                    </a:lnTo>
                    <a:lnTo>
                      <a:pt x="1118" y="1132"/>
                    </a:lnTo>
                    <a:lnTo>
                      <a:pt x="1118" y="1132"/>
                    </a:lnTo>
                    <a:lnTo>
                      <a:pt x="1114" y="1208"/>
                    </a:lnTo>
                    <a:lnTo>
                      <a:pt x="1108" y="1282"/>
                    </a:lnTo>
                    <a:lnTo>
                      <a:pt x="1098" y="1356"/>
                    </a:lnTo>
                    <a:lnTo>
                      <a:pt x="1082" y="1426"/>
                    </a:lnTo>
                    <a:lnTo>
                      <a:pt x="1062" y="1494"/>
                    </a:lnTo>
                    <a:lnTo>
                      <a:pt x="1050" y="1528"/>
                    </a:lnTo>
                    <a:lnTo>
                      <a:pt x="1038" y="1562"/>
                    </a:lnTo>
                    <a:lnTo>
                      <a:pt x="1024" y="1594"/>
                    </a:lnTo>
                    <a:lnTo>
                      <a:pt x="1008" y="1626"/>
                    </a:lnTo>
                    <a:lnTo>
                      <a:pt x="992" y="1658"/>
                    </a:lnTo>
                    <a:lnTo>
                      <a:pt x="974" y="1690"/>
                    </a:lnTo>
                    <a:lnTo>
                      <a:pt x="974" y="1690"/>
                    </a:lnTo>
                    <a:lnTo>
                      <a:pt x="954" y="1724"/>
                    </a:lnTo>
                    <a:lnTo>
                      <a:pt x="932" y="1756"/>
                    </a:lnTo>
                    <a:lnTo>
                      <a:pt x="350" y="2690"/>
                    </a:lnTo>
                    <a:lnTo>
                      <a:pt x="350" y="2690"/>
                    </a:lnTo>
                    <a:lnTo>
                      <a:pt x="346" y="2704"/>
                    </a:lnTo>
                    <a:lnTo>
                      <a:pt x="338" y="2716"/>
                    </a:lnTo>
                    <a:lnTo>
                      <a:pt x="330" y="2728"/>
                    </a:lnTo>
                    <a:lnTo>
                      <a:pt x="318" y="2740"/>
                    </a:lnTo>
                    <a:lnTo>
                      <a:pt x="318" y="2740"/>
                    </a:lnTo>
                    <a:lnTo>
                      <a:pt x="304" y="2752"/>
                    </a:lnTo>
                    <a:lnTo>
                      <a:pt x="286" y="2762"/>
                    </a:lnTo>
                    <a:lnTo>
                      <a:pt x="266" y="2772"/>
                    </a:lnTo>
                    <a:lnTo>
                      <a:pt x="244" y="2782"/>
                    </a:lnTo>
                    <a:lnTo>
                      <a:pt x="244" y="2782"/>
                    </a:lnTo>
                    <a:lnTo>
                      <a:pt x="218" y="2792"/>
                    </a:lnTo>
                    <a:lnTo>
                      <a:pt x="194" y="2800"/>
                    </a:lnTo>
                    <a:lnTo>
                      <a:pt x="166" y="2806"/>
                    </a:lnTo>
                    <a:lnTo>
                      <a:pt x="138" y="2812"/>
                    </a:lnTo>
                    <a:lnTo>
                      <a:pt x="110" y="2818"/>
                    </a:lnTo>
                    <a:lnTo>
                      <a:pt x="78" y="2822"/>
                    </a:lnTo>
                    <a:lnTo>
                      <a:pt x="48" y="2824"/>
                    </a:lnTo>
                    <a:lnTo>
                      <a:pt x="14" y="2826"/>
                    </a:lnTo>
                    <a:lnTo>
                      <a:pt x="14" y="2826"/>
                    </a:lnTo>
                    <a:close/>
                    <a:moveTo>
                      <a:pt x="0" y="282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6" y="8"/>
                    </a:lnTo>
                    <a:lnTo>
                      <a:pt x="68" y="16"/>
                    </a:lnTo>
                    <a:lnTo>
                      <a:pt x="90" y="26"/>
                    </a:lnTo>
                    <a:lnTo>
                      <a:pt x="112" y="38"/>
                    </a:lnTo>
                    <a:lnTo>
                      <a:pt x="132" y="52"/>
                    </a:lnTo>
                    <a:lnTo>
                      <a:pt x="152" y="68"/>
                    </a:lnTo>
                    <a:lnTo>
                      <a:pt x="172" y="88"/>
                    </a:lnTo>
                    <a:lnTo>
                      <a:pt x="192" y="110"/>
                    </a:lnTo>
                    <a:lnTo>
                      <a:pt x="210" y="134"/>
                    </a:lnTo>
                    <a:lnTo>
                      <a:pt x="230" y="160"/>
                    </a:lnTo>
                    <a:lnTo>
                      <a:pt x="248" y="188"/>
                    </a:lnTo>
                    <a:lnTo>
                      <a:pt x="266" y="220"/>
                    </a:lnTo>
                    <a:lnTo>
                      <a:pt x="284" y="252"/>
                    </a:lnTo>
                    <a:lnTo>
                      <a:pt x="300" y="288"/>
                    </a:lnTo>
                    <a:lnTo>
                      <a:pt x="316" y="326"/>
                    </a:lnTo>
                    <a:lnTo>
                      <a:pt x="316" y="326"/>
                    </a:lnTo>
                    <a:lnTo>
                      <a:pt x="334" y="368"/>
                    </a:lnTo>
                    <a:lnTo>
                      <a:pt x="350" y="412"/>
                    </a:lnTo>
                    <a:lnTo>
                      <a:pt x="364" y="456"/>
                    </a:lnTo>
                    <a:lnTo>
                      <a:pt x="378" y="502"/>
                    </a:lnTo>
                    <a:lnTo>
                      <a:pt x="390" y="548"/>
                    </a:lnTo>
                    <a:lnTo>
                      <a:pt x="402" y="596"/>
                    </a:lnTo>
                    <a:lnTo>
                      <a:pt x="412" y="644"/>
                    </a:lnTo>
                    <a:lnTo>
                      <a:pt x="422" y="694"/>
                    </a:lnTo>
                    <a:lnTo>
                      <a:pt x="430" y="744"/>
                    </a:lnTo>
                    <a:lnTo>
                      <a:pt x="436" y="796"/>
                    </a:lnTo>
                    <a:lnTo>
                      <a:pt x="448" y="904"/>
                    </a:lnTo>
                    <a:lnTo>
                      <a:pt x="454" y="1016"/>
                    </a:lnTo>
                    <a:lnTo>
                      <a:pt x="456" y="1130"/>
                    </a:lnTo>
                    <a:lnTo>
                      <a:pt x="456" y="1130"/>
                    </a:lnTo>
                    <a:lnTo>
                      <a:pt x="456" y="1206"/>
                    </a:lnTo>
                    <a:lnTo>
                      <a:pt x="452" y="1280"/>
                    </a:lnTo>
                    <a:lnTo>
                      <a:pt x="448" y="1354"/>
                    </a:lnTo>
                    <a:lnTo>
                      <a:pt x="442" y="1424"/>
                    </a:lnTo>
                    <a:lnTo>
                      <a:pt x="434" y="1492"/>
                    </a:lnTo>
                    <a:lnTo>
                      <a:pt x="422" y="1560"/>
                    </a:lnTo>
                    <a:lnTo>
                      <a:pt x="410" y="1624"/>
                    </a:lnTo>
                    <a:lnTo>
                      <a:pt x="396" y="1688"/>
                    </a:lnTo>
                    <a:lnTo>
                      <a:pt x="396" y="1688"/>
                    </a:lnTo>
                    <a:lnTo>
                      <a:pt x="380" y="1756"/>
                    </a:lnTo>
                    <a:lnTo>
                      <a:pt x="136" y="2690"/>
                    </a:lnTo>
                    <a:lnTo>
                      <a:pt x="136" y="2690"/>
                    </a:lnTo>
                    <a:lnTo>
                      <a:pt x="130" y="2716"/>
                    </a:lnTo>
                    <a:lnTo>
                      <a:pt x="122" y="2740"/>
                    </a:lnTo>
                    <a:lnTo>
                      <a:pt x="122" y="2740"/>
                    </a:lnTo>
                    <a:lnTo>
                      <a:pt x="108" y="2762"/>
                    </a:lnTo>
                    <a:lnTo>
                      <a:pt x="90" y="2782"/>
                    </a:lnTo>
                    <a:lnTo>
                      <a:pt x="90" y="2782"/>
                    </a:lnTo>
                    <a:lnTo>
                      <a:pt x="70" y="2798"/>
                    </a:lnTo>
                    <a:lnTo>
                      <a:pt x="48" y="2812"/>
                    </a:lnTo>
                    <a:lnTo>
                      <a:pt x="26" y="2820"/>
                    </a:lnTo>
                    <a:lnTo>
                      <a:pt x="0" y="2826"/>
                    </a:lnTo>
                    <a:lnTo>
                      <a:pt x="0" y="2826"/>
                    </a:lnTo>
                    <a:close/>
                  </a:path>
                </a:pathLst>
              </a:custGeom>
              <a:solidFill>
                <a:srgbClr val="ECCE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2" name="Freeform 530"/>
              <p:cNvSpPr/>
              <p:nvPr/>
            </p:nvSpPr>
            <p:spPr bwMode="auto">
              <a:xfrm>
                <a:off x="1668027" y="2031592"/>
                <a:ext cx="895617" cy="2867188"/>
              </a:xfrm>
              <a:custGeom>
                <a:avLst/>
                <a:gdLst>
                  <a:gd name="T0" fmla="*/ 0 w 884"/>
                  <a:gd name="T1" fmla="*/ 2830 h 2830"/>
                  <a:gd name="T2" fmla="*/ 48 w 884"/>
                  <a:gd name="T3" fmla="*/ 2816 h 2830"/>
                  <a:gd name="T4" fmla="*/ 90 w 884"/>
                  <a:gd name="T5" fmla="*/ 2786 h 2830"/>
                  <a:gd name="T6" fmla="*/ 108 w 884"/>
                  <a:gd name="T7" fmla="*/ 2766 h 2830"/>
                  <a:gd name="T8" fmla="*/ 122 w 884"/>
                  <a:gd name="T9" fmla="*/ 2744 h 2830"/>
                  <a:gd name="T10" fmla="*/ 136 w 884"/>
                  <a:gd name="T11" fmla="*/ 2694 h 2830"/>
                  <a:gd name="T12" fmla="*/ 380 w 884"/>
                  <a:gd name="T13" fmla="*/ 1760 h 2830"/>
                  <a:gd name="T14" fmla="*/ 396 w 884"/>
                  <a:gd name="T15" fmla="*/ 1692 h 2830"/>
                  <a:gd name="T16" fmla="*/ 422 w 884"/>
                  <a:gd name="T17" fmla="*/ 1564 h 2830"/>
                  <a:gd name="T18" fmla="*/ 442 w 884"/>
                  <a:gd name="T19" fmla="*/ 1428 h 2830"/>
                  <a:gd name="T20" fmla="*/ 452 w 884"/>
                  <a:gd name="T21" fmla="*/ 1284 h 2830"/>
                  <a:gd name="T22" fmla="*/ 456 w 884"/>
                  <a:gd name="T23" fmla="*/ 1134 h 2830"/>
                  <a:gd name="T24" fmla="*/ 454 w 884"/>
                  <a:gd name="T25" fmla="*/ 1020 h 2830"/>
                  <a:gd name="T26" fmla="*/ 436 w 884"/>
                  <a:gd name="T27" fmla="*/ 800 h 2830"/>
                  <a:gd name="T28" fmla="*/ 422 w 884"/>
                  <a:gd name="T29" fmla="*/ 698 h 2830"/>
                  <a:gd name="T30" fmla="*/ 402 w 884"/>
                  <a:gd name="T31" fmla="*/ 600 h 2830"/>
                  <a:gd name="T32" fmla="*/ 378 w 884"/>
                  <a:gd name="T33" fmla="*/ 506 h 2830"/>
                  <a:gd name="T34" fmla="*/ 350 w 884"/>
                  <a:gd name="T35" fmla="*/ 416 h 2830"/>
                  <a:gd name="T36" fmla="*/ 316 w 884"/>
                  <a:gd name="T37" fmla="*/ 330 h 2830"/>
                  <a:gd name="T38" fmla="*/ 300 w 884"/>
                  <a:gd name="T39" fmla="*/ 292 h 2830"/>
                  <a:gd name="T40" fmla="*/ 266 w 884"/>
                  <a:gd name="T41" fmla="*/ 224 h 2830"/>
                  <a:gd name="T42" fmla="*/ 230 w 884"/>
                  <a:gd name="T43" fmla="*/ 164 h 2830"/>
                  <a:gd name="T44" fmla="*/ 192 w 884"/>
                  <a:gd name="T45" fmla="*/ 114 h 2830"/>
                  <a:gd name="T46" fmla="*/ 152 w 884"/>
                  <a:gd name="T47" fmla="*/ 72 h 2830"/>
                  <a:gd name="T48" fmla="*/ 112 w 884"/>
                  <a:gd name="T49" fmla="*/ 42 h 2830"/>
                  <a:gd name="T50" fmla="*/ 68 w 884"/>
                  <a:gd name="T51" fmla="*/ 20 h 2830"/>
                  <a:gd name="T52" fmla="*/ 24 w 884"/>
                  <a:gd name="T53" fmla="*/ 6 h 2830"/>
                  <a:gd name="T54" fmla="*/ 0 w 884"/>
                  <a:gd name="T55" fmla="*/ 0 h 2830"/>
                  <a:gd name="T56" fmla="*/ 6 w 884"/>
                  <a:gd name="T57" fmla="*/ 0 h 2830"/>
                  <a:gd name="T58" fmla="*/ 28 w 884"/>
                  <a:gd name="T59" fmla="*/ 2 h 2830"/>
                  <a:gd name="T60" fmla="*/ 50 w 884"/>
                  <a:gd name="T61" fmla="*/ 4 h 2830"/>
                  <a:gd name="T62" fmla="*/ 130 w 884"/>
                  <a:gd name="T63" fmla="*/ 14 h 2830"/>
                  <a:gd name="T64" fmla="*/ 210 w 884"/>
                  <a:gd name="T65" fmla="*/ 34 h 2830"/>
                  <a:gd name="T66" fmla="*/ 284 w 884"/>
                  <a:gd name="T67" fmla="*/ 62 h 2830"/>
                  <a:gd name="T68" fmla="*/ 358 w 884"/>
                  <a:gd name="T69" fmla="*/ 98 h 2830"/>
                  <a:gd name="T70" fmla="*/ 428 w 884"/>
                  <a:gd name="T71" fmla="*/ 144 h 2830"/>
                  <a:gd name="T72" fmla="*/ 494 w 884"/>
                  <a:gd name="T73" fmla="*/ 196 h 2830"/>
                  <a:gd name="T74" fmla="*/ 558 w 884"/>
                  <a:gd name="T75" fmla="*/ 258 h 2830"/>
                  <a:gd name="T76" fmla="*/ 618 w 884"/>
                  <a:gd name="T77" fmla="*/ 330 h 2830"/>
                  <a:gd name="T78" fmla="*/ 652 w 884"/>
                  <a:gd name="T79" fmla="*/ 372 h 2830"/>
                  <a:gd name="T80" fmla="*/ 710 w 884"/>
                  <a:gd name="T81" fmla="*/ 458 h 2830"/>
                  <a:gd name="T82" fmla="*/ 760 w 884"/>
                  <a:gd name="T83" fmla="*/ 550 h 2830"/>
                  <a:gd name="T84" fmla="*/ 800 w 884"/>
                  <a:gd name="T85" fmla="*/ 646 h 2830"/>
                  <a:gd name="T86" fmla="*/ 834 w 884"/>
                  <a:gd name="T87" fmla="*/ 746 h 2830"/>
                  <a:gd name="T88" fmla="*/ 858 w 884"/>
                  <a:gd name="T89" fmla="*/ 850 h 2830"/>
                  <a:gd name="T90" fmla="*/ 876 w 884"/>
                  <a:gd name="T91" fmla="*/ 960 h 2830"/>
                  <a:gd name="T92" fmla="*/ 884 w 884"/>
                  <a:gd name="T93" fmla="*/ 1072 h 2830"/>
                  <a:gd name="T94" fmla="*/ 884 w 884"/>
                  <a:gd name="T95" fmla="*/ 1132 h 2830"/>
                  <a:gd name="T96" fmla="*/ 878 w 884"/>
                  <a:gd name="T97" fmla="*/ 1282 h 2830"/>
                  <a:gd name="T98" fmla="*/ 856 w 884"/>
                  <a:gd name="T99" fmla="*/ 1424 h 2830"/>
                  <a:gd name="T100" fmla="*/ 820 w 884"/>
                  <a:gd name="T101" fmla="*/ 1560 h 2830"/>
                  <a:gd name="T102" fmla="*/ 770 w 884"/>
                  <a:gd name="T103" fmla="*/ 1690 h 2830"/>
                  <a:gd name="T104" fmla="*/ 738 w 884"/>
                  <a:gd name="T105" fmla="*/ 1756 h 2830"/>
                  <a:gd name="T106" fmla="*/ 274 w 884"/>
                  <a:gd name="T107" fmla="*/ 2694 h 2830"/>
                  <a:gd name="T108" fmla="*/ 266 w 884"/>
                  <a:gd name="T109" fmla="*/ 2720 h 2830"/>
                  <a:gd name="T110" fmla="*/ 250 w 884"/>
                  <a:gd name="T111" fmla="*/ 2744 h 2830"/>
                  <a:gd name="T112" fmla="*/ 238 w 884"/>
                  <a:gd name="T113" fmla="*/ 2754 h 2830"/>
                  <a:gd name="T114" fmla="*/ 208 w 884"/>
                  <a:gd name="T115" fmla="*/ 2774 h 2830"/>
                  <a:gd name="T116" fmla="*/ 190 w 884"/>
                  <a:gd name="T117" fmla="*/ 2784 h 2830"/>
                  <a:gd name="T118" fmla="*/ 152 w 884"/>
                  <a:gd name="T119" fmla="*/ 2802 h 2830"/>
                  <a:gd name="T120" fmla="*/ 110 w 884"/>
                  <a:gd name="T121" fmla="*/ 2816 h 2830"/>
                  <a:gd name="T122" fmla="*/ 14 w 884"/>
                  <a:gd name="T123" fmla="*/ 2830 h 2830"/>
                  <a:gd name="T124" fmla="*/ 0 w 884"/>
                  <a:gd name="T125" fmla="*/ 2830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2830">
                    <a:moveTo>
                      <a:pt x="0" y="2830"/>
                    </a:moveTo>
                    <a:lnTo>
                      <a:pt x="0" y="2830"/>
                    </a:lnTo>
                    <a:lnTo>
                      <a:pt x="26" y="2824"/>
                    </a:lnTo>
                    <a:lnTo>
                      <a:pt x="48" y="2816"/>
                    </a:lnTo>
                    <a:lnTo>
                      <a:pt x="70" y="2802"/>
                    </a:lnTo>
                    <a:lnTo>
                      <a:pt x="90" y="2786"/>
                    </a:lnTo>
                    <a:lnTo>
                      <a:pt x="90" y="2786"/>
                    </a:lnTo>
                    <a:lnTo>
                      <a:pt x="108" y="2766"/>
                    </a:lnTo>
                    <a:lnTo>
                      <a:pt x="122" y="2744"/>
                    </a:lnTo>
                    <a:lnTo>
                      <a:pt x="122" y="2744"/>
                    </a:lnTo>
                    <a:lnTo>
                      <a:pt x="130" y="2720"/>
                    </a:lnTo>
                    <a:lnTo>
                      <a:pt x="136" y="2694"/>
                    </a:lnTo>
                    <a:lnTo>
                      <a:pt x="380" y="1760"/>
                    </a:lnTo>
                    <a:lnTo>
                      <a:pt x="380" y="1760"/>
                    </a:lnTo>
                    <a:lnTo>
                      <a:pt x="396" y="1692"/>
                    </a:lnTo>
                    <a:lnTo>
                      <a:pt x="396" y="1692"/>
                    </a:lnTo>
                    <a:lnTo>
                      <a:pt x="410" y="1628"/>
                    </a:lnTo>
                    <a:lnTo>
                      <a:pt x="422" y="1564"/>
                    </a:lnTo>
                    <a:lnTo>
                      <a:pt x="434" y="1496"/>
                    </a:lnTo>
                    <a:lnTo>
                      <a:pt x="442" y="1428"/>
                    </a:lnTo>
                    <a:lnTo>
                      <a:pt x="448" y="1358"/>
                    </a:lnTo>
                    <a:lnTo>
                      <a:pt x="452" y="1284"/>
                    </a:lnTo>
                    <a:lnTo>
                      <a:pt x="456" y="1210"/>
                    </a:lnTo>
                    <a:lnTo>
                      <a:pt x="456" y="1134"/>
                    </a:lnTo>
                    <a:lnTo>
                      <a:pt x="456" y="1134"/>
                    </a:lnTo>
                    <a:lnTo>
                      <a:pt x="454" y="1020"/>
                    </a:lnTo>
                    <a:lnTo>
                      <a:pt x="448" y="908"/>
                    </a:lnTo>
                    <a:lnTo>
                      <a:pt x="436" y="800"/>
                    </a:lnTo>
                    <a:lnTo>
                      <a:pt x="430" y="748"/>
                    </a:lnTo>
                    <a:lnTo>
                      <a:pt x="422" y="698"/>
                    </a:lnTo>
                    <a:lnTo>
                      <a:pt x="412" y="648"/>
                    </a:lnTo>
                    <a:lnTo>
                      <a:pt x="402" y="600"/>
                    </a:lnTo>
                    <a:lnTo>
                      <a:pt x="390" y="552"/>
                    </a:lnTo>
                    <a:lnTo>
                      <a:pt x="378" y="506"/>
                    </a:lnTo>
                    <a:lnTo>
                      <a:pt x="364" y="460"/>
                    </a:lnTo>
                    <a:lnTo>
                      <a:pt x="350" y="416"/>
                    </a:lnTo>
                    <a:lnTo>
                      <a:pt x="334" y="372"/>
                    </a:lnTo>
                    <a:lnTo>
                      <a:pt x="316" y="330"/>
                    </a:lnTo>
                    <a:lnTo>
                      <a:pt x="316" y="330"/>
                    </a:lnTo>
                    <a:lnTo>
                      <a:pt x="300" y="292"/>
                    </a:lnTo>
                    <a:lnTo>
                      <a:pt x="284" y="256"/>
                    </a:lnTo>
                    <a:lnTo>
                      <a:pt x="266" y="224"/>
                    </a:lnTo>
                    <a:lnTo>
                      <a:pt x="248" y="192"/>
                    </a:lnTo>
                    <a:lnTo>
                      <a:pt x="230" y="164"/>
                    </a:lnTo>
                    <a:lnTo>
                      <a:pt x="210" y="138"/>
                    </a:lnTo>
                    <a:lnTo>
                      <a:pt x="192" y="114"/>
                    </a:lnTo>
                    <a:lnTo>
                      <a:pt x="172" y="92"/>
                    </a:lnTo>
                    <a:lnTo>
                      <a:pt x="152" y="72"/>
                    </a:lnTo>
                    <a:lnTo>
                      <a:pt x="132" y="56"/>
                    </a:lnTo>
                    <a:lnTo>
                      <a:pt x="112" y="42"/>
                    </a:lnTo>
                    <a:lnTo>
                      <a:pt x="90" y="30"/>
                    </a:lnTo>
                    <a:lnTo>
                      <a:pt x="68" y="20"/>
                    </a:lnTo>
                    <a:lnTo>
                      <a:pt x="46" y="12"/>
                    </a:lnTo>
                    <a:lnTo>
                      <a:pt x="24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8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90" y="8"/>
                    </a:lnTo>
                    <a:lnTo>
                      <a:pt x="130" y="14"/>
                    </a:lnTo>
                    <a:lnTo>
                      <a:pt x="170" y="22"/>
                    </a:lnTo>
                    <a:lnTo>
                      <a:pt x="210" y="34"/>
                    </a:lnTo>
                    <a:lnTo>
                      <a:pt x="248" y="46"/>
                    </a:lnTo>
                    <a:lnTo>
                      <a:pt x="284" y="62"/>
                    </a:lnTo>
                    <a:lnTo>
                      <a:pt x="322" y="78"/>
                    </a:lnTo>
                    <a:lnTo>
                      <a:pt x="358" y="98"/>
                    </a:lnTo>
                    <a:lnTo>
                      <a:pt x="392" y="120"/>
                    </a:lnTo>
                    <a:lnTo>
                      <a:pt x="428" y="144"/>
                    </a:lnTo>
                    <a:lnTo>
                      <a:pt x="460" y="168"/>
                    </a:lnTo>
                    <a:lnTo>
                      <a:pt x="494" y="196"/>
                    </a:lnTo>
                    <a:lnTo>
                      <a:pt x="526" y="226"/>
                    </a:lnTo>
                    <a:lnTo>
                      <a:pt x="558" y="258"/>
                    </a:lnTo>
                    <a:lnTo>
                      <a:pt x="588" y="294"/>
                    </a:lnTo>
                    <a:lnTo>
                      <a:pt x="618" y="330"/>
                    </a:lnTo>
                    <a:lnTo>
                      <a:pt x="618" y="330"/>
                    </a:lnTo>
                    <a:lnTo>
                      <a:pt x="652" y="372"/>
                    </a:lnTo>
                    <a:lnTo>
                      <a:pt x="682" y="414"/>
                    </a:lnTo>
                    <a:lnTo>
                      <a:pt x="710" y="458"/>
                    </a:lnTo>
                    <a:lnTo>
                      <a:pt x="736" y="504"/>
                    </a:lnTo>
                    <a:lnTo>
                      <a:pt x="760" y="550"/>
                    </a:lnTo>
                    <a:lnTo>
                      <a:pt x="782" y="598"/>
                    </a:lnTo>
                    <a:lnTo>
                      <a:pt x="800" y="646"/>
                    </a:lnTo>
                    <a:lnTo>
                      <a:pt x="818" y="696"/>
                    </a:lnTo>
                    <a:lnTo>
                      <a:pt x="834" y="746"/>
                    </a:lnTo>
                    <a:lnTo>
                      <a:pt x="848" y="798"/>
                    </a:lnTo>
                    <a:lnTo>
                      <a:pt x="858" y="850"/>
                    </a:lnTo>
                    <a:lnTo>
                      <a:pt x="868" y="904"/>
                    </a:lnTo>
                    <a:lnTo>
                      <a:pt x="876" y="960"/>
                    </a:lnTo>
                    <a:lnTo>
                      <a:pt x="880" y="1016"/>
                    </a:lnTo>
                    <a:lnTo>
                      <a:pt x="884" y="1072"/>
                    </a:lnTo>
                    <a:lnTo>
                      <a:pt x="884" y="1132"/>
                    </a:lnTo>
                    <a:lnTo>
                      <a:pt x="884" y="1132"/>
                    </a:lnTo>
                    <a:lnTo>
                      <a:pt x="884" y="1208"/>
                    </a:lnTo>
                    <a:lnTo>
                      <a:pt x="878" y="1282"/>
                    </a:lnTo>
                    <a:lnTo>
                      <a:pt x="868" y="1354"/>
                    </a:lnTo>
                    <a:lnTo>
                      <a:pt x="856" y="1424"/>
                    </a:lnTo>
                    <a:lnTo>
                      <a:pt x="840" y="1494"/>
                    </a:lnTo>
                    <a:lnTo>
                      <a:pt x="820" y="1560"/>
                    </a:lnTo>
                    <a:lnTo>
                      <a:pt x="796" y="1626"/>
                    </a:lnTo>
                    <a:lnTo>
                      <a:pt x="770" y="1690"/>
                    </a:lnTo>
                    <a:lnTo>
                      <a:pt x="770" y="1690"/>
                    </a:lnTo>
                    <a:lnTo>
                      <a:pt x="738" y="1756"/>
                    </a:lnTo>
                    <a:lnTo>
                      <a:pt x="274" y="2694"/>
                    </a:lnTo>
                    <a:lnTo>
                      <a:pt x="274" y="2694"/>
                    </a:lnTo>
                    <a:lnTo>
                      <a:pt x="272" y="2708"/>
                    </a:lnTo>
                    <a:lnTo>
                      <a:pt x="266" y="2720"/>
                    </a:lnTo>
                    <a:lnTo>
                      <a:pt x="258" y="2732"/>
                    </a:lnTo>
                    <a:lnTo>
                      <a:pt x="250" y="2744"/>
                    </a:lnTo>
                    <a:lnTo>
                      <a:pt x="250" y="2744"/>
                    </a:lnTo>
                    <a:lnTo>
                      <a:pt x="238" y="2754"/>
                    </a:lnTo>
                    <a:lnTo>
                      <a:pt x="224" y="2764"/>
                    </a:lnTo>
                    <a:lnTo>
                      <a:pt x="208" y="2774"/>
                    </a:lnTo>
                    <a:lnTo>
                      <a:pt x="190" y="2784"/>
                    </a:lnTo>
                    <a:lnTo>
                      <a:pt x="190" y="2784"/>
                    </a:lnTo>
                    <a:lnTo>
                      <a:pt x="172" y="2794"/>
                    </a:lnTo>
                    <a:lnTo>
                      <a:pt x="152" y="2802"/>
                    </a:lnTo>
                    <a:lnTo>
                      <a:pt x="132" y="2810"/>
                    </a:lnTo>
                    <a:lnTo>
                      <a:pt x="110" y="2816"/>
                    </a:lnTo>
                    <a:lnTo>
                      <a:pt x="64" y="2824"/>
                    </a:lnTo>
                    <a:lnTo>
                      <a:pt x="14" y="2830"/>
                    </a:lnTo>
                    <a:lnTo>
                      <a:pt x="14" y="2830"/>
                    </a:lnTo>
                    <a:lnTo>
                      <a:pt x="0" y="2830"/>
                    </a:lnTo>
                    <a:lnTo>
                      <a:pt x="0" y="2830"/>
                    </a:lnTo>
                    <a:close/>
                  </a:path>
                </a:pathLst>
              </a:custGeom>
              <a:solidFill>
                <a:srgbClr val="F6E7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3" name="Freeform 531"/>
              <p:cNvSpPr/>
              <p:nvPr/>
            </p:nvSpPr>
            <p:spPr bwMode="auto">
              <a:xfrm>
                <a:off x="733910" y="2031592"/>
                <a:ext cx="934117" cy="2867188"/>
              </a:xfrm>
              <a:custGeom>
                <a:avLst/>
                <a:gdLst>
                  <a:gd name="T0" fmla="*/ 810 w 922"/>
                  <a:gd name="T1" fmla="*/ 2822 h 2830"/>
                  <a:gd name="T2" fmla="*/ 702 w 922"/>
                  <a:gd name="T3" fmla="*/ 2788 h 2830"/>
                  <a:gd name="T4" fmla="*/ 658 w 922"/>
                  <a:gd name="T5" fmla="*/ 2760 h 2830"/>
                  <a:gd name="T6" fmla="*/ 150 w 922"/>
                  <a:gd name="T7" fmla="*/ 1768 h 2830"/>
                  <a:gd name="T8" fmla="*/ 116 w 922"/>
                  <a:gd name="T9" fmla="*/ 1704 h 2830"/>
                  <a:gd name="T10" fmla="*/ 114 w 922"/>
                  <a:gd name="T11" fmla="*/ 1698 h 2830"/>
                  <a:gd name="T12" fmla="*/ 68 w 922"/>
                  <a:gd name="T13" fmla="*/ 1582 h 2830"/>
                  <a:gd name="T14" fmla="*/ 36 w 922"/>
                  <a:gd name="T15" fmla="*/ 1462 h 2830"/>
                  <a:gd name="T16" fmla="*/ 20 w 922"/>
                  <a:gd name="T17" fmla="*/ 1378 h 2830"/>
                  <a:gd name="T18" fmla="*/ 2 w 922"/>
                  <a:gd name="T19" fmla="*/ 1202 h 2830"/>
                  <a:gd name="T20" fmla="*/ 0 w 922"/>
                  <a:gd name="T21" fmla="*/ 1082 h 2830"/>
                  <a:gd name="T22" fmla="*/ 16 w 922"/>
                  <a:gd name="T23" fmla="*/ 914 h 2830"/>
                  <a:gd name="T24" fmla="*/ 50 w 922"/>
                  <a:gd name="T25" fmla="*/ 756 h 2830"/>
                  <a:gd name="T26" fmla="*/ 102 w 922"/>
                  <a:gd name="T27" fmla="*/ 606 h 2830"/>
                  <a:gd name="T28" fmla="*/ 174 w 922"/>
                  <a:gd name="T29" fmla="*/ 466 h 2830"/>
                  <a:gd name="T30" fmla="*/ 264 w 922"/>
                  <a:gd name="T31" fmla="*/ 336 h 2830"/>
                  <a:gd name="T32" fmla="*/ 328 w 922"/>
                  <a:gd name="T33" fmla="*/ 264 h 2830"/>
                  <a:gd name="T34" fmla="*/ 428 w 922"/>
                  <a:gd name="T35" fmla="*/ 170 h 2830"/>
                  <a:gd name="T36" fmla="*/ 536 w 922"/>
                  <a:gd name="T37" fmla="*/ 96 h 2830"/>
                  <a:gd name="T38" fmla="*/ 650 w 922"/>
                  <a:gd name="T39" fmla="*/ 44 h 2830"/>
                  <a:gd name="T40" fmla="*/ 772 w 922"/>
                  <a:gd name="T41" fmla="*/ 12 h 2830"/>
                  <a:gd name="T42" fmla="*/ 856 w 922"/>
                  <a:gd name="T43" fmla="*/ 2 h 2830"/>
                  <a:gd name="T44" fmla="*/ 922 w 922"/>
                  <a:gd name="T45" fmla="*/ 0 h 2830"/>
                  <a:gd name="T46" fmla="*/ 902 w 922"/>
                  <a:gd name="T47" fmla="*/ 2 h 2830"/>
                  <a:gd name="T48" fmla="*/ 854 w 922"/>
                  <a:gd name="T49" fmla="*/ 8 h 2830"/>
                  <a:gd name="T50" fmla="*/ 784 w 922"/>
                  <a:gd name="T51" fmla="*/ 36 h 2830"/>
                  <a:gd name="T52" fmla="*/ 720 w 922"/>
                  <a:gd name="T53" fmla="*/ 86 h 2830"/>
                  <a:gd name="T54" fmla="*/ 658 w 922"/>
                  <a:gd name="T55" fmla="*/ 160 h 2830"/>
                  <a:gd name="T56" fmla="*/ 600 w 922"/>
                  <a:gd name="T57" fmla="*/ 256 h 2830"/>
                  <a:gd name="T58" fmla="*/ 564 w 922"/>
                  <a:gd name="T59" fmla="*/ 334 h 2830"/>
                  <a:gd name="T60" fmla="*/ 518 w 922"/>
                  <a:gd name="T61" fmla="*/ 464 h 2830"/>
                  <a:gd name="T62" fmla="*/ 480 w 922"/>
                  <a:gd name="T63" fmla="*/ 604 h 2830"/>
                  <a:gd name="T64" fmla="*/ 452 w 922"/>
                  <a:gd name="T65" fmla="*/ 754 h 2830"/>
                  <a:gd name="T66" fmla="*/ 428 w 922"/>
                  <a:gd name="T67" fmla="*/ 1024 h 2830"/>
                  <a:gd name="T68" fmla="*/ 426 w 922"/>
                  <a:gd name="T69" fmla="*/ 1216 h 2830"/>
                  <a:gd name="T70" fmla="*/ 442 w 922"/>
                  <a:gd name="T71" fmla="*/ 1434 h 2830"/>
                  <a:gd name="T72" fmla="*/ 472 w 922"/>
                  <a:gd name="T73" fmla="*/ 1634 h 2830"/>
                  <a:gd name="T74" fmla="*/ 486 w 922"/>
                  <a:gd name="T75" fmla="*/ 1702 h 2830"/>
                  <a:gd name="T76" fmla="*/ 758 w 922"/>
                  <a:gd name="T77" fmla="*/ 2728 h 2830"/>
                  <a:gd name="T78" fmla="*/ 774 w 922"/>
                  <a:gd name="T79" fmla="*/ 2760 h 2830"/>
                  <a:gd name="T80" fmla="*/ 798 w 922"/>
                  <a:gd name="T81" fmla="*/ 2788 h 2830"/>
                  <a:gd name="T82" fmla="*/ 858 w 922"/>
                  <a:gd name="T83" fmla="*/ 2824 h 2830"/>
                  <a:gd name="T84" fmla="*/ 876 w 922"/>
                  <a:gd name="T85" fmla="*/ 2830 h 2830"/>
                  <a:gd name="T86" fmla="*/ 850 w 922"/>
                  <a:gd name="T87" fmla="*/ 2828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2" h="2830">
                    <a:moveTo>
                      <a:pt x="850" y="2828"/>
                    </a:moveTo>
                    <a:lnTo>
                      <a:pt x="850" y="2828"/>
                    </a:lnTo>
                    <a:lnTo>
                      <a:pt x="810" y="2822"/>
                    </a:lnTo>
                    <a:lnTo>
                      <a:pt x="770" y="2814"/>
                    </a:lnTo>
                    <a:lnTo>
                      <a:pt x="734" y="2802"/>
                    </a:lnTo>
                    <a:lnTo>
                      <a:pt x="702" y="2788"/>
                    </a:lnTo>
                    <a:lnTo>
                      <a:pt x="702" y="2788"/>
                    </a:lnTo>
                    <a:lnTo>
                      <a:pt x="678" y="2774"/>
                    </a:lnTo>
                    <a:lnTo>
                      <a:pt x="658" y="2760"/>
                    </a:lnTo>
                    <a:lnTo>
                      <a:pt x="642" y="2744"/>
                    </a:lnTo>
                    <a:lnTo>
                      <a:pt x="630" y="2728"/>
                    </a:lnTo>
                    <a:lnTo>
                      <a:pt x="150" y="1768"/>
                    </a:lnTo>
                    <a:lnTo>
                      <a:pt x="150" y="1768"/>
                    </a:lnTo>
                    <a:lnTo>
                      <a:pt x="132" y="1736"/>
                    </a:lnTo>
                    <a:lnTo>
                      <a:pt x="116" y="1704"/>
                    </a:lnTo>
                    <a:lnTo>
                      <a:pt x="116" y="1704"/>
                    </a:lnTo>
                    <a:lnTo>
                      <a:pt x="114" y="1698"/>
                    </a:lnTo>
                    <a:lnTo>
                      <a:pt x="114" y="1698"/>
                    </a:lnTo>
                    <a:lnTo>
                      <a:pt x="98" y="1660"/>
                    </a:lnTo>
                    <a:lnTo>
                      <a:pt x="82" y="1622"/>
                    </a:lnTo>
                    <a:lnTo>
                      <a:pt x="68" y="1582"/>
                    </a:lnTo>
                    <a:lnTo>
                      <a:pt x="56" y="1542"/>
                    </a:lnTo>
                    <a:lnTo>
                      <a:pt x="46" y="1502"/>
                    </a:lnTo>
                    <a:lnTo>
                      <a:pt x="36" y="1462"/>
                    </a:lnTo>
                    <a:lnTo>
                      <a:pt x="28" y="1420"/>
                    </a:lnTo>
                    <a:lnTo>
                      <a:pt x="20" y="1378"/>
                    </a:lnTo>
                    <a:lnTo>
                      <a:pt x="20" y="1378"/>
                    </a:lnTo>
                    <a:lnTo>
                      <a:pt x="12" y="1320"/>
                    </a:lnTo>
                    <a:lnTo>
                      <a:pt x="4" y="1262"/>
                    </a:lnTo>
                    <a:lnTo>
                      <a:pt x="2" y="1202"/>
                    </a:lnTo>
                    <a:lnTo>
                      <a:pt x="0" y="1140"/>
                    </a:lnTo>
                    <a:lnTo>
                      <a:pt x="0" y="1140"/>
                    </a:lnTo>
                    <a:lnTo>
                      <a:pt x="0" y="1082"/>
                    </a:lnTo>
                    <a:lnTo>
                      <a:pt x="4" y="1024"/>
                    </a:lnTo>
                    <a:lnTo>
                      <a:pt x="10" y="968"/>
                    </a:lnTo>
                    <a:lnTo>
                      <a:pt x="16" y="914"/>
                    </a:lnTo>
                    <a:lnTo>
                      <a:pt x="26" y="860"/>
                    </a:lnTo>
                    <a:lnTo>
                      <a:pt x="36" y="806"/>
                    </a:lnTo>
                    <a:lnTo>
                      <a:pt x="50" y="756"/>
                    </a:lnTo>
                    <a:lnTo>
                      <a:pt x="66" y="704"/>
                    </a:lnTo>
                    <a:lnTo>
                      <a:pt x="84" y="654"/>
                    </a:lnTo>
                    <a:lnTo>
                      <a:pt x="102" y="606"/>
                    </a:lnTo>
                    <a:lnTo>
                      <a:pt x="124" y="558"/>
                    </a:lnTo>
                    <a:lnTo>
                      <a:pt x="148" y="512"/>
                    </a:lnTo>
                    <a:lnTo>
                      <a:pt x="174" y="466"/>
                    </a:lnTo>
                    <a:lnTo>
                      <a:pt x="202" y="422"/>
                    </a:lnTo>
                    <a:lnTo>
                      <a:pt x="232" y="380"/>
                    </a:lnTo>
                    <a:lnTo>
                      <a:pt x="264" y="336"/>
                    </a:lnTo>
                    <a:lnTo>
                      <a:pt x="264" y="336"/>
                    </a:lnTo>
                    <a:lnTo>
                      <a:pt x="294" y="298"/>
                    </a:lnTo>
                    <a:lnTo>
                      <a:pt x="328" y="264"/>
                    </a:lnTo>
                    <a:lnTo>
                      <a:pt x="360" y="230"/>
                    </a:lnTo>
                    <a:lnTo>
                      <a:pt x="394" y="198"/>
                    </a:lnTo>
                    <a:lnTo>
                      <a:pt x="428" y="170"/>
                    </a:lnTo>
                    <a:lnTo>
                      <a:pt x="464" y="142"/>
                    </a:lnTo>
                    <a:lnTo>
                      <a:pt x="500" y="118"/>
                    </a:lnTo>
                    <a:lnTo>
                      <a:pt x="536" y="96"/>
                    </a:lnTo>
                    <a:lnTo>
                      <a:pt x="574" y="76"/>
                    </a:lnTo>
                    <a:lnTo>
                      <a:pt x="612" y="60"/>
                    </a:lnTo>
                    <a:lnTo>
                      <a:pt x="650" y="44"/>
                    </a:lnTo>
                    <a:lnTo>
                      <a:pt x="690" y="32"/>
                    </a:lnTo>
                    <a:lnTo>
                      <a:pt x="730" y="20"/>
                    </a:lnTo>
                    <a:lnTo>
                      <a:pt x="772" y="12"/>
                    </a:lnTo>
                    <a:lnTo>
                      <a:pt x="814" y="6"/>
                    </a:lnTo>
                    <a:lnTo>
                      <a:pt x="856" y="2"/>
                    </a:lnTo>
                    <a:lnTo>
                      <a:pt x="856" y="2"/>
                    </a:lnTo>
                    <a:lnTo>
                      <a:pt x="904" y="0"/>
                    </a:lnTo>
                    <a:lnTo>
                      <a:pt x="904" y="0"/>
                    </a:lnTo>
                    <a:lnTo>
                      <a:pt x="922" y="0"/>
                    </a:lnTo>
                    <a:lnTo>
                      <a:pt x="922" y="4"/>
                    </a:lnTo>
                    <a:lnTo>
                      <a:pt x="922" y="4"/>
                    </a:lnTo>
                    <a:lnTo>
                      <a:pt x="902" y="2"/>
                    </a:lnTo>
                    <a:lnTo>
                      <a:pt x="902" y="2"/>
                    </a:lnTo>
                    <a:lnTo>
                      <a:pt x="878" y="4"/>
                    </a:lnTo>
                    <a:lnTo>
                      <a:pt x="854" y="8"/>
                    </a:lnTo>
                    <a:lnTo>
                      <a:pt x="830" y="14"/>
                    </a:lnTo>
                    <a:lnTo>
                      <a:pt x="808" y="24"/>
                    </a:lnTo>
                    <a:lnTo>
                      <a:pt x="784" y="36"/>
                    </a:lnTo>
                    <a:lnTo>
                      <a:pt x="762" y="50"/>
                    </a:lnTo>
                    <a:lnTo>
                      <a:pt x="740" y="66"/>
                    </a:lnTo>
                    <a:lnTo>
                      <a:pt x="720" y="86"/>
                    </a:lnTo>
                    <a:lnTo>
                      <a:pt x="698" y="108"/>
                    </a:lnTo>
                    <a:lnTo>
                      <a:pt x="678" y="132"/>
                    </a:lnTo>
                    <a:lnTo>
                      <a:pt x="658" y="160"/>
                    </a:lnTo>
                    <a:lnTo>
                      <a:pt x="638" y="190"/>
                    </a:lnTo>
                    <a:lnTo>
                      <a:pt x="620" y="222"/>
                    </a:lnTo>
                    <a:lnTo>
                      <a:pt x="600" y="256"/>
                    </a:lnTo>
                    <a:lnTo>
                      <a:pt x="582" y="294"/>
                    </a:lnTo>
                    <a:lnTo>
                      <a:pt x="564" y="334"/>
                    </a:lnTo>
                    <a:lnTo>
                      <a:pt x="564" y="334"/>
                    </a:lnTo>
                    <a:lnTo>
                      <a:pt x="548" y="376"/>
                    </a:lnTo>
                    <a:lnTo>
                      <a:pt x="532" y="420"/>
                    </a:lnTo>
                    <a:lnTo>
                      <a:pt x="518" y="464"/>
                    </a:lnTo>
                    <a:lnTo>
                      <a:pt x="504" y="510"/>
                    </a:lnTo>
                    <a:lnTo>
                      <a:pt x="492" y="556"/>
                    </a:lnTo>
                    <a:lnTo>
                      <a:pt x="480" y="604"/>
                    </a:lnTo>
                    <a:lnTo>
                      <a:pt x="470" y="654"/>
                    </a:lnTo>
                    <a:lnTo>
                      <a:pt x="460" y="702"/>
                    </a:lnTo>
                    <a:lnTo>
                      <a:pt x="452" y="754"/>
                    </a:lnTo>
                    <a:lnTo>
                      <a:pt x="446" y="806"/>
                    </a:lnTo>
                    <a:lnTo>
                      <a:pt x="434" y="912"/>
                    </a:lnTo>
                    <a:lnTo>
                      <a:pt x="428" y="1024"/>
                    </a:lnTo>
                    <a:lnTo>
                      <a:pt x="426" y="1138"/>
                    </a:lnTo>
                    <a:lnTo>
                      <a:pt x="426" y="1138"/>
                    </a:lnTo>
                    <a:lnTo>
                      <a:pt x="426" y="1216"/>
                    </a:lnTo>
                    <a:lnTo>
                      <a:pt x="430" y="1290"/>
                    </a:lnTo>
                    <a:lnTo>
                      <a:pt x="434" y="1362"/>
                    </a:lnTo>
                    <a:lnTo>
                      <a:pt x="442" y="1434"/>
                    </a:lnTo>
                    <a:lnTo>
                      <a:pt x="450" y="1502"/>
                    </a:lnTo>
                    <a:lnTo>
                      <a:pt x="460" y="1568"/>
                    </a:lnTo>
                    <a:lnTo>
                      <a:pt x="472" y="1634"/>
                    </a:lnTo>
                    <a:lnTo>
                      <a:pt x="486" y="1696"/>
                    </a:lnTo>
                    <a:lnTo>
                      <a:pt x="486" y="1696"/>
                    </a:lnTo>
                    <a:lnTo>
                      <a:pt x="486" y="1702"/>
                    </a:lnTo>
                    <a:lnTo>
                      <a:pt x="486" y="1702"/>
                    </a:lnTo>
                    <a:lnTo>
                      <a:pt x="506" y="1768"/>
                    </a:lnTo>
                    <a:lnTo>
                      <a:pt x="758" y="2728"/>
                    </a:lnTo>
                    <a:lnTo>
                      <a:pt x="758" y="2728"/>
                    </a:lnTo>
                    <a:lnTo>
                      <a:pt x="764" y="2744"/>
                    </a:lnTo>
                    <a:lnTo>
                      <a:pt x="774" y="2760"/>
                    </a:lnTo>
                    <a:lnTo>
                      <a:pt x="784" y="2774"/>
                    </a:lnTo>
                    <a:lnTo>
                      <a:pt x="798" y="2788"/>
                    </a:lnTo>
                    <a:lnTo>
                      <a:pt x="798" y="2788"/>
                    </a:lnTo>
                    <a:lnTo>
                      <a:pt x="816" y="2804"/>
                    </a:lnTo>
                    <a:lnTo>
                      <a:pt x="836" y="2816"/>
                    </a:lnTo>
                    <a:lnTo>
                      <a:pt x="858" y="2824"/>
                    </a:lnTo>
                    <a:lnTo>
                      <a:pt x="882" y="2830"/>
                    </a:lnTo>
                    <a:lnTo>
                      <a:pt x="882" y="2830"/>
                    </a:lnTo>
                    <a:lnTo>
                      <a:pt x="876" y="2830"/>
                    </a:lnTo>
                    <a:lnTo>
                      <a:pt x="876" y="2830"/>
                    </a:lnTo>
                    <a:lnTo>
                      <a:pt x="862" y="2828"/>
                    </a:lnTo>
                    <a:lnTo>
                      <a:pt x="850" y="2828"/>
                    </a:lnTo>
                    <a:lnTo>
                      <a:pt x="850" y="2828"/>
                    </a:lnTo>
                    <a:close/>
                  </a:path>
                </a:pathLst>
              </a:custGeom>
              <a:solidFill>
                <a:srgbClr val="ECCE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4" name="Freeform 532"/>
              <p:cNvSpPr>
                <a:spLocks noEditPoints="1"/>
              </p:cNvSpPr>
              <p:nvPr/>
            </p:nvSpPr>
            <p:spPr bwMode="auto">
              <a:xfrm>
                <a:off x="498861" y="2033618"/>
                <a:ext cx="1169166" cy="2865162"/>
              </a:xfrm>
              <a:custGeom>
                <a:avLst/>
                <a:gdLst>
                  <a:gd name="T0" fmla="*/ 1140 w 1154"/>
                  <a:gd name="T1" fmla="*/ 2828 h 2828"/>
                  <a:gd name="T2" fmla="*/ 1090 w 1154"/>
                  <a:gd name="T3" fmla="*/ 2822 h 2828"/>
                  <a:gd name="T4" fmla="*/ 1030 w 1154"/>
                  <a:gd name="T5" fmla="*/ 2786 h 2828"/>
                  <a:gd name="T6" fmla="*/ 990 w 1154"/>
                  <a:gd name="T7" fmla="*/ 2726 h 2828"/>
                  <a:gd name="T8" fmla="*/ 718 w 1154"/>
                  <a:gd name="T9" fmla="*/ 1700 h 2828"/>
                  <a:gd name="T10" fmla="*/ 692 w 1154"/>
                  <a:gd name="T11" fmla="*/ 1566 h 2828"/>
                  <a:gd name="T12" fmla="*/ 662 w 1154"/>
                  <a:gd name="T13" fmla="*/ 1288 h 2828"/>
                  <a:gd name="T14" fmla="*/ 660 w 1154"/>
                  <a:gd name="T15" fmla="*/ 1022 h 2828"/>
                  <a:gd name="T16" fmla="*/ 692 w 1154"/>
                  <a:gd name="T17" fmla="*/ 700 h 2828"/>
                  <a:gd name="T18" fmla="*/ 736 w 1154"/>
                  <a:gd name="T19" fmla="*/ 508 h 2828"/>
                  <a:gd name="T20" fmla="*/ 796 w 1154"/>
                  <a:gd name="T21" fmla="*/ 332 h 2828"/>
                  <a:gd name="T22" fmla="*/ 852 w 1154"/>
                  <a:gd name="T23" fmla="*/ 220 h 2828"/>
                  <a:gd name="T24" fmla="*/ 930 w 1154"/>
                  <a:gd name="T25" fmla="*/ 106 h 2828"/>
                  <a:gd name="T26" fmla="*/ 1016 w 1154"/>
                  <a:gd name="T27" fmla="*/ 34 h 2828"/>
                  <a:gd name="T28" fmla="*/ 1110 w 1154"/>
                  <a:gd name="T29" fmla="*/ 2 h 2828"/>
                  <a:gd name="T30" fmla="*/ 1154 w 1154"/>
                  <a:gd name="T31" fmla="*/ 2 h 2828"/>
                  <a:gd name="T32" fmla="*/ 1004 w 1154"/>
                  <a:gd name="T33" fmla="*/ 10 h 2828"/>
                  <a:gd name="T34" fmla="*/ 844 w 1154"/>
                  <a:gd name="T35" fmla="*/ 58 h 2828"/>
                  <a:gd name="T36" fmla="*/ 696 w 1154"/>
                  <a:gd name="T37" fmla="*/ 140 h 2828"/>
                  <a:gd name="T38" fmla="*/ 560 w 1154"/>
                  <a:gd name="T39" fmla="*/ 262 h 2828"/>
                  <a:gd name="T40" fmla="*/ 464 w 1154"/>
                  <a:gd name="T41" fmla="*/ 378 h 2828"/>
                  <a:gd name="T42" fmla="*/ 356 w 1154"/>
                  <a:gd name="T43" fmla="*/ 556 h 2828"/>
                  <a:gd name="T44" fmla="*/ 282 w 1154"/>
                  <a:gd name="T45" fmla="*/ 754 h 2828"/>
                  <a:gd name="T46" fmla="*/ 242 w 1154"/>
                  <a:gd name="T47" fmla="*/ 966 h 2828"/>
                  <a:gd name="T48" fmla="*/ 232 w 1154"/>
                  <a:gd name="T49" fmla="*/ 1138 h 2828"/>
                  <a:gd name="T50" fmla="*/ 252 w 1154"/>
                  <a:gd name="T51" fmla="*/ 1376 h 2828"/>
                  <a:gd name="T52" fmla="*/ 278 w 1154"/>
                  <a:gd name="T53" fmla="*/ 1500 h 2828"/>
                  <a:gd name="T54" fmla="*/ 330 w 1154"/>
                  <a:gd name="T55" fmla="*/ 1658 h 2828"/>
                  <a:gd name="T56" fmla="*/ 348 w 1154"/>
                  <a:gd name="T57" fmla="*/ 1702 h 2828"/>
                  <a:gd name="T58" fmla="*/ 862 w 1154"/>
                  <a:gd name="T59" fmla="*/ 2726 h 2828"/>
                  <a:gd name="T60" fmla="*/ 934 w 1154"/>
                  <a:gd name="T61" fmla="*/ 2786 h 2828"/>
                  <a:gd name="T62" fmla="*/ 1042 w 1154"/>
                  <a:gd name="T63" fmla="*/ 2820 h 2828"/>
                  <a:gd name="T64" fmla="*/ 974 w 1154"/>
                  <a:gd name="T65" fmla="*/ 2812 h 2828"/>
                  <a:gd name="T66" fmla="*/ 852 w 1154"/>
                  <a:gd name="T67" fmla="*/ 2770 h 2828"/>
                  <a:gd name="T68" fmla="*/ 188 w 1154"/>
                  <a:gd name="T69" fmla="*/ 1762 h 2828"/>
                  <a:gd name="T70" fmla="*/ 144 w 1154"/>
                  <a:gd name="T71" fmla="*/ 1692 h 2828"/>
                  <a:gd name="T72" fmla="*/ 96 w 1154"/>
                  <a:gd name="T73" fmla="*/ 1596 h 2828"/>
                  <a:gd name="T74" fmla="*/ 46 w 1154"/>
                  <a:gd name="T75" fmla="*/ 1462 h 2828"/>
                  <a:gd name="T76" fmla="*/ 8 w 1154"/>
                  <a:gd name="T77" fmla="*/ 1284 h 2828"/>
                  <a:gd name="T78" fmla="*/ 0 w 1154"/>
                  <a:gd name="T79" fmla="*/ 1078 h 2828"/>
                  <a:gd name="T80" fmla="*/ 20 w 1154"/>
                  <a:gd name="T81" fmla="*/ 916 h 2828"/>
                  <a:gd name="T82" fmla="*/ 62 w 1154"/>
                  <a:gd name="T83" fmla="*/ 754 h 2828"/>
                  <a:gd name="T84" fmla="*/ 128 w 1154"/>
                  <a:gd name="T85" fmla="*/ 604 h 2828"/>
                  <a:gd name="T86" fmla="*/ 218 w 1154"/>
                  <a:gd name="T87" fmla="*/ 462 h 2828"/>
                  <a:gd name="T88" fmla="*/ 332 w 1154"/>
                  <a:gd name="T89" fmla="*/ 330 h 2828"/>
                  <a:gd name="T90" fmla="*/ 456 w 1154"/>
                  <a:gd name="T91" fmla="*/ 222 h 2828"/>
                  <a:gd name="T92" fmla="*/ 632 w 1154"/>
                  <a:gd name="T93" fmla="*/ 112 h 2828"/>
                  <a:gd name="T94" fmla="*/ 826 w 1154"/>
                  <a:gd name="T95" fmla="*/ 38 h 2828"/>
                  <a:gd name="T96" fmla="*/ 1034 w 1154"/>
                  <a:gd name="T97" fmla="*/ 4 h 2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4" h="2828">
                    <a:moveTo>
                      <a:pt x="1154" y="2"/>
                    </a:moveTo>
                    <a:lnTo>
                      <a:pt x="1154" y="2828"/>
                    </a:lnTo>
                    <a:lnTo>
                      <a:pt x="1154" y="2828"/>
                    </a:lnTo>
                    <a:lnTo>
                      <a:pt x="1140" y="2828"/>
                    </a:lnTo>
                    <a:lnTo>
                      <a:pt x="1140" y="2828"/>
                    </a:lnTo>
                    <a:lnTo>
                      <a:pt x="1114" y="2828"/>
                    </a:lnTo>
                    <a:lnTo>
                      <a:pt x="1114" y="2828"/>
                    </a:lnTo>
                    <a:lnTo>
                      <a:pt x="1090" y="2822"/>
                    </a:lnTo>
                    <a:lnTo>
                      <a:pt x="1068" y="2814"/>
                    </a:lnTo>
                    <a:lnTo>
                      <a:pt x="1048" y="2802"/>
                    </a:lnTo>
                    <a:lnTo>
                      <a:pt x="1030" y="2786"/>
                    </a:lnTo>
                    <a:lnTo>
                      <a:pt x="1030" y="2786"/>
                    </a:lnTo>
                    <a:lnTo>
                      <a:pt x="1016" y="2772"/>
                    </a:lnTo>
                    <a:lnTo>
                      <a:pt x="1006" y="2758"/>
                    </a:lnTo>
                    <a:lnTo>
                      <a:pt x="996" y="2742"/>
                    </a:lnTo>
                    <a:lnTo>
                      <a:pt x="990" y="2726"/>
                    </a:lnTo>
                    <a:lnTo>
                      <a:pt x="738" y="1766"/>
                    </a:lnTo>
                    <a:lnTo>
                      <a:pt x="738" y="1766"/>
                    </a:lnTo>
                    <a:lnTo>
                      <a:pt x="718" y="1700"/>
                    </a:lnTo>
                    <a:lnTo>
                      <a:pt x="718" y="1700"/>
                    </a:lnTo>
                    <a:lnTo>
                      <a:pt x="718" y="1694"/>
                    </a:lnTo>
                    <a:lnTo>
                      <a:pt x="718" y="1694"/>
                    </a:lnTo>
                    <a:lnTo>
                      <a:pt x="704" y="1632"/>
                    </a:lnTo>
                    <a:lnTo>
                      <a:pt x="692" y="1566"/>
                    </a:lnTo>
                    <a:lnTo>
                      <a:pt x="682" y="1500"/>
                    </a:lnTo>
                    <a:lnTo>
                      <a:pt x="674" y="1432"/>
                    </a:lnTo>
                    <a:lnTo>
                      <a:pt x="666" y="1360"/>
                    </a:lnTo>
                    <a:lnTo>
                      <a:pt x="662" y="1288"/>
                    </a:lnTo>
                    <a:lnTo>
                      <a:pt x="658" y="1214"/>
                    </a:lnTo>
                    <a:lnTo>
                      <a:pt x="658" y="1136"/>
                    </a:lnTo>
                    <a:lnTo>
                      <a:pt x="658" y="1136"/>
                    </a:lnTo>
                    <a:lnTo>
                      <a:pt x="660" y="1022"/>
                    </a:lnTo>
                    <a:lnTo>
                      <a:pt x="666" y="910"/>
                    </a:lnTo>
                    <a:lnTo>
                      <a:pt x="678" y="804"/>
                    </a:lnTo>
                    <a:lnTo>
                      <a:pt x="684" y="752"/>
                    </a:lnTo>
                    <a:lnTo>
                      <a:pt x="692" y="700"/>
                    </a:lnTo>
                    <a:lnTo>
                      <a:pt x="702" y="652"/>
                    </a:lnTo>
                    <a:lnTo>
                      <a:pt x="712" y="602"/>
                    </a:lnTo>
                    <a:lnTo>
                      <a:pt x="724" y="554"/>
                    </a:lnTo>
                    <a:lnTo>
                      <a:pt x="736" y="508"/>
                    </a:lnTo>
                    <a:lnTo>
                      <a:pt x="750" y="462"/>
                    </a:lnTo>
                    <a:lnTo>
                      <a:pt x="764" y="418"/>
                    </a:lnTo>
                    <a:lnTo>
                      <a:pt x="780" y="374"/>
                    </a:lnTo>
                    <a:lnTo>
                      <a:pt x="796" y="332"/>
                    </a:lnTo>
                    <a:lnTo>
                      <a:pt x="796" y="332"/>
                    </a:lnTo>
                    <a:lnTo>
                      <a:pt x="814" y="292"/>
                    </a:lnTo>
                    <a:lnTo>
                      <a:pt x="832" y="254"/>
                    </a:lnTo>
                    <a:lnTo>
                      <a:pt x="852" y="220"/>
                    </a:lnTo>
                    <a:lnTo>
                      <a:pt x="870" y="188"/>
                    </a:lnTo>
                    <a:lnTo>
                      <a:pt x="890" y="158"/>
                    </a:lnTo>
                    <a:lnTo>
                      <a:pt x="910" y="130"/>
                    </a:lnTo>
                    <a:lnTo>
                      <a:pt x="930" y="106"/>
                    </a:lnTo>
                    <a:lnTo>
                      <a:pt x="952" y="84"/>
                    </a:lnTo>
                    <a:lnTo>
                      <a:pt x="972" y="64"/>
                    </a:lnTo>
                    <a:lnTo>
                      <a:pt x="994" y="48"/>
                    </a:lnTo>
                    <a:lnTo>
                      <a:pt x="1016" y="34"/>
                    </a:lnTo>
                    <a:lnTo>
                      <a:pt x="1040" y="22"/>
                    </a:lnTo>
                    <a:lnTo>
                      <a:pt x="1062" y="12"/>
                    </a:lnTo>
                    <a:lnTo>
                      <a:pt x="1086" y="6"/>
                    </a:lnTo>
                    <a:lnTo>
                      <a:pt x="1110" y="2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54" y="2"/>
                    </a:lnTo>
                    <a:lnTo>
                      <a:pt x="1154" y="2"/>
                    </a:lnTo>
                    <a:close/>
                    <a:moveTo>
                      <a:pt x="1088" y="0"/>
                    </a:moveTo>
                    <a:lnTo>
                      <a:pt x="1088" y="0"/>
                    </a:lnTo>
                    <a:lnTo>
                      <a:pt x="1046" y="4"/>
                    </a:lnTo>
                    <a:lnTo>
                      <a:pt x="1004" y="10"/>
                    </a:lnTo>
                    <a:lnTo>
                      <a:pt x="962" y="18"/>
                    </a:lnTo>
                    <a:lnTo>
                      <a:pt x="922" y="30"/>
                    </a:lnTo>
                    <a:lnTo>
                      <a:pt x="882" y="42"/>
                    </a:lnTo>
                    <a:lnTo>
                      <a:pt x="844" y="58"/>
                    </a:lnTo>
                    <a:lnTo>
                      <a:pt x="806" y="74"/>
                    </a:lnTo>
                    <a:lnTo>
                      <a:pt x="768" y="94"/>
                    </a:lnTo>
                    <a:lnTo>
                      <a:pt x="732" y="116"/>
                    </a:lnTo>
                    <a:lnTo>
                      <a:pt x="696" y="140"/>
                    </a:lnTo>
                    <a:lnTo>
                      <a:pt x="660" y="168"/>
                    </a:lnTo>
                    <a:lnTo>
                      <a:pt x="626" y="196"/>
                    </a:lnTo>
                    <a:lnTo>
                      <a:pt x="592" y="228"/>
                    </a:lnTo>
                    <a:lnTo>
                      <a:pt x="560" y="262"/>
                    </a:lnTo>
                    <a:lnTo>
                      <a:pt x="526" y="296"/>
                    </a:lnTo>
                    <a:lnTo>
                      <a:pt x="496" y="334"/>
                    </a:lnTo>
                    <a:lnTo>
                      <a:pt x="496" y="334"/>
                    </a:lnTo>
                    <a:lnTo>
                      <a:pt x="464" y="378"/>
                    </a:lnTo>
                    <a:lnTo>
                      <a:pt x="434" y="420"/>
                    </a:lnTo>
                    <a:lnTo>
                      <a:pt x="406" y="464"/>
                    </a:lnTo>
                    <a:lnTo>
                      <a:pt x="380" y="510"/>
                    </a:lnTo>
                    <a:lnTo>
                      <a:pt x="356" y="556"/>
                    </a:lnTo>
                    <a:lnTo>
                      <a:pt x="334" y="604"/>
                    </a:lnTo>
                    <a:lnTo>
                      <a:pt x="316" y="652"/>
                    </a:lnTo>
                    <a:lnTo>
                      <a:pt x="298" y="702"/>
                    </a:lnTo>
                    <a:lnTo>
                      <a:pt x="282" y="754"/>
                    </a:lnTo>
                    <a:lnTo>
                      <a:pt x="268" y="804"/>
                    </a:lnTo>
                    <a:lnTo>
                      <a:pt x="258" y="858"/>
                    </a:lnTo>
                    <a:lnTo>
                      <a:pt x="248" y="912"/>
                    </a:lnTo>
                    <a:lnTo>
                      <a:pt x="242" y="966"/>
                    </a:lnTo>
                    <a:lnTo>
                      <a:pt x="236" y="1022"/>
                    </a:lnTo>
                    <a:lnTo>
                      <a:pt x="232" y="1080"/>
                    </a:lnTo>
                    <a:lnTo>
                      <a:pt x="232" y="1138"/>
                    </a:lnTo>
                    <a:lnTo>
                      <a:pt x="232" y="1138"/>
                    </a:lnTo>
                    <a:lnTo>
                      <a:pt x="234" y="1200"/>
                    </a:lnTo>
                    <a:lnTo>
                      <a:pt x="236" y="1260"/>
                    </a:lnTo>
                    <a:lnTo>
                      <a:pt x="244" y="1318"/>
                    </a:lnTo>
                    <a:lnTo>
                      <a:pt x="252" y="1376"/>
                    </a:lnTo>
                    <a:lnTo>
                      <a:pt x="252" y="1376"/>
                    </a:lnTo>
                    <a:lnTo>
                      <a:pt x="260" y="1418"/>
                    </a:lnTo>
                    <a:lnTo>
                      <a:pt x="268" y="1460"/>
                    </a:lnTo>
                    <a:lnTo>
                      <a:pt x="278" y="1500"/>
                    </a:lnTo>
                    <a:lnTo>
                      <a:pt x="288" y="1540"/>
                    </a:lnTo>
                    <a:lnTo>
                      <a:pt x="300" y="1580"/>
                    </a:lnTo>
                    <a:lnTo>
                      <a:pt x="314" y="1620"/>
                    </a:lnTo>
                    <a:lnTo>
                      <a:pt x="330" y="1658"/>
                    </a:lnTo>
                    <a:lnTo>
                      <a:pt x="346" y="1696"/>
                    </a:lnTo>
                    <a:lnTo>
                      <a:pt x="346" y="1696"/>
                    </a:lnTo>
                    <a:lnTo>
                      <a:pt x="348" y="1702"/>
                    </a:lnTo>
                    <a:lnTo>
                      <a:pt x="348" y="1702"/>
                    </a:lnTo>
                    <a:lnTo>
                      <a:pt x="364" y="1734"/>
                    </a:lnTo>
                    <a:lnTo>
                      <a:pt x="382" y="1766"/>
                    </a:lnTo>
                    <a:lnTo>
                      <a:pt x="862" y="2726"/>
                    </a:lnTo>
                    <a:lnTo>
                      <a:pt x="862" y="2726"/>
                    </a:lnTo>
                    <a:lnTo>
                      <a:pt x="874" y="2742"/>
                    </a:lnTo>
                    <a:lnTo>
                      <a:pt x="890" y="2758"/>
                    </a:lnTo>
                    <a:lnTo>
                      <a:pt x="910" y="2772"/>
                    </a:lnTo>
                    <a:lnTo>
                      <a:pt x="934" y="2786"/>
                    </a:lnTo>
                    <a:lnTo>
                      <a:pt x="934" y="2786"/>
                    </a:lnTo>
                    <a:lnTo>
                      <a:pt x="966" y="2800"/>
                    </a:lnTo>
                    <a:lnTo>
                      <a:pt x="1002" y="2812"/>
                    </a:lnTo>
                    <a:lnTo>
                      <a:pt x="1042" y="2820"/>
                    </a:lnTo>
                    <a:lnTo>
                      <a:pt x="1082" y="2826"/>
                    </a:lnTo>
                    <a:lnTo>
                      <a:pt x="1082" y="2826"/>
                    </a:lnTo>
                    <a:lnTo>
                      <a:pt x="1026" y="2820"/>
                    </a:lnTo>
                    <a:lnTo>
                      <a:pt x="974" y="2812"/>
                    </a:lnTo>
                    <a:lnTo>
                      <a:pt x="926" y="2800"/>
                    </a:lnTo>
                    <a:lnTo>
                      <a:pt x="882" y="2784"/>
                    </a:lnTo>
                    <a:lnTo>
                      <a:pt x="882" y="2784"/>
                    </a:lnTo>
                    <a:lnTo>
                      <a:pt x="852" y="2770"/>
                    </a:lnTo>
                    <a:lnTo>
                      <a:pt x="828" y="2756"/>
                    </a:lnTo>
                    <a:lnTo>
                      <a:pt x="806" y="2742"/>
                    </a:lnTo>
                    <a:lnTo>
                      <a:pt x="792" y="2726"/>
                    </a:lnTo>
                    <a:lnTo>
                      <a:pt x="188" y="1762"/>
                    </a:lnTo>
                    <a:lnTo>
                      <a:pt x="188" y="1762"/>
                    </a:lnTo>
                    <a:lnTo>
                      <a:pt x="146" y="1698"/>
                    </a:lnTo>
                    <a:lnTo>
                      <a:pt x="146" y="1698"/>
                    </a:lnTo>
                    <a:lnTo>
                      <a:pt x="144" y="1692"/>
                    </a:lnTo>
                    <a:lnTo>
                      <a:pt x="144" y="1692"/>
                    </a:lnTo>
                    <a:lnTo>
                      <a:pt x="126" y="1660"/>
                    </a:lnTo>
                    <a:lnTo>
                      <a:pt x="110" y="1630"/>
                    </a:lnTo>
                    <a:lnTo>
                      <a:pt x="96" y="1596"/>
                    </a:lnTo>
                    <a:lnTo>
                      <a:pt x="82" y="1564"/>
                    </a:lnTo>
                    <a:lnTo>
                      <a:pt x="68" y="1530"/>
                    </a:lnTo>
                    <a:lnTo>
                      <a:pt x="56" y="1496"/>
                    </a:lnTo>
                    <a:lnTo>
                      <a:pt x="46" y="1462"/>
                    </a:lnTo>
                    <a:lnTo>
                      <a:pt x="36" y="1428"/>
                    </a:lnTo>
                    <a:lnTo>
                      <a:pt x="28" y="1392"/>
                    </a:lnTo>
                    <a:lnTo>
                      <a:pt x="20" y="1358"/>
                    </a:lnTo>
                    <a:lnTo>
                      <a:pt x="8" y="1284"/>
                    </a:lnTo>
                    <a:lnTo>
                      <a:pt x="2" y="1210"/>
                    </a:lnTo>
                    <a:lnTo>
                      <a:pt x="0" y="1134"/>
                    </a:lnTo>
                    <a:lnTo>
                      <a:pt x="0" y="1134"/>
                    </a:lnTo>
                    <a:lnTo>
                      <a:pt x="0" y="1078"/>
                    </a:lnTo>
                    <a:lnTo>
                      <a:pt x="4" y="1022"/>
                    </a:lnTo>
                    <a:lnTo>
                      <a:pt x="10" y="968"/>
                    </a:lnTo>
                    <a:lnTo>
                      <a:pt x="20" y="916"/>
                    </a:lnTo>
                    <a:lnTo>
                      <a:pt x="20" y="916"/>
                    </a:lnTo>
                    <a:lnTo>
                      <a:pt x="28" y="874"/>
                    </a:lnTo>
                    <a:lnTo>
                      <a:pt x="38" y="834"/>
                    </a:lnTo>
                    <a:lnTo>
                      <a:pt x="50" y="794"/>
                    </a:lnTo>
                    <a:lnTo>
                      <a:pt x="62" y="754"/>
                    </a:lnTo>
                    <a:lnTo>
                      <a:pt x="76" y="716"/>
                    </a:lnTo>
                    <a:lnTo>
                      <a:pt x="92" y="678"/>
                    </a:lnTo>
                    <a:lnTo>
                      <a:pt x="110" y="640"/>
                    </a:lnTo>
                    <a:lnTo>
                      <a:pt x="128" y="604"/>
                    </a:lnTo>
                    <a:lnTo>
                      <a:pt x="148" y="566"/>
                    </a:lnTo>
                    <a:lnTo>
                      <a:pt x="170" y="532"/>
                    </a:lnTo>
                    <a:lnTo>
                      <a:pt x="194" y="496"/>
                    </a:lnTo>
                    <a:lnTo>
                      <a:pt x="218" y="462"/>
                    </a:lnTo>
                    <a:lnTo>
                      <a:pt x="244" y="428"/>
                    </a:lnTo>
                    <a:lnTo>
                      <a:pt x="272" y="394"/>
                    </a:lnTo>
                    <a:lnTo>
                      <a:pt x="302" y="362"/>
                    </a:lnTo>
                    <a:lnTo>
                      <a:pt x="332" y="330"/>
                    </a:lnTo>
                    <a:lnTo>
                      <a:pt x="332" y="330"/>
                    </a:lnTo>
                    <a:lnTo>
                      <a:pt x="372" y="292"/>
                    </a:lnTo>
                    <a:lnTo>
                      <a:pt x="412" y="256"/>
                    </a:lnTo>
                    <a:lnTo>
                      <a:pt x="456" y="222"/>
                    </a:lnTo>
                    <a:lnTo>
                      <a:pt x="498" y="192"/>
                    </a:lnTo>
                    <a:lnTo>
                      <a:pt x="542" y="162"/>
                    </a:lnTo>
                    <a:lnTo>
                      <a:pt x="586" y="136"/>
                    </a:lnTo>
                    <a:lnTo>
                      <a:pt x="632" y="112"/>
                    </a:lnTo>
                    <a:lnTo>
                      <a:pt x="680" y="90"/>
                    </a:lnTo>
                    <a:lnTo>
                      <a:pt x="728" y="70"/>
                    </a:lnTo>
                    <a:lnTo>
                      <a:pt x="776" y="54"/>
                    </a:lnTo>
                    <a:lnTo>
                      <a:pt x="826" y="38"/>
                    </a:lnTo>
                    <a:lnTo>
                      <a:pt x="876" y="26"/>
                    </a:lnTo>
                    <a:lnTo>
                      <a:pt x="928" y="16"/>
                    </a:lnTo>
                    <a:lnTo>
                      <a:pt x="980" y="8"/>
                    </a:lnTo>
                    <a:lnTo>
                      <a:pt x="1034" y="4"/>
                    </a:lnTo>
                    <a:lnTo>
                      <a:pt x="1088" y="0"/>
                    </a:lnTo>
                    <a:lnTo>
                      <a:pt x="1088" y="0"/>
                    </a:lnTo>
                    <a:close/>
                  </a:path>
                </a:pathLst>
              </a:custGeom>
              <a:solidFill>
                <a:srgbClr val="F6E7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5" name="Freeform 539"/>
              <p:cNvSpPr/>
              <p:nvPr/>
            </p:nvSpPr>
            <p:spPr bwMode="auto">
              <a:xfrm>
                <a:off x="1621422" y="4979831"/>
                <a:ext cx="60789" cy="24315"/>
              </a:xfrm>
              <a:custGeom>
                <a:avLst/>
                <a:gdLst>
                  <a:gd name="T0" fmla="*/ 58 w 60"/>
                  <a:gd name="T1" fmla="*/ 16 h 24"/>
                  <a:gd name="T2" fmla="*/ 58 w 60"/>
                  <a:gd name="T3" fmla="*/ 16 h 24"/>
                  <a:gd name="T4" fmla="*/ 50 w 60"/>
                  <a:gd name="T5" fmla="*/ 22 h 24"/>
                  <a:gd name="T6" fmla="*/ 50 w 60"/>
                  <a:gd name="T7" fmla="*/ 22 h 24"/>
                  <a:gd name="T8" fmla="*/ 42 w 60"/>
                  <a:gd name="T9" fmla="*/ 24 h 24"/>
                  <a:gd name="T10" fmla="*/ 30 w 60"/>
                  <a:gd name="T11" fmla="*/ 24 h 24"/>
                  <a:gd name="T12" fmla="*/ 30 w 60"/>
                  <a:gd name="T13" fmla="*/ 24 h 24"/>
                  <a:gd name="T14" fmla="*/ 20 w 60"/>
                  <a:gd name="T15" fmla="*/ 24 h 24"/>
                  <a:gd name="T16" fmla="*/ 10 w 60"/>
                  <a:gd name="T17" fmla="*/ 22 h 24"/>
                  <a:gd name="T18" fmla="*/ 10 w 60"/>
                  <a:gd name="T19" fmla="*/ 22 h 24"/>
                  <a:gd name="T20" fmla="*/ 8 w 60"/>
                  <a:gd name="T21" fmla="*/ 22 h 24"/>
                  <a:gd name="T22" fmla="*/ 8 w 60"/>
                  <a:gd name="T23" fmla="*/ 22 h 24"/>
                  <a:gd name="T24" fmla="*/ 0 w 60"/>
                  <a:gd name="T25" fmla="*/ 14 h 24"/>
                  <a:gd name="T26" fmla="*/ 0 w 60"/>
                  <a:gd name="T27" fmla="*/ 10 h 24"/>
                  <a:gd name="T28" fmla="*/ 0 w 60"/>
                  <a:gd name="T29" fmla="*/ 10 h 24"/>
                  <a:gd name="T30" fmla="*/ 4 w 60"/>
                  <a:gd name="T31" fmla="*/ 6 h 24"/>
                  <a:gd name="T32" fmla="*/ 8 w 60"/>
                  <a:gd name="T33" fmla="*/ 4 h 24"/>
                  <a:gd name="T34" fmla="*/ 8 w 60"/>
                  <a:gd name="T35" fmla="*/ 4 h 24"/>
                  <a:gd name="T36" fmla="*/ 18 w 60"/>
                  <a:gd name="T37" fmla="*/ 2 h 24"/>
                  <a:gd name="T38" fmla="*/ 30 w 60"/>
                  <a:gd name="T39" fmla="*/ 0 h 24"/>
                  <a:gd name="T40" fmla="*/ 30 w 60"/>
                  <a:gd name="T41" fmla="*/ 0 h 24"/>
                  <a:gd name="T42" fmla="*/ 42 w 60"/>
                  <a:gd name="T43" fmla="*/ 2 h 24"/>
                  <a:gd name="T44" fmla="*/ 50 w 60"/>
                  <a:gd name="T45" fmla="*/ 4 h 24"/>
                  <a:gd name="T46" fmla="*/ 50 w 60"/>
                  <a:gd name="T47" fmla="*/ 4 h 24"/>
                  <a:gd name="T48" fmla="*/ 58 w 60"/>
                  <a:gd name="T49" fmla="*/ 8 h 24"/>
                  <a:gd name="T50" fmla="*/ 60 w 60"/>
                  <a:gd name="T51" fmla="*/ 10 h 24"/>
                  <a:gd name="T52" fmla="*/ 60 w 60"/>
                  <a:gd name="T53" fmla="*/ 12 h 24"/>
                  <a:gd name="T54" fmla="*/ 60 w 60"/>
                  <a:gd name="T55" fmla="*/ 14 h 24"/>
                  <a:gd name="T56" fmla="*/ 60 w 60"/>
                  <a:gd name="T57" fmla="*/ 14 h 24"/>
                  <a:gd name="T58" fmla="*/ 60 w 60"/>
                  <a:gd name="T59" fmla="*/ 16 h 24"/>
                  <a:gd name="T60" fmla="*/ 58 w 60"/>
                  <a:gd name="T61" fmla="*/ 16 h 24"/>
                  <a:gd name="T62" fmla="*/ 58 w 60"/>
                  <a:gd name="T6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" h="24">
                    <a:moveTo>
                      <a:pt x="58" y="16"/>
                    </a:moveTo>
                    <a:lnTo>
                      <a:pt x="58" y="16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42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0" y="24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8" y="8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</p:grp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" y="3331845"/>
            <a:ext cx="4463415" cy="10979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68720" y="4222115"/>
            <a:ext cx="5015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张家港市常阴沙学校    夏小燕</a:t>
            </a:r>
            <a:endParaRPr lang="zh-CN" altLang="en-US" sz="2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0772726" y="513700"/>
            <a:ext cx="861243" cy="1182707"/>
            <a:chOff x="660399" y="2063949"/>
            <a:chExt cx="2330196" cy="3659389"/>
          </a:xfrm>
        </p:grpSpPr>
        <p:grpSp>
          <p:nvGrpSpPr>
            <p:cNvPr id="38" name="Group 4"/>
            <p:cNvGrpSpPr/>
            <p:nvPr/>
          </p:nvGrpSpPr>
          <p:grpSpPr>
            <a:xfrm>
              <a:off x="1610118" y="5042331"/>
              <a:ext cx="432809" cy="681007"/>
              <a:chOff x="1437030" y="4973753"/>
              <a:chExt cx="427546" cy="672725"/>
            </a:xfrm>
          </p:grpSpPr>
          <p:sp>
            <p:nvSpPr>
              <p:cNvPr id="45" name="Freeform 533"/>
              <p:cNvSpPr/>
              <p:nvPr/>
            </p:nvSpPr>
            <p:spPr bwMode="auto">
              <a:xfrm>
                <a:off x="1655869" y="5097356"/>
                <a:ext cx="50657" cy="56736"/>
              </a:xfrm>
              <a:custGeom>
                <a:avLst/>
                <a:gdLst>
                  <a:gd name="T0" fmla="*/ 0 w 50"/>
                  <a:gd name="T1" fmla="*/ 56 h 56"/>
                  <a:gd name="T2" fmla="*/ 0 w 50"/>
                  <a:gd name="T3" fmla="*/ 22 h 56"/>
                  <a:gd name="T4" fmla="*/ 50 w 50"/>
                  <a:gd name="T5" fmla="*/ 0 h 56"/>
                  <a:gd name="T6" fmla="*/ 50 w 50"/>
                  <a:gd name="T7" fmla="*/ 36 h 56"/>
                  <a:gd name="T8" fmla="*/ 50 w 50"/>
                  <a:gd name="T9" fmla="*/ 36 h 56"/>
                  <a:gd name="T10" fmla="*/ 50 w 50"/>
                  <a:gd name="T11" fmla="*/ 40 h 56"/>
                  <a:gd name="T12" fmla="*/ 46 w 50"/>
                  <a:gd name="T13" fmla="*/ 44 h 56"/>
                  <a:gd name="T14" fmla="*/ 42 w 50"/>
                  <a:gd name="T15" fmla="*/ 48 h 56"/>
                  <a:gd name="T16" fmla="*/ 36 w 50"/>
                  <a:gd name="T17" fmla="*/ 50 h 56"/>
                  <a:gd name="T18" fmla="*/ 36 w 50"/>
                  <a:gd name="T19" fmla="*/ 50 h 56"/>
                  <a:gd name="T20" fmla="*/ 26 w 50"/>
                  <a:gd name="T21" fmla="*/ 54 h 56"/>
                  <a:gd name="T22" fmla="*/ 26 w 50"/>
                  <a:gd name="T23" fmla="*/ 54 h 56"/>
                  <a:gd name="T24" fmla="*/ 16 w 50"/>
                  <a:gd name="T25" fmla="*/ 56 h 56"/>
                  <a:gd name="T26" fmla="*/ 6 w 50"/>
                  <a:gd name="T27" fmla="*/ 56 h 56"/>
                  <a:gd name="T28" fmla="*/ 6 w 50"/>
                  <a:gd name="T29" fmla="*/ 56 h 56"/>
                  <a:gd name="T30" fmla="*/ 0 w 50"/>
                  <a:gd name="T31" fmla="*/ 56 h 56"/>
                  <a:gd name="T32" fmla="*/ 0 w 50"/>
                  <a:gd name="T3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6">
                    <a:moveTo>
                      <a:pt x="0" y="56"/>
                    </a:moveTo>
                    <a:lnTo>
                      <a:pt x="0" y="22"/>
                    </a:lnTo>
                    <a:lnTo>
                      <a:pt x="50" y="0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40"/>
                    </a:lnTo>
                    <a:lnTo>
                      <a:pt x="46" y="44"/>
                    </a:lnTo>
                    <a:lnTo>
                      <a:pt x="42" y="48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6" name="Freeform 534"/>
              <p:cNvSpPr>
                <a:spLocks noEditPoints="1"/>
              </p:cNvSpPr>
              <p:nvPr/>
            </p:nvSpPr>
            <p:spPr bwMode="auto">
              <a:xfrm>
                <a:off x="1605212" y="5115592"/>
                <a:ext cx="50657" cy="38499"/>
              </a:xfrm>
              <a:custGeom>
                <a:avLst/>
                <a:gdLst>
                  <a:gd name="T0" fmla="*/ 50 w 50"/>
                  <a:gd name="T1" fmla="*/ 38 h 38"/>
                  <a:gd name="T2" fmla="*/ 50 w 50"/>
                  <a:gd name="T3" fmla="*/ 38 h 38"/>
                  <a:gd name="T4" fmla="*/ 38 w 50"/>
                  <a:gd name="T5" fmla="*/ 38 h 38"/>
                  <a:gd name="T6" fmla="*/ 38 w 50"/>
                  <a:gd name="T7" fmla="*/ 8 h 38"/>
                  <a:gd name="T8" fmla="*/ 50 w 50"/>
                  <a:gd name="T9" fmla="*/ 4 h 38"/>
                  <a:gd name="T10" fmla="*/ 50 w 50"/>
                  <a:gd name="T11" fmla="*/ 38 h 38"/>
                  <a:gd name="T12" fmla="*/ 0 w 50"/>
                  <a:gd name="T13" fmla="*/ 16 h 38"/>
                  <a:gd name="T14" fmla="*/ 0 w 50"/>
                  <a:gd name="T15" fmla="*/ 0 h 38"/>
                  <a:gd name="T16" fmla="*/ 18 w 50"/>
                  <a:gd name="T17" fmla="*/ 6 h 38"/>
                  <a:gd name="T18" fmla="*/ 18 w 50"/>
                  <a:gd name="T19" fmla="*/ 32 h 38"/>
                  <a:gd name="T20" fmla="*/ 18 w 50"/>
                  <a:gd name="T21" fmla="*/ 32 h 38"/>
                  <a:gd name="T22" fmla="*/ 16 w 50"/>
                  <a:gd name="T23" fmla="*/ 32 h 38"/>
                  <a:gd name="T24" fmla="*/ 16 w 50"/>
                  <a:gd name="T25" fmla="*/ 32 h 38"/>
                  <a:gd name="T26" fmla="*/ 8 w 50"/>
                  <a:gd name="T27" fmla="*/ 30 h 38"/>
                  <a:gd name="T28" fmla="*/ 4 w 50"/>
                  <a:gd name="T29" fmla="*/ 26 h 38"/>
                  <a:gd name="T30" fmla="*/ 0 w 50"/>
                  <a:gd name="T31" fmla="*/ 22 h 38"/>
                  <a:gd name="T32" fmla="*/ 0 w 50"/>
                  <a:gd name="T33" fmla="*/ 18 h 38"/>
                  <a:gd name="T34" fmla="*/ 0 w 50"/>
                  <a:gd name="T35" fmla="*/ 18 h 38"/>
                  <a:gd name="T36" fmla="*/ 0 w 50"/>
                  <a:gd name="T37" fmla="*/ 16 h 38"/>
                  <a:gd name="T38" fmla="*/ 0 w 50"/>
                  <a:gd name="T39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38">
                    <a:moveTo>
                      <a:pt x="50" y="38"/>
                    </a:moveTo>
                    <a:lnTo>
                      <a:pt x="50" y="38"/>
                    </a:lnTo>
                    <a:lnTo>
                      <a:pt x="38" y="38"/>
                    </a:lnTo>
                    <a:lnTo>
                      <a:pt x="38" y="8"/>
                    </a:lnTo>
                    <a:lnTo>
                      <a:pt x="50" y="4"/>
                    </a:lnTo>
                    <a:lnTo>
                      <a:pt x="50" y="38"/>
                    </a:lnTo>
                    <a:close/>
                    <a:moveTo>
                      <a:pt x="0" y="16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8" y="30"/>
                    </a:lnTo>
                    <a:lnTo>
                      <a:pt x="4" y="26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4B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7" name="Freeform 535"/>
              <p:cNvSpPr/>
              <p:nvPr/>
            </p:nvSpPr>
            <p:spPr bwMode="auto">
              <a:xfrm>
                <a:off x="1437030" y="5297958"/>
                <a:ext cx="427546" cy="168181"/>
              </a:xfrm>
              <a:custGeom>
                <a:avLst/>
                <a:gdLst>
                  <a:gd name="T0" fmla="*/ 184 w 422"/>
                  <a:gd name="T1" fmla="*/ 166 h 166"/>
                  <a:gd name="T2" fmla="*/ 182 w 422"/>
                  <a:gd name="T3" fmla="*/ 164 h 166"/>
                  <a:gd name="T4" fmla="*/ 170 w 422"/>
                  <a:gd name="T5" fmla="*/ 160 h 166"/>
                  <a:gd name="T6" fmla="*/ 30 w 422"/>
                  <a:gd name="T7" fmla="*/ 82 h 166"/>
                  <a:gd name="T8" fmla="*/ 28 w 422"/>
                  <a:gd name="T9" fmla="*/ 86 h 166"/>
                  <a:gd name="T10" fmla="*/ 32 w 422"/>
                  <a:gd name="T11" fmla="*/ 92 h 166"/>
                  <a:gd name="T12" fmla="*/ 34 w 422"/>
                  <a:gd name="T13" fmla="*/ 94 h 166"/>
                  <a:gd name="T14" fmla="*/ 38 w 422"/>
                  <a:gd name="T15" fmla="*/ 96 h 166"/>
                  <a:gd name="T16" fmla="*/ 48 w 422"/>
                  <a:gd name="T17" fmla="*/ 94 h 166"/>
                  <a:gd name="T18" fmla="*/ 50 w 422"/>
                  <a:gd name="T19" fmla="*/ 92 h 166"/>
                  <a:gd name="T20" fmla="*/ 52 w 422"/>
                  <a:gd name="T21" fmla="*/ 74 h 166"/>
                  <a:gd name="T22" fmla="*/ 184 w 422"/>
                  <a:gd name="T23" fmla="*/ 44 h 166"/>
                  <a:gd name="T24" fmla="*/ 184 w 422"/>
                  <a:gd name="T25" fmla="*/ 136 h 166"/>
                  <a:gd name="T26" fmla="*/ 184 w 422"/>
                  <a:gd name="T27" fmla="*/ 144 h 166"/>
                  <a:gd name="T28" fmla="*/ 186 w 422"/>
                  <a:gd name="T29" fmla="*/ 152 h 166"/>
                  <a:gd name="T30" fmla="*/ 192 w 422"/>
                  <a:gd name="T31" fmla="*/ 154 h 166"/>
                  <a:gd name="T32" fmla="*/ 198 w 422"/>
                  <a:gd name="T33" fmla="*/ 154 h 166"/>
                  <a:gd name="T34" fmla="*/ 202 w 422"/>
                  <a:gd name="T35" fmla="*/ 152 h 166"/>
                  <a:gd name="T36" fmla="*/ 204 w 422"/>
                  <a:gd name="T37" fmla="*/ 144 h 166"/>
                  <a:gd name="T38" fmla="*/ 330 w 422"/>
                  <a:gd name="T39" fmla="*/ 86 h 166"/>
                  <a:gd name="T40" fmla="*/ 354 w 422"/>
                  <a:gd name="T41" fmla="*/ 76 h 166"/>
                  <a:gd name="T42" fmla="*/ 232 w 422"/>
                  <a:gd name="T43" fmla="*/ 26 h 166"/>
                  <a:gd name="T44" fmla="*/ 228 w 422"/>
                  <a:gd name="T45" fmla="*/ 28 h 166"/>
                  <a:gd name="T46" fmla="*/ 204 w 422"/>
                  <a:gd name="T47" fmla="*/ 14 h 166"/>
                  <a:gd name="T48" fmla="*/ 222 w 422"/>
                  <a:gd name="T49" fmla="*/ 8 h 166"/>
                  <a:gd name="T50" fmla="*/ 226 w 422"/>
                  <a:gd name="T51" fmla="*/ 16 h 166"/>
                  <a:gd name="T52" fmla="*/ 228 w 422"/>
                  <a:gd name="T53" fmla="*/ 18 h 166"/>
                  <a:gd name="T54" fmla="*/ 232 w 422"/>
                  <a:gd name="T55" fmla="*/ 18 h 166"/>
                  <a:gd name="T56" fmla="*/ 242 w 422"/>
                  <a:gd name="T57" fmla="*/ 16 h 166"/>
                  <a:gd name="T58" fmla="*/ 242 w 422"/>
                  <a:gd name="T59" fmla="*/ 0 h 166"/>
                  <a:gd name="T60" fmla="*/ 248 w 422"/>
                  <a:gd name="T61" fmla="*/ 2 h 166"/>
                  <a:gd name="T62" fmla="*/ 374 w 422"/>
                  <a:gd name="T63" fmla="*/ 70 h 166"/>
                  <a:gd name="T64" fmla="*/ 374 w 422"/>
                  <a:gd name="T65" fmla="*/ 74 h 166"/>
                  <a:gd name="T66" fmla="*/ 378 w 422"/>
                  <a:gd name="T67" fmla="*/ 76 h 166"/>
                  <a:gd name="T68" fmla="*/ 384 w 422"/>
                  <a:gd name="T69" fmla="*/ 78 h 166"/>
                  <a:gd name="T70" fmla="*/ 392 w 422"/>
                  <a:gd name="T71" fmla="*/ 76 h 166"/>
                  <a:gd name="T72" fmla="*/ 394 w 422"/>
                  <a:gd name="T73" fmla="*/ 72 h 166"/>
                  <a:gd name="T74" fmla="*/ 392 w 422"/>
                  <a:gd name="T75" fmla="*/ 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2" h="166">
                    <a:moveTo>
                      <a:pt x="422" y="70"/>
                    </a:moveTo>
                    <a:lnTo>
                      <a:pt x="184" y="166"/>
                    </a:lnTo>
                    <a:lnTo>
                      <a:pt x="182" y="166"/>
                    </a:lnTo>
                    <a:lnTo>
                      <a:pt x="182" y="164"/>
                    </a:lnTo>
                    <a:lnTo>
                      <a:pt x="172" y="160"/>
                    </a:lnTo>
                    <a:lnTo>
                      <a:pt x="170" y="160"/>
                    </a:lnTo>
                    <a:lnTo>
                      <a:pt x="0" y="94"/>
                    </a:lnTo>
                    <a:lnTo>
                      <a:pt x="30" y="82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30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4" y="94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44" y="96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50" y="92"/>
                    </a:lnTo>
                    <a:lnTo>
                      <a:pt x="52" y="88"/>
                    </a:lnTo>
                    <a:lnTo>
                      <a:pt x="52" y="74"/>
                    </a:lnTo>
                    <a:lnTo>
                      <a:pt x="184" y="22"/>
                    </a:lnTo>
                    <a:lnTo>
                      <a:pt x="184" y="44"/>
                    </a:lnTo>
                    <a:lnTo>
                      <a:pt x="68" y="90"/>
                    </a:lnTo>
                    <a:lnTo>
                      <a:pt x="184" y="136"/>
                    </a:lnTo>
                    <a:lnTo>
                      <a:pt x="184" y="144"/>
                    </a:lnTo>
                    <a:lnTo>
                      <a:pt x="184" y="144"/>
                    </a:lnTo>
                    <a:lnTo>
                      <a:pt x="186" y="152"/>
                    </a:lnTo>
                    <a:lnTo>
                      <a:pt x="186" y="152"/>
                    </a:lnTo>
                    <a:lnTo>
                      <a:pt x="190" y="154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8" y="154"/>
                    </a:lnTo>
                    <a:lnTo>
                      <a:pt x="202" y="152"/>
                    </a:lnTo>
                    <a:lnTo>
                      <a:pt x="202" y="152"/>
                    </a:lnTo>
                    <a:lnTo>
                      <a:pt x="204" y="148"/>
                    </a:lnTo>
                    <a:lnTo>
                      <a:pt x="204" y="144"/>
                    </a:lnTo>
                    <a:lnTo>
                      <a:pt x="204" y="136"/>
                    </a:lnTo>
                    <a:lnTo>
                      <a:pt x="330" y="86"/>
                    </a:lnTo>
                    <a:lnTo>
                      <a:pt x="332" y="86"/>
                    </a:lnTo>
                    <a:lnTo>
                      <a:pt x="354" y="76"/>
                    </a:lnTo>
                    <a:lnTo>
                      <a:pt x="234" y="26"/>
                    </a:lnTo>
                    <a:lnTo>
                      <a:pt x="232" y="26"/>
                    </a:lnTo>
                    <a:lnTo>
                      <a:pt x="232" y="26"/>
                    </a:lnTo>
                    <a:lnTo>
                      <a:pt x="228" y="28"/>
                    </a:lnTo>
                    <a:lnTo>
                      <a:pt x="204" y="38"/>
                    </a:lnTo>
                    <a:lnTo>
                      <a:pt x="204" y="14"/>
                    </a:lnTo>
                    <a:lnTo>
                      <a:pt x="222" y="8"/>
                    </a:lnTo>
                    <a:lnTo>
                      <a:pt x="222" y="8"/>
                    </a:lnTo>
                    <a:lnTo>
                      <a:pt x="222" y="12"/>
                    </a:lnTo>
                    <a:lnTo>
                      <a:pt x="226" y="16"/>
                    </a:lnTo>
                    <a:lnTo>
                      <a:pt x="226" y="16"/>
                    </a:lnTo>
                    <a:lnTo>
                      <a:pt x="228" y="18"/>
                    </a:lnTo>
                    <a:lnTo>
                      <a:pt x="232" y="18"/>
                    </a:lnTo>
                    <a:lnTo>
                      <a:pt x="232" y="18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2" y="8"/>
                    </a:lnTo>
                    <a:lnTo>
                      <a:pt x="242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372" y="50"/>
                    </a:lnTo>
                    <a:lnTo>
                      <a:pt x="374" y="70"/>
                    </a:lnTo>
                    <a:lnTo>
                      <a:pt x="374" y="70"/>
                    </a:lnTo>
                    <a:lnTo>
                      <a:pt x="374" y="74"/>
                    </a:lnTo>
                    <a:lnTo>
                      <a:pt x="378" y="76"/>
                    </a:lnTo>
                    <a:lnTo>
                      <a:pt x="378" y="76"/>
                    </a:lnTo>
                    <a:lnTo>
                      <a:pt x="380" y="78"/>
                    </a:lnTo>
                    <a:lnTo>
                      <a:pt x="384" y="78"/>
                    </a:lnTo>
                    <a:lnTo>
                      <a:pt x="384" y="78"/>
                    </a:lnTo>
                    <a:lnTo>
                      <a:pt x="392" y="76"/>
                    </a:lnTo>
                    <a:lnTo>
                      <a:pt x="392" y="76"/>
                    </a:lnTo>
                    <a:lnTo>
                      <a:pt x="394" y="72"/>
                    </a:lnTo>
                    <a:lnTo>
                      <a:pt x="394" y="68"/>
                    </a:lnTo>
                    <a:lnTo>
                      <a:pt x="392" y="60"/>
                    </a:lnTo>
                    <a:lnTo>
                      <a:pt x="422" y="70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8" name="Freeform 536"/>
              <p:cNvSpPr>
                <a:spLocks noEditPoints="1"/>
              </p:cNvSpPr>
              <p:nvPr/>
            </p:nvSpPr>
            <p:spPr bwMode="auto">
              <a:xfrm>
                <a:off x="1437030" y="5324299"/>
                <a:ext cx="358652" cy="322179"/>
              </a:xfrm>
              <a:custGeom>
                <a:avLst/>
                <a:gdLst>
                  <a:gd name="T0" fmla="*/ 184 w 354"/>
                  <a:gd name="T1" fmla="*/ 140 h 318"/>
                  <a:gd name="T2" fmla="*/ 184 w 354"/>
                  <a:gd name="T3" fmla="*/ 318 h 318"/>
                  <a:gd name="T4" fmla="*/ 182 w 354"/>
                  <a:gd name="T5" fmla="*/ 316 h 318"/>
                  <a:gd name="T6" fmla="*/ 182 w 354"/>
                  <a:gd name="T7" fmla="*/ 316 h 318"/>
                  <a:gd name="T8" fmla="*/ 0 w 354"/>
                  <a:gd name="T9" fmla="*/ 246 h 318"/>
                  <a:gd name="T10" fmla="*/ 0 w 354"/>
                  <a:gd name="T11" fmla="*/ 68 h 318"/>
                  <a:gd name="T12" fmla="*/ 170 w 354"/>
                  <a:gd name="T13" fmla="*/ 134 h 318"/>
                  <a:gd name="T14" fmla="*/ 172 w 354"/>
                  <a:gd name="T15" fmla="*/ 134 h 318"/>
                  <a:gd name="T16" fmla="*/ 182 w 354"/>
                  <a:gd name="T17" fmla="*/ 138 h 318"/>
                  <a:gd name="T18" fmla="*/ 182 w 354"/>
                  <a:gd name="T19" fmla="*/ 140 h 318"/>
                  <a:gd name="T20" fmla="*/ 184 w 354"/>
                  <a:gd name="T21" fmla="*/ 140 h 318"/>
                  <a:gd name="T22" fmla="*/ 184 w 354"/>
                  <a:gd name="T23" fmla="*/ 110 h 318"/>
                  <a:gd name="T24" fmla="*/ 68 w 354"/>
                  <a:gd name="T25" fmla="*/ 64 h 318"/>
                  <a:gd name="T26" fmla="*/ 184 w 354"/>
                  <a:gd name="T27" fmla="*/ 18 h 318"/>
                  <a:gd name="T28" fmla="*/ 184 w 354"/>
                  <a:gd name="T29" fmla="*/ 110 h 318"/>
                  <a:gd name="T30" fmla="*/ 204 w 354"/>
                  <a:gd name="T31" fmla="*/ 12 h 318"/>
                  <a:gd name="T32" fmla="*/ 228 w 354"/>
                  <a:gd name="T33" fmla="*/ 2 h 318"/>
                  <a:gd name="T34" fmla="*/ 232 w 354"/>
                  <a:gd name="T35" fmla="*/ 0 h 318"/>
                  <a:gd name="T36" fmla="*/ 232 w 354"/>
                  <a:gd name="T37" fmla="*/ 0 h 318"/>
                  <a:gd name="T38" fmla="*/ 234 w 354"/>
                  <a:gd name="T39" fmla="*/ 0 h 318"/>
                  <a:gd name="T40" fmla="*/ 354 w 354"/>
                  <a:gd name="T41" fmla="*/ 50 h 318"/>
                  <a:gd name="T42" fmla="*/ 332 w 354"/>
                  <a:gd name="T43" fmla="*/ 60 h 318"/>
                  <a:gd name="T44" fmla="*/ 330 w 354"/>
                  <a:gd name="T45" fmla="*/ 60 h 318"/>
                  <a:gd name="T46" fmla="*/ 204 w 354"/>
                  <a:gd name="T47" fmla="*/ 110 h 318"/>
                  <a:gd name="T48" fmla="*/ 204 w 354"/>
                  <a:gd name="T49" fmla="*/ 1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4" h="318">
                    <a:moveTo>
                      <a:pt x="184" y="140"/>
                    </a:moveTo>
                    <a:lnTo>
                      <a:pt x="184" y="318"/>
                    </a:lnTo>
                    <a:lnTo>
                      <a:pt x="182" y="316"/>
                    </a:lnTo>
                    <a:lnTo>
                      <a:pt x="182" y="316"/>
                    </a:lnTo>
                    <a:lnTo>
                      <a:pt x="0" y="246"/>
                    </a:lnTo>
                    <a:lnTo>
                      <a:pt x="0" y="68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4" y="140"/>
                    </a:lnTo>
                    <a:close/>
                    <a:moveTo>
                      <a:pt x="184" y="110"/>
                    </a:moveTo>
                    <a:lnTo>
                      <a:pt x="68" y="64"/>
                    </a:lnTo>
                    <a:lnTo>
                      <a:pt x="184" y="18"/>
                    </a:lnTo>
                    <a:lnTo>
                      <a:pt x="184" y="110"/>
                    </a:lnTo>
                    <a:close/>
                    <a:moveTo>
                      <a:pt x="204" y="12"/>
                    </a:moveTo>
                    <a:lnTo>
                      <a:pt x="228" y="2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354" y="50"/>
                    </a:lnTo>
                    <a:lnTo>
                      <a:pt x="332" y="60"/>
                    </a:lnTo>
                    <a:lnTo>
                      <a:pt x="330" y="60"/>
                    </a:lnTo>
                    <a:lnTo>
                      <a:pt x="204" y="110"/>
                    </a:lnTo>
                    <a:lnTo>
                      <a:pt x="204" y="12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9" name="Freeform 537"/>
              <p:cNvSpPr/>
              <p:nvPr/>
            </p:nvSpPr>
            <p:spPr bwMode="auto">
              <a:xfrm>
                <a:off x="1623448" y="5368877"/>
                <a:ext cx="241128" cy="277601"/>
              </a:xfrm>
              <a:custGeom>
                <a:avLst/>
                <a:gdLst>
                  <a:gd name="T0" fmla="*/ 0 w 238"/>
                  <a:gd name="T1" fmla="*/ 96 h 274"/>
                  <a:gd name="T2" fmla="*/ 238 w 238"/>
                  <a:gd name="T3" fmla="*/ 0 h 274"/>
                  <a:gd name="T4" fmla="*/ 238 w 238"/>
                  <a:gd name="T5" fmla="*/ 180 h 274"/>
                  <a:gd name="T6" fmla="*/ 0 w 238"/>
                  <a:gd name="T7" fmla="*/ 274 h 274"/>
                  <a:gd name="T8" fmla="*/ 0 w 238"/>
                  <a:gd name="T9" fmla="*/ 96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274">
                    <a:moveTo>
                      <a:pt x="0" y="96"/>
                    </a:moveTo>
                    <a:lnTo>
                      <a:pt x="238" y="0"/>
                    </a:lnTo>
                    <a:lnTo>
                      <a:pt x="238" y="180"/>
                    </a:lnTo>
                    <a:lnTo>
                      <a:pt x="0" y="27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16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0" name="Freeform 538"/>
              <p:cNvSpPr>
                <a:spLocks noEditPoints="1"/>
              </p:cNvSpPr>
              <p:nvPr/>
            </p:nvSpPr>
            <p:spPr bwMode="auto">
              <a:xfrm>
                <a:off x="1465398" y="4973753"/>
                <a:ext cx="370810" cy="482255"/>
              </a:xfrm>
              <a:custGeom>
                <a:avLst/>
                <a:gdLst>
                  <a:gd name="T0" fmla="*/ 170 w 366"/>
                  <a:gd name="T1" fmla="*/ 130 h 476"/>
                  <a:gd name="T2" fmla="*/ 300 w 366"/>
                  <a:gd name="T3" fmla="*/ 76 h 476"/>
                  <a:gd name="T4" fmla="*/ 330 w 366"/>
                  <a:gd name="T5" fmla="*/ 64 h 476"/>
                  <a:gd name="T6" fmla="*/ 332 w 366"/>
                  <a:gd name="T7" fmla="*/ 66 h 476"/>
                  <a:gd name="T8" fmla="*/ 336 w 366"/>
                  <a:gd name="T9" fmla="*/ 68 h 476"/>
                  <a:gd name="T10" fmla="*/ 338 w 366"/>
                  <a:gd name="T11" fmla="*/ 70 h 476"/>
                  <a:gd name="T12" fmla="*/ 348 w 366"/>
                  <a:gd name="T13" fmla="*/ 174 h 476"/>
                  <a:gd name="T14" fmla="*/ 366 w 366"/>
                  <a:gd name="T15" fmla="*/ 388 h 476"/>
                  <a:gd name="T16" fmla="*/ 364 w 366"/>
                  <a:gd name="T17" fmla="*/ 396 h 476"/>
                  <a:gd name="T18" fmla="*/ 352 w 366"/>
                  <a:gd name="T19" fmla="*/ 400 h 476"/>
                  <a:gd name="T20" fmla="*/ 346 w 366"/>
                  <a:gd name="T21" fmla="*/ 394 h 476"/>
                  <a:gd name="T22" fmla="*/ 238 w 366"/>
                  <a:gd name="T23" fmla="*/ 146 h 476"/>
                  <a:gd name="T24" fmla="*/ 176 w 366"/>
                  <a:gd name="T25" fmla="*/ 466 h 476"/>
                  <a:gd name="T26" fmla="*/ 174 w 366"/>
                  <a:gd name="T27" fmla="*/ 472 h 476"/>
                  <a:gd name="T28" fmla="*/ 164 w 366"/>
                  <a:gd name="T29" fmla="*/ 476 h 476"/>
                  <a:gd name="T30" fmla="*/ 158 w 366"/>
                  <a:gd name="T31" fmla="*/ 472 h 476"/>
                  <a:gd name="T32" fmla="*/ 156 w 366"/>
                  <a:gd name="T33" fmla="*/ 262 h 476"/>
                  <a:gd name="T34" fmla="*/ 24 w 366"/>
                  <a:gd name="T35" fmla="*/ 408 h 476"/>
                  <a:gd name="T36" fmla="*/ 20 w 366"/>
                  <a:gd name="T37" fmla="*/ 414 h 476"/>
                  <a:gd name="T38" fmla="*/ 10 w 366"/>
                  <a:gd name="T39" fmla="*/ 418 h 476"/>
                  <a:gd name="T40" fmla="*/ 4 w 366"/>
                  <a:gd name="T41" fmla="*/ 414 h 476"/>
                  <a:gd name="T42" fmla="*/ 20 w 366"/>
                  <a:gd name="T43" fmla="*/ 200 h 476"/>
                  <a:gd name="T44" fmla="*/ 28 w 366"/>
                  <a:gd name="T45" fmla="*/ 90 h 476"/>
                  <a:gd name="T46" fmla="*/ 30 w 366"/>
                  <a:gd name="T47" fmla="*/ 86 h 476"/>
                  <a:gd name="T48" fmla="*/ 32 w 366"/>
                  <a:gd name="T49" fmla="*/ 82 h 476"/>
                  <a:gd name="T50" fmla="*/ 38 w 366"/>
                  <a:gd name="T51" fmla="*/ 80 h 476"/>
                  <a:gd name="T52" fmla="*/ 138 w 366"/>
                  <a:gd name="T53" fmla="*/ 64 h 476"/>
                  <a:gd name="T54" fmla="*/ 134 w 366"/>
                  <a:gd name="T55" fmla="*/ 116 h 476"/>
                  <a:gd name="T56" fmla="*/ 214 w 366"/>
                  <a:gd name="T57" fmla="*/ 176 h 476"/>
                  <a:gd name="T58" fmla="*/ 214 w 366"/>
                  <a:gd name="T59" fmla="*/ 336 h 476"/>
                  <a:gd name="T60" fmla="*/ 204 w 366"/>
                  <a:gd name="T61" fmla="*/ 338 h 476"/>
                  <a:gd name="T62" fmla="*/ 198 w 366"/>
                  <a:gd name="T63" fmla="*/ 336 h 476"/>
                  <a:gd name="T64" fmla="*/ 194 w 366"/>
                  <a:gd name="T65" fmla="*/ 180 h 476"/>
                  <a:gd name="T66" fmla="*/ 50 w 366"/>
                  <a:gd name="T67" fmla="*/ 106 h 476"/>
                  <a:gd name="T68" fmla="*/ 184 w 366"/>
                  <a:gd name="T69" fmla="*/ 38 h 476"/>
                  <a:gd name="T70" fmla="*/ 150 w 366"/>
                  <a:gd name="T71" fmla="*/ 34 h 476"/>
                  <a:gd name="T72" fmla="*/ 140 w 366"/>
                  <a:gd name="T73" fmla="*/ 28 h 476"/>
                  <a:gd name="T74" fmla="*/ 134 w 366"/>
                  <a:gd name="T75" fmla="*/ 16 h 476"/>
                  <a:gd name="T76" fmla="*/ 150 w 366"/>
                  <a:gd name="T77" fmla="*/ 6 h 476"/>
                  <a:gd name="T78" fmla="*/ 184 w 366"/>
                  <a:gd name="T79" fmla="*/ 0 h 476"/>
                  <a:gd name="T80" fmla="*/ 220 w 366"/>
                  <a:gd name="T81" fmla="*/ 6 h 476"/>
                  <a:gd name="T82" fmla="*/ 234 w 366"/>
                  <a:gd name="T83" fmla="*/ 18 h 476"/>
                  <a:gd name="T84" fmla="*/ 230 w 366"/>
                  <a:gd name="T85" fmla="*/ 28 h 476"/>
                  <a:gd name="T86" fmla="*/ 220 w 366"/>
                  <a:gd name="T87" fmla="*/ 34 h 476"/>
                  <a:gd name="T88" fmla="*/ 184 w 366"/>
                  <a:gd name="T89" fmla="*/ 38 h 476"/>
                  <a:gd name="T90" fmla="*/ 320 w 366"/>
                  <a:gd name="T91" fmla="*/ 92 h 476"/>
                  <a:gd name="T92" fmla="*/ 212 w 366"/>
                  <a:gd name="T93" fmla="*/ 22 h 476"/>
                  <a:gd name="T94" fmla="*/ 214 w 366"/>
                  <a:gd name="T95" fmla="*/ 18 h 476"/>
                  <a:gd name="T96" fmla="*/ 212 w 366"/>
                  <a:gd name="T97" fmla="*/ 14 h 476"/>
                  <a:gd name="T98" fmla="*/ 196 w 366"/>
                  <a:gd name="T99" fmla="*/ 8 h 476"/>
                  <a:gd name="T100" fmla="*/ 172 w 366"/>
                  <a:gd name="T101" fmla="*/ 8 h 476"/>
                  <a:gd name="T102" fmla="*/ 158 w 366"/>
                  <a:gd name="T103" fmla="*/ 12 h 476"/>
                  <a:gd name="T104" fmla="*/ 154 w 366"/>
                  <a:gd name="T105" fmla="*/ 20 h 476"/>
                  <a:gd name="T106" fmla="*/ 164 w 366"/>
                  <a:gd name="T107" fmla="*/ 28 h 476"/>
                  <a:gd name="T108" fmla="*/ 184 w 366"/>
                  <a:gd name="T109" fmla="*/ 30 h 476"/>
                  <a:gd name="T110" fmla="*/ 204 w 366"/>
                  <a:gd name="T111" fmla="*/ 28 h 476"/>
                  <a:gd name="T112" fmla="*/ 212 w 366"/>
                  <a:gd name="T113" fmla="*/ 22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6" h="476">
                    <a:moveTo>
                      <a:pt x="134" y="116"/>
                    </a:moveTo>
                    <a:lnTo>
                      <a:pt x="168" y="128"/>
                    </a:lnTo>
                    <a:lnTo>
                      <a:pt x="170" y="130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300" y="76"/>
                    </a:lnTo>
                    <a:lnTo>
                      <a:pt x="238" y="52"/>
                    </a:lnTo>
                    <a:lnTo>
                      <a:pt x="238" y="28"/>
                    </a:lnTo>
                    <a:lnTo>
                      <a:pt x="330" y="64"/>
                    </a:lnTo>
                    <a:lnTo>
                      <a:pt x="330" y="64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34" y="66"/>
                    </a:lnTo>
                    <a:lnTo>
                      <a:pt x="336" y="68"/>
                    </a:lnTo>
                    <a:lnTo>
                      <a:pt x="336" y="68"/>
                    </a:lnTo>
                    <a:lnTo>
                      <a:pt x="336" y="70"/>
                    </a:lnTo>
                    <a:lnTo>
                      <a:pt x="338" y="70"/>
                    </a:lnTo>
                    <a:lnTo>
                      <a:pt x="338" y="70"/>
                    </a:lnTo>
                    <a:lnTo>
                      <a:pt x="338" y="74"/>
                    </a:lnTo>
                    <a:lnTo>
                      <a:pt x="338" y="76"/>
                    </a:lnTo>
                    <a:lnTo>
                      <a:pt x="348" y="174"/>
                    </a:lnTo>
                    <a:lnTo>
                      <a:pt x="348" y="176"/>
                    </a:lnTo>
                    <a:lnTo>
                      <a:pt x="366" y="388"/>
                    </a:lnTo>
                    <a:lnTo>
                      <a:pt x="366" y="388"/>
                    </a:lnTo>
                    <a:lnTo>
                      <a:pt x="366" y="392"/>
                    </a:lnTo>
                    <a:lnTo>
                      <a:pt x="364" y="396"/>
                    </a:lnTo>
                    <a:lnTo>
                      <a:pt x="364" y="396"/>
                    </a:lnTo>
                    <a:lnTo>
                      <a:pt x="356" y="400"/>
                    </a:lnTo>
                    <a:lnTo>
                      <a:pt x="356" y="400"/>
                    </a:lnTo>
                    <a:lnTo>
                      <a:pt x="352" y="400"/>
                    </a:lnTo>
                    <a:lnTo>
                      <a:pt x="350" y="398"/>
                    </a:lnTo>
                    <a:lnTo>
                      <a:pt x="350" y="398"/>
                    </a:lnTo>
                    <a:lnTo>
                      <a:pt x="346" y="394"/>
                    </a:lnTo>
                    <a:lnTo>
                      <a:pt x="346" y="390"/>
                    </a:lnTo>
                    <a:lnTo>
                      <a:pt x="326" y="184"/>
                    </a:lnTo>
                    <a:lnTo>
                      <a:pt x="238" y="146"/>
                    </a:lnTo>
                    <a:lnTo>
                      <a:pt x="238" y="124"/>
                    </a:lnTo>
                    <a:lnTo>
                      <a:pt x="176" y="150"/>
                    </a:lnTo>
                    <a:lnTo>
                      <a:pt x="176" y="466"/>
                    </a:lnTo>
                    <a:lnTo>
                      <a:pt x="176" y="466"/>
                    </a:lnTo>
                    <a:lnTo>
                      <a:pt x="176" y="468"/>
                    </a:lnTo>
                    <a:lnTo>
                      <a:pt x="174" y="472"/>
                    </a:lnTo>
                    <a:lnTo>
                      <a:pt x="174" y="472"/>
                    </a:lnTo>
                    <a:lnTo>
                      <a:pt x="170" y="474"/>
                    </a:lnTo>
                    <a:lnTo>
                      <a:pt x="164" y="476"/>
                    </a:lnTo>
                    <a:lnTo>
                      <a:pt x="164" y="476"/>
                    </a:lnTo>
                    <a:lnTo>
                      <a:pt x="162" y="474"/>
                    </a:lnTo>
                    <a:lnTo>
                      <a:pt x="158" y="472"/>
                    </a:lnTo>
                    <a:lnTo>
                      <a:pt x="158" y="472"/>
                    </a:lnTo>
                    <a:lnTo>
                      <a:pt x="156" y="466"/>
                    </a:lnTo>
                    <a:lnTo>
                      <a:pt x="156" y="262"/>
                    </a:lnTo>
                    <a:lnTo>
                      <a:pt x="40" y="216"/>
                    </a:lnTo>
                    <a:lnTo>
                      <a:pt x="24" y="408"/>
                    </a:lnTo>
                    <a:lnTo>
                      <a:pt x="24" y="408"/>
                    </a:lnTo>
                    <a:lnTo>
                      <a:pt x="22" y="412"/>
                    </a:lnTo>
                    <a:lnTo>
                      <a:pt x="20" y="414"/>
                    </a:lnTo>
                    <a:lnTo>
                      <a:pt x="20" y="414"/>
                    </a:lnTo>
                    <a:lnTo>
                      <a:pt x="16" y="416"/>
                    </a:lnTo>
                    <a:lnTo>
                      <a:pt x="10" y="418"/>
                    </a:lnTo>
                    <a:lnTo>
                      <a:pt x="10" y="418"/>
                    </a:lnTo>
                    <a:lnTo>
                      <a:pt x="6" y="416"/>
                    </a:lnTo>
                    <a:lnTo>
                      <a:pt x="4" y="414"/>
                    </a:lnTo>
                    <a:lnTo>
                      <a:pt x="4" y="414"/>
                    </a:lnTo>
                    <a:lnTo>
                      <a:pt x="2" y="410"/>
                    </a:lnTo>
                    <a:lnTo>
                      <a:pt x="0" y="406"/>
                    </a:lnTo>
                    <a:lnTo>
                      <a:pt x="20" y="200"/>
                    </a:lnTo>
                    <a:lnTo>
                      <a:pt x="20" y="20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0" y="84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6" y="80"/>
                    </a:lnTo>
                    <a:lnTo>
                      <a:pt x="38" y="80"/>
                    </a:lnTo>
                    <a:lnTo>
                      <a:pt x="134" y="40"/>
                    </a:lnTo>
                    <a:lnTo>
                      <a:pt x="138" y="40"/>
                    </a:lnTo>
                    <a:lnTo>
                      <a:pt x="138" y="64"/>
                    </a:lnTo>
                    <a:lnTo>
                      <a:pt x="134" y="64"/>
                    </a:lnTo>
                    <a:lnTo>
                      <a:pt x="70" y="90"/>
                    </a:lnTo>
                    <a:lnTo>
                      <a:pt x="134" y="116"/>
                    </a:lnTo>
                    <a:close/>
                    <a:moveTo>
                      <a:pt x="194" y="180"/>
                    </a:moveTo>
                    <a:lnTo>
                      <a:pt x="194" y="180"/>
                    </a:lnTo>
                    <a:lnTo>
                      <a:pt x="214" y="176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4" y="336"/>
                    </a:lnTo>
                    <a:lnTo>
                      <a:pt x="214" y="336"/>
                    </a:lnTo>
                    <a:lnTo>
                      <a:pt x="204" y="338"/>
                    </a:lnTo>
                    <a:lnTo>
                      <a:pt x="204" y="338"/>
                    </a:lnTo>
                    <a:lnTo>
                      <a:pt x="200" y="338"/>
                    </a:lnTo>
                    <a:lnTo>
                      <a:pt x="198" y="336"/>
                    </a:lnTo>
                    <a:lnTo>
                      <a:pt x="198" y="336"/>
                    </a:lnTo>
                    <a:lnTo>
                      <a:pt x="194" y="332"/>
                    </a:lnTo>
                    <a:lnTo>
                      <a:pt x="194" y="328"/>
                    </a:lnTo>
                    <a:lnTo>
                      <a:pt x="194" y="180"/>
                    </a:lnTo>
                    <a:close/>
                    <a:moveTo>
                      <a:pt x="156" y="240"/>
                    </a:moveTo>
                    <a:lnTo>
                      <a:pt x="156" y="146"/>
                    </a:lnTo>
                    <a:lnTo>
                      <a:pt x="50" y="106"/>
                    </a:lnTo>
                    <a:lnTo>
                      <a:pt x="42" y="192"/>
                    </a:lnTo>
                    <a:lnTo>
                      <a:pt x="156" y="240"/>
                    </a:lnTo>
                    <a:close/>
                    <a:moveTo>
                      <a:pt x="184" y="38"/>
                    </a:moveTo>
                    <a:lnTo>
                      <a:pt x="184" y="38"/>
                    </a:lnTo>
                    <a:lnTo>
                      <a:pt x="166" y="38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40" y="28"/>
                    </a:lnTo>
                    <a:lnTo>
                      <a:pt x="134" y="22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40" y="10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66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204" y="0"/>
                    </a:lnTo>
                    <a:lnTo>
                      <a:pt x="220" y="6"/>
                    </a:lnTo>
                    <a:lnTo>
                      <a:pt x="220" y="6"/>
                    </a:lnTo>
                    <a:lnTo>
                      <a:pt x="230" y="12"/>
                    </a:lnTo>
                    <a:lnTo>
                      <a:pt x="234" y="14"/>
                    </a:lnTo>
                    <a:lnTo>
                      <a:pt x="234" y="18"/>
                    </a:lnTo>
                    <a:lnTo>
                      <a:pt x="234" y="20"/>
                    </a:lnTo>
                    <a:lnTo>
                      <a:pt x="234" y="20"/>
                    </a:lnTo>
                    <a:lnTo>
                      <a:pt x="230" y="28"/>
                    </a:lnTo>
                    <a:lnTo>
                      <a:pt x="230" y="28"/>
                    </a:lnTo>
                    <a:lnTo>
                      <a:pt x="220" y="34"/>
                    </a:lnTo>
                    <a:lnTo>
                      <a:pt x="220" y="34"/>
                    </a:lnTo>
                    <a:lnTo>
                      <a:pt x="204" y="38"/>
                    </a:lnTo>
                    <a:lnTo>
                      <a:pt x="184" y="38"/>
                    </a:lnTo>
                    <a:lnTo>
                      <a:pt x="184" y="38"/>
                    </a:lnTo>
                    <a:close/>
                    <a:moveTo>
                      <a:pt x="238" y="124"/>
                    </a:moveTo>
                    <a:lnTo>
                      <a:pt x="324" y="160"/>
                    </a:lnTo>
                    <a:lnTo>
                      <a:pt x="320" y="92"/>
                    </a:lnTo>
                    <a:lnTo>
                      <a:pt x="238" y="124"/>
                    </a:lnTo>
                    <a:close/>
                    <a:moveTo>
                      <a:pt x="212" y="22"/>
                    </a:moveTo>
                    <a:lnTo>
                      <a:pt x="212" y="22"/>
                    </a:lnTo>
                    <a:lnTo>
                      <a:pt x="214" y="22"/>
                    </a:lnTo>
                    <a:lnTo>
                      <a:pt x="214" y="20"/>
                    </a:lnTo>
                    <a:lnTo>
                      <a:pt x="214" y="18"/>
                    </a:lnTo>
                    <a:lnTo>
                      <a:pt x="214" y="18"/>
                    </a:lnTo>
                    <a:lnTo>
                      <a:pt x="214" y="16"/>
                    </a:lnTo>
                    <a:lnTo>
                      <a:pt x="212" y="14"/>
                    </a:lnTo>
                    <a:lnTo>
                      <a:pt x="204" y="10"/>
                    </a:lnTo>
                    <a:lnTo>
                      <a:pt x="204" y="10"/>
                    </a:lnTo>
                    <a:lnTo>
                      <a:pt x="196" y="8"/>
                    </a:lnTo>
                    <a:lnTo>
                      <a:pt x="184" y="6"/>
                    </a:lnTo>
                    <a:lnTo>
                      <a:pt x="184" y="6"/>
                    </a:lnTo>
                    <a:lnTo>
                      <a:pt x="172" y="8"/>
                    </a:lnTo>
                    <a:lnTo>
                      <a:pt x="162" y="10"/>
                    </a:lnTo>
                    <a:lnTo>
                      <a:pt x="162" y="10"/>
                    </a:lnTo>
                    <a:lnTo>
                      <a:pt x="158" y="12"/>
                    </a:lnTo>
                    <a:lnTo>
                      <a:pt x="154" y="16"/>
                    </a:lnTo>
                    <a:lnTo>
                      <a:pt x="154" y="20"/>
                    </a:lnTo>
                    <a:lnTo>
                      <a:pt x="154" y="20"/>
                    </a:lnTo>
                    <a:lnTo>
                      <a:pt x="162" y="28"/>
                    </a:lnTo>
                    <a:lnTo>
                      <a:pt x="162" y="28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74" y="30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96" y="30"/>
                    </a:lnTo>
                    <a:lnTo>
                      <a:pt x="204" y="28"/>
                    </a:lnTo>
                    <a:lnTo>
                      <a:pt x="204" y="28"/>
                    </a:lnTo>
                    <a:lnTo>
                      <a:pt x="212" y="22"/>
                    </a:lnTo>
                    <a:lnTo>
                      <a:pt x="212" y="22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1" name="Freeform 540"/>
              <p:cNvSpPr/>
              <p:nvPr/>
            </p:nvSpPr>
            <p:spPr bwMode="auto">
              <a:xfrm>
                <a:off x="1651816" y="5002121"/>
                <a:ext cx="50657" cy="95235"/>
              </a:xfrm>
              <a:custGeom>
                <a:avLst/>
                <a:gdLst>
                  <a:gd name="T0" fmla="*/ 30 w 50"/>
                  <a:gd name="T1" fmla="*/ 82 h 94"/>
                  <a:gd name="T2" fmla="*/ 0 w 50"/>
                  <a:gd name="T3" fmla="*/ 94 h 94"/>
                  <a:gd name="T4" fmla="*/ 0 w 50"/>
                  <a:gd name="T5" fmla="*/ 10 h 94"/>
                  <a:gd name="T6" fmla="*/ 0 w 50"/>
                  <a:gd name="T7" fmla="*/ 10 h 94"/>
                  <a:gd name="T8" fmla="*/ 20 w 50"/>
                  <a:gd name="T9" fmla="*/ 10 h 94"/>
                  <a:gd name="T10" fmla="*/ 36 w 50"/>
                  <a:gd name="T11" fmla="*/ 6 h 94"/>
                  <a:gd name="T12" fmla="*/ 36 w 50"/>
                  <a:gd name="T13" fmla="*/ 6 h 94"/>
                  <a:gd name="T14" fmla="*/ 46 w 50"/>
                  <a:gd name="T15" fmla="*/ 0 h 94"/>
                  <a:gd name="T16" fmla="*/ 50 w 50"/>
                  <a:gd name="T17" fmla="*/ 0 h 94"/>
                  <a:gd name="T18" fmla="*/ 50 w 50"/>
                  <a:gd name="T19" fmla="*/ 72 h 94"/>
                  <a:gd name="T20" fmla="*/ 26 w 50"/>
                  <a:gd name="T21" fmla="*/ 82 h 94"/>
                  <a:gd name="T22" fmla="*/ 30 w 50"/>
                  <a:gd name="T23" fmla="*/ 8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94">
                    <a:moveTo>
                      <a:pt x="30" y="82"/>
                    </a:moveTo>
                    <a:lnTo>
                      <a:pt x="0" y="9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0" y="1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0" y="72"/>
                    </a:lnTo>
                    <a:lnTo>
                      <a:pt x="26" y="82"/>
                    </a:lnTo>
                    <a:lnTo>
                      <a:pt x="30" y="82"/>
                    </a:lnTo>
                    <a:close/>
                  </a:path>
                </a:pathLst>
              </a:custGeom>
              <a:solidFill>
                <a:srgbClr val="F1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2" name="Freeform 541"/>
              <p:cNvSpPr/>
              <p:nvPr/>
            </p:nvSpPr>
            <p:spPr bwMode="auto">
              <a:xfrm>
                <a:off x="1601159" y="4996042"/>
                <a:ext cx="50657" cy="107393"/>
              </a:xfrm>
              <a:custGeom>
                <a:avLst/>
                <a:gdLst>
                  <a:gd name="T0" fmla="*/ 50 w 50"/>
                  <a:gd name="T1" fmla="*/ 100 h 106"/>
                  <a:gd name="T2" fmla="*/ 34 w 50"/>
                  <a:gd name="T3" fmla="*/ 106 h 106"/>
                  <a:gd name="T4" fmla="*/ 0 w 50"/>
                  <a:gd name="T5" fmla="*/ 94 h 106"/>
                  <a:gd name="T6" fmla="*/ 0 w 50"/>
                  <a:gd name="T7" fmla="*/ 42 h 106"/>
                  <a:gd name="T8" fmla="*/ 4 w 50"/>
                  <a:gd name="T9" fmla="*/ 42 h 106"/>
                  <a:gd name="T10" fmla="*/ 4 w 50"/>
                  <a:gd name="T11" fmla="*/ 18 h 106"/>
                  <a:gd name="T12" fmla="*/ 0 w 50"/>
                  <a:gd name="T13" fmla="*/ 18 h 106"/>
                  <a:gd name="T14" fmla="*/ 0 w 50"/>
                  <a:gd name="T15" fmla="*/ 0 h 106"/>
                  <a:gd name="T16" fmla="*/ 0 w 50"/>
                  <a:gd name="T17" fmla="*/ 0 h 106"/>
                  <a:gd name="T18" fmla="*/ 6 w 50"/>
                  <a:gd name="T19" fmla="*/ 6 h 106"/>
                  <a:gd name="T20" fmla="*/ 16 w 50"/>
                  <a:gd name="T21" fmla="*/ 12 h 106"/>
                  <a:gd name="T22" fmla="*/ 16 w 50"/>
                  <a:gd name="T23" fmla="*/ 12 h 106"/>
                  <a:gd name="T24" fmla="*/ 16 w 50"/>
                  <a:gd name="T25" fmla="*/ 12 h 106"/>
                  <a:gd name="T26" fmla="*/ 32 w 50"/>
                  <a:gd name="T27" fmla="*/ 16 h 106"/>
                  <a:gd name="T28" fmla="*/ 50 w 50"/>
                  <a:gd name="T29" fmla="*/ 16 h 106"/>
                  <a:gd name="T30" fmla="*/ 50 w 50"/>
                  <a:gd name="T31" fmla="*/ 10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106">
                    <a:moveTo>
                      <a:pt x="50" y="100"/>
                    </a:moveTo>
                    <a:lnTo>
                      <a:pt x="34" y="106"/>
                    </a:lnTo>
                    <a:lnTo>
                      <a:pt x="0" y="94"/>
                    </a:lnTo>
                    <a:lnTo>
                      <a:pt x="0" y="42"/>
                    </a:lnTo>
                    <a:lnTo>
                      <a:pt x="4" y="4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32" y="16"/>
                    </a:lnTo>
                    <a:lnTo>
                      <a:pt x="50" y="16"/>
                    </a:lnTo>
                    <a:lnTo>
                      <a:pt x="50" y="10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grpSp>
          <p:nvGrpSpPr>
            <p:cNvPr id="39" name="Group 62"/>
            <p:cNvGrpSpPr/>
            <p:nvPr/>
          </p:nvGrpSpPr>
          <p:grpSpPr>
            <a:xfrm>
              <a:off x="660399" y="2063949"/>
              <a:ext cx="2330196" cy="3009148"/>
              <a:chOff x="498861" y="2031592"/>
              <a:chExt cx="2301858" cy="2972554"/>
            </a:xfrm>
            <a:solidFill>
              <a:srgbClr val="E7E6E6">
                <a:lumMod val="10000"/>
              </a:srgb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Freeform 529"/>
              <p:cNvSpPr>
                <a:spLocks noEditPoints="1"/>
              </p:cNvSpPr>
              <p:nvPr/>
            </p:nvSpPr>
            <p:spPr bwMode="auto">
              <a:xfrm>
                <a:off x="1668027" y="2035645"/>
                <a:ext cx="1132692" cy="2863136"/>
              </a:xfrm>
              <a:custGeom>
                <a:avLst/>
                <a:gdLst>
                  <a:gd name="T0" fmla="*/ 64 w 1118"/>
                  <a:gd name="T1" fmla="*/ 2820 h 2826"/>
                  <a:gd name="T2" fmla="*/ 152 w 1118"/>
                  <a:gd name="T3" fmla="*/ 2798 h 2826"/>
                  <a:gd name="T4" fmla="*/ 190 w 1118"/>
                  <a:gd name="T5" fmla="*/ 2780 h 2826"/>
                  <a:gd name="T6" fmla="*/ 238 w 1118"/>
                  <a:gd name="T7" fmla="*/ 2750 h 2826"/>
                  <a:gd name="T8" fmla="*/ 258 w 1118"/>
                  <a:gd name="T9" fmla="*/ 2728 h 2826"/>
                  <a:gd name="T10" fmla="*/ 274 w 1118"/>
                  <a:gd name="T11" fmla="*/ 2690 h 2826"/>
                  <a:gd name="T12" fmla="*/ 770 w 1118"/>
                  <a:gd name="T13" fmla="*/ 1686 h 2826"/>
                  <a:gd name="T14" fmla="*/ 820 w 1118"/>
                  <a:gd name="T15" fmla="*/ 1556 h 2826"/>
                  <a:gd name="T16" fmla="*/ 868 w 1118"/>
                  <a:gd name="T17" fmla="*/ 1350 h 2826"/>
                  <a:gd name="T18" fmla="*/ 884 w 1118"/>
                  <a:gd name="T19" fmla="*/ 1128 h 2826"/>
                  <a:gd name="T20" fmla="*/ 880 w 1118"/>
                  <a:gd name="T21" fmla="*/ 1012 h 2826"/>
                  <a:gd name="T22" fmla="*/ 858 w 1118"/>
                  <a:gd name="T23" fmla="*/ 846 h 2826"/>
                  <a:gd name="T24" fmla="*/ 818 w 1118"/>
                  <a:gd name="T25" fmla="*/ 692 h 2826"/>
                  <a:gd name="T26" fmla="*/ 760 w 1118"/>
                  <a:gd name="T27" fmla="*/ 546 h 2826"/>
                  <a:gd name="T28" fmla="*/ 682 w 1118"/>
                  <a:gd name="T29" fmla="*/ 410 h 2826"/>
                  <a:gd name="T30" fmla="*/ 618 w 1118"/>
                  <a:gd name="T31" fmla="*/ 326 h 2826"/>
                  <a:gd name="T32" fmla="*/ 526 w 1118"/>
                  <a:gd name="T33" fmla="*/ 222 h 2826"/>
                  <a:gd name="T34" fmla="*/ 428 w 1118"/>
                  <a:gd name="T35" fmla="*/ 140 h 2826"/>
                  <a:gd name="T36" fmla="*/ 322 w 1118"/>
                  <a:gd name="T37" fmla="*/ 74 h 2826"/>
                  <a:gd name="T38" fmla="*/ 210 w 1118"/>
                  <a:gd name="T39" fmla="*/ 30 h 2826"/>
                  <a:gd name="T40" fmla="*/ 90 w 1118"/>
                  <a:gd name="T41" fmla="*/ 4 h 2826"/>
                  <a:gd name="T42" fmla="*/ 102 w 1118"/>
                  <a:gd name="T43" fmla="*/ 4 h 2826"/>
                  <a:gd name="T44" fmla="*/ 256 w 1118"/>
                  <a:gd name="T45" fmla="*/ 28 h 2826"/>
                  <a:gd name="T46" fmla="*/ 400 w 1118"/>
                  <a:gd name="T47" fmla="*/ 72 h 2826"/>
                  <a:gd name="T48" fmla="*/ 536 w 1118"/>
                  <a:gd name="T49" fmla="*/ 138 h 2826"/>
                  <a:gd name="T50" fmla="*/ 664 w 1118"/>
                  <a:gd name="T51" fmla="*/ 222 h 2826"/>
                  <a:gd name="T52" fmla="*/ 784 w 1118"/>
                  <a:gd name="T53" fmla="*/ 328 h 2826"/>
                  <a:gd name="T54" fmla="*/ 862 w 1118"/>
                  <a:gd name="T55" fmla="*/ 414 h 2826"/>
                  <a:gd name="T56" fmla="*/ 960 w 1118"/>
                  <a:gd name="T57" fmla="*/ 550 h 2826"/>
                  <a:gd name="T58" fmla="*/ 1034 w 1118"/>
                  <a:gd name="T59" fmla="*/ 696 h 2826"/>
                  <a:gd name="T60" fmla="*/ 1084 w 1118"/>
                  <a:gd name="T61" fmla="*/ 852 h 2826"/>
                  <a:gd name="T62" fmla="*/ 1112 w 1118"/>
                  <a:gd name="T63" fmla="*/ 1016 h 2826"/>
                  <a:gd name="T64" fmla="*/ 1118 w 1118"/>
                  <a:gd name="T65" fmla="*/ 1132 h 2826"/>
                  <a:gd name="T66" fmla="*/ 1098 w 1118"/>
                  <a:gd name="T67" fmla="*/ 1356 h 2826"/>
                  <a:gd name="T68" fmla="*/ 1050 w 1118"/>
                  <a:gd name="T69" fmla="*/ 1528 h 2826"/>
                  <a:gd name="T70" fmla="*/ 1008 w 1118"/>
                  <a:gd name="T71" fmla="*/ 1626 h 2826"/>
                  <a:gd name="T72" fmla="*/ 974 w 1118"/>
                  <a:gd name="T73" fmla="*/ 1690 h 2826"/>
                  <a:gd name="T74" fmla="*/ 350 w 1118"/>
                  <a:gd name="T75" fmla="*/ 2690 h 2826"/>
                  <a:gd name="T76" fmla="*/ 338 w 1118"/>
                  <a:gd name="T77" fmla="*/ 2716 h 2826"/>
                  <a:gd name="T78" fmla="*/ 318 w 1118"/>
                  <a:gd name="T79" fmla="*/ 2740 h 2826"/>
                  <a:gd name="T80" fmla="*/ 266 w 1118"/>
                  <a:gd name="T81" fmla="*/ 2772 h 2826"/>
                  <a:gd name="T82" fmla="*/ 218 w 1118"/>
                  <a:gd name="T83" fmla="*/ 2792 h 2826"/>
                  <a:gd name="T84" fmla="*/ 138 w 1118"/>
                  <a:gd name="T85" fmla="*/ 2812 h 2826"/>
                  <a:gd name="T86" fmla="*/ 48 w 1118"/>
                  <a:gd name="T87" fmla="*/ 2824 h 2826"/>
                  <a:gd name="T88" fmla="*/ 0 w 1118"/>
                  <a:gd name="T89" fmla="*/ 2826 h 2826"/>
                  <a:gd name="T90" fmla="*/ 24 w 1118"/>
                  <a:gd name="T91" fmla="*/ 2 h 2826"/>
                  <a:gd name="T92" fmla="*/ 90 w 1118"/>
                  <a:gd name="T93" fmla="*/ 26 h 2826"/>
                  <a:gd name="T94" fmla="*/ 152 w 1118"/>
                  <a:gd name="T95" fmla="*/ 68 h 2826"/>
                  <a:gd name="T96" fmla="*/ 210 w 1118"/>
                  <a:gd name="T97" fmla="*/ 134 h 2826"/>
                  <a:gd name="T98" fmla="*/ 266 w 1118"/>
                  <a:gd name="T99" fmla="*/ 220 h 2826"/>
                  <a:gd name="T100" fmla="*/ 316 w 1118"/>
                  <a:gd name="T101" fmla="*/ 326 h 2826"/>
                  <a:gd name="T102" fmla="*/ 350 w 1118"/>
                  <a:gd name="T103" fmla="*/ 412 h 2826"/>
                  <a:gd name="T104" fmla="*/ 390 w 1118"/>
                  <a:gd name="T105" fmla="*/ 548 h 2826"/>
                  <a:gd name="T106" fmla="*/ 422 w 1118"/>
                  <a:gd name="T107" fmla="*/ 694 h 2826"/>
                  <a:gd name="T108" fmla="*/ 448 w 1118"/>
                  <a:gd name="T109" fmla="*/ 904 h 2826"/>
                  <a:gd name="T110" fmla="*/ 456 w 1118"/>
                  <a:gd name="T111" fmla="*/ 1130 h 2826"/>
                  <a:gd name="T112" fmla="*/ 448 w 1118"/>
                  <a:gd name="T113" fmla="*/ 1354 h 2826"/>
                  <a:gd name="T114" fmla="*/ 422 w 1118"/>
                  <a:gd name="T115" fmla="*/ 1560 h 2826"/>
                  <a:gd name="T116" fmla="*/ 396 w 1118"/>
                  <a:gd name="T117" fmla="*/ 1688 h 2826"/>
                  <a:gd name="T118" fmla="*/ 136 w 1118"/>
                  <a:gd name="T119" fmla="*/ 2690 h 2826"/>
                  <a:gd name="T120" fmla="*/ 122 w 1118"/>
                  <a:gd name="T121" fmla="*/ 2740 h 2826"/>
                  <a:gd name="T122" fmla="*/ 90 w 1118"/>
                  <a:gd name="T123" fmla="*/ 2782 h 2826"/>
                  <a:gd name="T124" fmla="*/ 26 w 1118"/>
                  <a:gd name="T125" fmla="*/ 2820 h 2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8" h="2826">
                    <a:moveTo>
                      <a:pt x="14" y="2826"/>
                    </a:moveTo>
                    <a:lnTo>
                      <a:pt x="14" y="2826"/>
                    </a:lnTo>
                    <a:lnTo>
                      <a:pt x="64" y="2820"/>
                    </a:lnTo>
                    <a:lnTo>
                      <a:pt x="110" y="2812"/>
                    </a:lnTo>
                    <a:lnTo>
                      <a:pt x="132" y="2806"/>
                    </a:lnTo>
                    <a:lnTo>
                      <a:pt x="152" y="2798"/>
                    </a:lnTo>
                    <a:lnTo>
                      <a:pt x="172" y="2790"/>
                    </a:lnTo>
                    <a:lnTo>
                      <a:pt x="190" y="2780"/>
                    </a:lnTo>
                    <a:lnTo>
                      <a:pt x="190" y="2780"/>
                    </a:lnTo>
                    <a:lnTo>
                      <a:pt x="208" y="2770"/>
                    </a:lnTo>
                    <a:lnTo>
                      <a:pt x="224" y="2760"/>
                    </a:lnTo>
                    <a:lnTo>
                      <a:pt x="238" y="2750"/>
                    </a:lnTo>
                    <a:lnTo>
                      <a:pt x="250" y="2740"/>
                    </a:lnTo>
                    <a:lnTo>
                      <a:pt x="250" y="2740"/>
                    </a:lnTo>
                    <a:lnTo>
                      <a:pt x="258" y="2728"/>
                    </a:lnTo>
                    <a:lnTo>
                      <a:pt x="266" y="2716"/>
                    </a:lnTo>
                    <a:lnTo>
                      <a:pt x="272" y="2704"/>
                    </a:lnTo>
                    <a:lnTo>
                      <a:pt x="274" y="2690"/>
                    </a:lnTo>
                    <a:lnTo>
                      <a:pt x="738" y="1752"/>
                    </a:lnTo>
                    <a:lnTo>
                      <a:pt x="738" y="1752"/>
                    </a:lnTo>
                    <a:lnTo>
                      <a:pt x="770" y="1686"/>
                    </a:lnTo>
                    <a:lnTo>
                      <a:pt x="770" y="1686"/>
                    </a:lnTo>
                    <a:lnTo>
                      <a:pt x="796" y="1622"/>
                    </a:lnTo>
                    <a:lnTo>
                      <a:pt x="820" y="1556"/>
                    </a:lnTo>
                    <a:lnTo>
                      <a:pt x="840" y="1490"/>
                    </a:lnTo>
                    <a:lnTo>
                      <a:pt x="856" y="1420"/>
                    </a:lnTo>
                    <a:lnTo>
                      <a:pt x="868" y="1350"/>
                    </a:lnTo>
                    <a:lnTo>
                      <a:pt x="878" y="1278"/>
                    </a:lnTo>
                    <a:lnTo>
                      <a:pt x="884" y="1204"/>
                    </a:lnTo>
                    <a:lnTo>
                      <a:pt x="884" y="1128"/>
                    </a:lnTo>
                    <a:lnTo>
                      <a:pt x="884" y="1128"/>
                    </a:lnTo>
                    <a:lnTo>
                      <a:pt x="884" y="1068"/>
                    </a:lnTo>
                    <a:lnTo>
                      <a:pt x="880" y="1012"/>
                    </a:lnTo>
                    <a:lnTo>
                      <a:pt x="876" y="956"/>
                    </a:lnTo>
                    <a:lnTo>
                      <a:pt x="868" y="900"/>
                    </a:lnTo>
                    <a:lnTo>
                      <a:pt x="858" y="846"/>
                    </a:lnTo>
                    <a:lnTo>
                      <a:pt x="848" y="794"/>
                    </a:lnTo>
                    <a:lnTo>
                      <a:pt x="834" y="742"/>
                    </a:lnTo>
                    <a:lnTo>
                      <a:pt x="818" y="692"/>
                    </a:lnTo>
                    <a:lnTo>
                      <a:pt x="800" y="642"/>
                    </a:lnTo>
                    <a:lnTo>
                      <a:pt x="782" y="594"/>
                    </a:lnTo>
                    <a:lnTo>
                      <a:pt x="760" y="546"/>
                    </a:lnTo>
                    <a:lnTo>
                      <a:pt x="736" y="500"/>
                    </a:lnTo>
                    <a:lnTo>
                      <a:pt x="710" y="454"/>
                    </a:lnTo>
                    <a:lnTo>
                      <a:pt x="682" y="410"/>
                    </a:lnTo>
                    <a:lnTo>
                      <a:pt x="652" y="368"/>
                    </a:lnTo>
                    <a:lnTo>
                      <a:pt x="618" y="326"/>
                    </a:lnTo>
                    <a:lnTo>
                      <a:pt x="618" y="326"/>
                    </a:lnTo>
                    <a:lnTo>
                      <a:pt x="588" y="290"/>
                    </a:lnTo>
                    <a:lnTo>
                      <a:pt x="558" y="254"/>
                    </a:lnTo>
                    <a:lnTo>
                      <a:pt x="526" y="222"/>
                    </a:lnTo>
                    <a:lnTo>
                      <a:pt x="494" y="192"/>
                    </a:lnTo>
                    <a:lnTo>
                      <a:pt x="460" y="164"/>
                    </a:lnTo>
                    <a:lnTo>
                      <a:pt x="428" y="140"/>
                    </a:lnTo>
                    <a:lnTo>
                      <a:pt x="392" y="116"/>
                    </a:lnTo>
                    <a:lnTo>
                      <a:pt x="358" y="94"/>
                    </a:lnTo>
                    <a:lnTo>
                      <a:pt x="322" y="74"/>
                    </a:lnTo>
                    <a:lnTo>
                      <a:pt x="284" y="58"/>
                    </a:lnTo>
                    <a:lnTo>
                      <a:pt x="248" y="42"/>
                    </a:lnTo>
                    <a:lnTo>
                      <a:pt x="210" y="30"/>
                    </a:lnTo>
                    <a:lnTo>
                      <a:pt x="170" y="18"/>
                    </a:lnTo>
                    <a:lnTo>
                      <a:pt x="130" y="10"/>
                    </a:lnTo>
                    <a:lnTo>
                      <a:pt x="90" y="4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102" y="4"/>
                    </a:lnTo>
                    <a:lnTo>
                      <a:pt x="154" y="10"/>
                    </a:lnTo>
                    <a:lnTo>
                      <a:pt x="206" y="18"/>
                    </a:lnTo>
                    <a:lnTo>
                      <a:pt x="256" y="28"/>
                    </a:lnTo>
                    <a:lnTo>
                      <a:pt x="304" y="40"/>
                    </a:lnTo>
                    <a:lnTo>
                      <a:pt x="352" y="56"/>
                    </a:lnTo>
                    <a:lnTo>
                      <a:pt x="400" y="72"/>
                    </a:lnTo>
                    <a:lnTo>
                      <a:pt x="446" y="92"/>
                    </a:lnTo>
                    <a:lnTo>
                      <a:pt x="492" y="114"/>
                    </a:lnTo>
                    <a:lnTo>
                      <a:pt x="536" y="138"/>
                    </a:lnTo>
                    <a:lnTo>
                      <a:pt x="580" y="164"/>
                    </a:lnTo>
                    <a:lnTo>
                      <a:pt x="622" y="192"/>
                    </a:lnTo>
                    <a:lnTo>
                      <a:pt x="664" y="222"/>
                    </a:lnTo>
                    <a:lnTo>
                      <a:pt x="706" y="256"/>
                    </a:lnTo>
                    <a:lnTo>
                      <a:pt x="744" y="290"/>
                    </a:lnTo>
                    <a:lnTo>
                      <a:pt x="784" y="328"/>
                    </a:lnTo>
                    <a:lnTo>
                      <a:pt x="784" y="328"/>
                    </a:lnTo>
                    <a:lnTo>
                      <a:pt x="824" y="370"/>
                    </a:lnTo>
                    <a:lnTo>
                      <a:pt x="862" y="414"/>
                    </a:lnTo>
                    <a:lnTo>
                      <a:pt x="898" y="458"/>
                    </a:lnTo>
                    <a:lnTo>
                      <a:pt x="930" y="504"/>
                    </a:lnTo>
                    <a:lnTo>
                      <a:pt x="960" y="550"/>
                    </a:lnTo>
                    <a:lnTo>
                      <a:pt x="986" y="598"/>
                    </a:lnTo>
                    <a:lnTo>
                      <a:pt x="1012" y="646"/>
                    </a:lnTo>
                    <a:lnTo>
                      <a:pt x="1034" y="696"/>
                    </a:lnTo>
                    <a:lnTo>
                      <a:pt x="1054" y="746"/>
                    </a:lnTo>
                    <a:lnTo>
                      <a:pt x="1070" y="798"/>
                    </a:lnTo>
                    <a:lnTo>
                      <a:pt x="1084" y="852"/>
                    </a:lnTo>
                    <a:lnTo>
                      <a:pt x="1096" y="906"/>
                    </a:lnTo>
                    <a:lnTo>
                      <a:pt x="1106" y="960"/>
                    </a:lnTo>
                    <a:lnTo>
                      <a:pt x="1112" y="1016"/>
                    </a:lnTo>
                    <a:lnTo>
                      <a:pt x="1116" y="1074"/>
                    </a:lnTo>
                    <a:lnTo>
                      <a:pt x="1118" y="1132"/>
                    </a:lnTo>
                    <a:lnTo>
                      <a:pt x="1118" y="1132"/>
                    </a:lnTo>
                    <a:lnTo>
                      <a:pt x="1114" y="1208"/>
                    </a:lnTo>
                    <a:lnTo>
                      <a:pt x="1108" y="1282"/>
                    </a:lnTo>
                    <a:lnTo>
                      <a:pt x="1098" y="1356"/>
                    </a:lnTo>
                    <a:lnTo>
                      <a:pt x="1082" y="1426"/>
                    </a:lnTo>
                    <a:lnTo>
                      <a:pt x="1062" y="1494"/>
                    </a:lnTo>
                    <a:lnTo>
                      <a:pt x="1050" y="1528"/>
                    </a:lnTo>
                    <a:lnTo>
                      <a:pt x="1038" y="1562"/>
                    </a:lnTo>
                    <a:lnTo>
                      <a:pt x="1024" y="1594"/>
                    </a:lnTo>
                    <a:lnTo>
                      <a:pt x="1008" y="1626"/>
                    </a:lnTo>
                    <a:lnTo>
                      <a:pt x="992" y="1658"/>
                    </a:lnTo>
                    <a:lnTo>
                      <a:pt x="974" y="1690"/>
                    </a:lnTo>
                    <a:lnTo>
                      <a:pt x="974" y="1690"/>
                    </a:lnTo>
                    <a:lnTo>
                      <a:pt x="954" y="1724"/>
                    </a:lnTo>
                    <a:lnTo>
                      <a:pt x="932" y="1756"/>
                    </a:lnTo>
                    <a:lnTo>
                      <a:pt x="350" y="2690"/>
                    </a:lnTo>
                    <a:lnTo>
                      <a:pt x="350" y="2690"/>
                    </a:lnTo>
                    <a:lnTo>
                      <a:pt x="346" y="2704"/>
                    </a:lnTo>
                    <a:lnTo>
                      <a:pt x="338" y="2716"/>
                    </a:lnTo>
                    <a:lnTo>
                      <a:pt x="330" y="2728"/>
                    </a:lnTo>
                    <a:lnTo>
                      <a:pt x="318" y="2740"/>
                    </a:lnTo>
                    <a:lnTo>
                      <a:pt x="318" y="2740"/>
                    </a:lnTo>
                    <a:lnTo>
                      <a:pt x="304" y="2752"/>
                    </a:lnTo>
                    <a:lnTo>
                      <a:pt x="286" y="2762"/>
                    </a:lnTo>
                    <a:lnTo>
                      <a:pt x="266" y="2772"/>
                    </a:lnTo>
                    <a:lnTo>
                      <a:pt x="244" y="2782"/>
                    </a:lnTo>
                    <a:lnTo>
                      <a:pt x="244" y="2782"/>
                    </a:lnTo>
                    <a:lnTo>
                      <a:pt x="218" y="2792"/>
                    </a:lnTo>
                    <a:lnTo>
                      <a:pt x="194" y="2800"/>
                    </a:lnTo>
                    <a:lnTo>
                      <a:pt x="166" y="2806"/>
                    </a:lnTo>
                    <a:lnTo>
                      <a:pt x="138" y="2812"/>
                    </a:lnTo>
                    <a:lnTo>
                      <a:pt x="110" y="2818"/>
                    </a:lnTo>
                    <a:lnTo>
                      <a:pt x="78" y="2822"/>
                    </a:lnTo>
                    <a:lnTo>
                      <a:pt x="48" y="2824"/>
                    </a:lnTo>
                    <a:lnTo>
                      <a:pt x="14" y="2826"/>
                    </a:lnTo>
                    <a:lnTo>
                      <a:pt x="14" y="2826"/>
                    </a:lnTo>
                    <a:close/>
                    <a:moveTo>
                      <a:pt x="0" y="282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6" y="8"/>
                    </a:lnTo>
                    <a:lnTo>
                      <a:pt x="68" y="16"/>
                    </a:lnTo>
                    <a:lnTo>
                      <a:pt x="90" y="26"/>
                    </a:lnTo>
                    <a:lnTo>
                      <a:pt x="112" y="38"/>
                    </a:lnTo>
                    <a:lnTo>
                      <a:pt x="132" y="52"/>
                    </a:lnTo>
                    <a:lnTo>
                      <a:pt x="152" y="68"/>
                    </a:lnTo>
                    <a:lnTo>
                      <a:pt x="172" y="88"/>
                    </a:lnTo>
                    <a:lnTo>
                      <a:pt x="192" y="110"/>
                    </a:lnTo>
                    <a:lnTo>
                      <a:pt x="210" y="134"/>
                    </a:lnTo>
                    <a:lnTo>
                      <a:pt x="230" y="160"/>
                    </a:lnTo>
                    <a:lnTo>
                      <a:pt x="248" y="188"/>
                    </a:lnTo>
                    <a:lnTo>
                      <a:pt x="266" y="220"/>
                    </a:lnTo>
                    <a:lnTo>
                      <a:pt x="284" y="252"/>
                    </a:lnTo>
                    <a:lnTo>
                      <a:pt x="300" y="288"/>
                    </a:lnTo>
                    <a:lnTo>
                      <a:pt x="316" y="326"/>
                    </a:lnTo>
                    <a:lnTo>
                      <a:pt x="316" y="326"/>
                    </a:lnTo>
                    <a:lnTo>
                      <a:pt x="334" y="368"/>
                    </a:lnTo>
                    <a:lnTo>
                      <a:pt x="350" y="412"/>
                    </a:lnTo>
                    <a:lnTo>
                      <a:pt x="364" y="456"/>
                    </a:lnTo>
                    <a:lnTo>
                      <a:pt x="378" y="502"/>
                    </a:lnTo>
                    <a:lnTo>
                      <a:pt x="390" y="548"/>
                    </a:lnTo>
                    <a:lnTo>
                      <a:pt x="402" y="596"/>
                    </a:lnTo>
                    <a:lnTo>
                      <a:pt x="412" y="644"/>
                    </a:lnTo>
                    <a:lnTo>
                      <a:pt x="422" y="694"/>
                    </a:lnTo>
                    <a:lnTo>
                      <a:pt x="430" y="744"/>
                    </a:lnTo>
                    <a:lnTo>
                      <a:pt x="436" y="796"/>
                    </a:lnTo>
                    <a:lnTo>
                      <a:pt x="448" y="904"/>
                    </a:lnTo>
                    <a:lnTo>
                      <a:pt x="454" y="1016"/>
                    </a:lnTo>
                    <a:lnTo>
                      <a:pt x="456" y="1130"/>
                    </a:lnTo>
                    <a:lnTo>
                      <a:pt x="456" y="1130"/>
                    </a:lnTo>
                    <a:lnTo>
                      <a:pt x="456" y="1206"/>
                    </a:lnTo>
                    <a:lnTo>
                      <a:pt x="452" y="1280"/>
                    </a:lnTo>
                    <a:lnTo>
                      <a:pt x="448" y="1354"/>
                    </a:lnTo>
                    <a:lnTo>
                      <a:pt x="442" y="1424"/>
                    </a:lnTo>
                    <a:lnTo>
                      <a:pt x="434" y="1492"/>
                    </a:lnTo>
                    <a:lnTo>
                      <a:pt x="422" y="1560"/>
                    </a:lnTo>
                    <a:lnTo>
                      <a:pt x="410" y="1624"/>
                    </a:lnTo>
                    <a:lnTo>
                      <a:pt x="396" y="1688"/>
                    </a:lnTo>
                    <a:lnTo>
                      <a:pt x="396" y="1688"/>
                    </a:lnTo>
                    <a:lnTo>
                      <a:pt x="380" y="1756"/>
                    </a:lnTo>
                    <a:lnTo>
                      <a:pt x="136" y="2690"/>
                    </a:lnTo>
                    <a:lnTo>
                      <a:pt x="136" y="2690"/>
                    </a:lnTo>
                    <a:lnTo>
                      <a:pt x="130" y="2716"/>
                    </a:lnTo>
                    <a:lnTo>
                      <a:pt x="122" y="2740"/>
                    </a:lnTo>
                    <a:lnTo>
                      <a:pt x="122" y="2740"/>
                    </a:lnTo>
                    <a:lnTo>
                      <a:pt x="108" y="2762"/>
                    </a:lnTo>
                    <a:lnTo>
                      <a:pt x="90" y="2782"/>
                    </a:lnTo>
                    <a:lnTo>
                      <a:pt x="90" y="2782"/>
                    </a:lnTo>
                    <a:lnTo>
                      <a:pt x="70" y="2798"/>
                    </a:lnTo>
                    <a:lnTo>
                      <a:pt x="48" y="2812"/>
                    </a:lnTo>
                    <a:lnTo>
                      <a:pt x="26" y="2820"/>
                    </a:lnTo>
                    <a:lnTo>
                      <a:pt x="0" y="2826"/>
                    </a:lnTo>
                    <a:lnTo>
                      <a:pt x="0" y="2826"/>
                    </a:lnTo>
                    <a:close/>
                  </a:path>
                </a:pathLst>
              </a:custGeom>
              <a:solidFill>
                <a:srgbClr val="ECCE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1" name="Freeform 530"/>
              <p:cNvSpPr/>
              <p:nvPr/>
            </p:nvSpPr>
            <p:spPr bwMode="auto">
              <a:xfrm>
                <a:off x="1668027" y="2031592"/>
                <a:ext cx="895617" cy="2867188"/>
              </a:xfrm>
              <a:custGeom>
                <a:avLst/>
                <a:gdLst>
                  <a:gd name="T0" fmla="*/ 0 w 884"/>
                  <a:gd name="T1" fmla="*/ 2830 h 2830"/>
                  <a:gd name="T2" fmla="*/ 48 w 884"/>
                  <a:gd name="T3" fmla="*/ 2816 h 2830"/>
                  <a:gd name="T4" fmla="*/ 90 w 884"/>
                  <a:gd name="T5" fmla="*/ 2786 h 2830"/>
                  <a:gd name="T6" fmla="*/ 108 w 884"/>
                  <a:gd name="T7" fmla="*/ 2766 h 2830"/>
                  <a:gd name="T8" fmla="*/ 122 w 884"/>
                  <a:gd name="T9" fmla="*/ 2744 h 2830"/>
                  <a:gd name="T10" fmla="*/ 136 w 884"/>
                  <a:gd name="T11" fmla="*/ 2694 h 2830"/>
                  <a:gd name="T12" fmla="*/ 380 w 884"/>
                  <a:gd name="T13" fmla="*/ 1760 h 2830"/>
                  <a:gd name="T14" fmla="*/ 396 w 884"/>
                  <a:gd name="T15" fmla="*/ 1692 h 2830"/>
                  <a:gd name="T16" fmla="*/ 422 w 884"/>
                  <a:gd name="T17" fmla="*/ 1564 h 2830"/>
                  <a:gd name="T18" fmla="*/ 442 w 884"/>
                  <a:gd name="T19" fmla="*/ 1428 h 2830"/>
                  <a:gd name="T20" fmla="*/ 452 w 884"/>
                  <a:gd name="T21" fmla="*/ 1284 h 2830"/>
                  <a:gd name="T22" fmla="*/ 456 w 884"/>
                  <a:gd name="T23" fmla="*/ 1134 h 2830"/>
                  <a:gd name="T24" fmla="*/ 454 w 884"/>
                  <a:gd name="T25" fmla="*/ 1020 h 2830"/>
                  <a:gd name="T26" fmla="*/ 436 w 884"/>
                  <a:gd name="T27" fmla="*/ 800 h 2830"/>
                  <a:gd name="T28" fmla="*/ 422 w 884"/>
                  <a:gd name="T29" fmla="*/ 698 h 2830"/>
                  <a:gd name="T30" fmla="*/ 402 w 884"/>
                  <a:gd name="T31" fmla="*/ 600 h 2830"/>
                  <a:gd name="T32" fmla="*/ 378 w 884"/>
                  <a:gd name="T33" fmla="*/ 506 h 2830"/>
                  <a:gd name="T34" fmla="*/ 350 w 884"/>
                  <a:gd name="T35" fmla="*/ 416 h 2830"/>
                  <a:gd name="T36" fmla="*/ 316 w 884"/>
                  <a:gd name="T37" fmla="*/ 330 h 2830"/>
                  <a:gd name="T38" fmla="*/ 300 w 884"/>
                  <a:gd name="T39" fmla="*/ 292 h 2830"/>
                  <a:gd name="T40" fmla="*/ 266 w 884"/>
                  <a:gd name="T41" fmla="*/ 224 h 2830"/>
                  <a:gd name="T42" fmla="*/ 230 w 884"/>
                  <a:gd name="T43" fmla="*/ 164 h 2830"/>
                  <a:gd name="T44" fmla="*/ 192 w 884"/>
                  <a:gd name="T45" fmla="*/ 114 h 2830"/>
                  <a:gd name="T46" fmla="*/ 152 w 884"/>
                  <a:gd name="T47" fmla="*/ 72 h 2830"/>
                  <a:gd name="T48" fmla="*/ 112 w 884"/>
                  <a:gd name="T49" fmla="*/ 42 h 2830"/>
                  <a:gd name="T50" fmla="*/ 68 w 884"/>
                  <a:gd name="T51" fmla="*/ 20 h 2830"/>
                  <a:gd name="T52" fmla="*/ 24 w 884"/>
                  <a:gd name="T53" fmla="*/ 6 h 2830"/>
                  <a:gd name="T54" fmla="*/ 0 w 884"/>
                  <a:gd name="T55" fmla="*/ 0 h 2830"/>
                  <a:gd name="T56" fmla="*/ 6 w 884"/>
                  <a:gd name="T57" fmla="*/ 0 h 2830"/>
                  <a:gd name="T58" fmla="*/ 28 w 884"/>
                  <a:gd name="T59" fmla="*/ 2 h 2830"/>
                  <a:gd name="T60" fmla="*/ 50 w 884"/>
                  <a:gd name="T61" fmla="*/ 4 h 2830"/>
                  <a:gd name="T62" fmla="*/ 130 w 884"/>
                  <a:gd name="T63" fmla="*/ 14 h 2830"/>
                  <a:gd name="T64" fmla="*/ 210 w 884"/>
                  <a:gd name="T65" fmla="*/ 34 h 2830"/>
                  <a:gd name="T66" fmla="*/ 284 w 884"/>
                  <a:gd name="T67" fmla="*/ 62 h 2830"/>
                  <a:gd name="T68" fmla="*/ 358 w 884"/>
                  <a:gd name="T69" fmla="*/ 98 h 2830"/>
                  <a:gd name="T70" fmla="*/ 428 w 884"/>
                  <a:gd name="T71" fmla="*/ 144 h 2830"/>
                  <a:gd name="T72" fmla="*/ 494 w 884"/>
                  <a:gd name="T73" fmla="*/ 196 h 2830"/>
                  <a:gd name="T74" fmla="*/ 558 w 884"/>
                  <a:gd name="T75" fmla="*/ 258 h 2830"/>
                  <a:gd name="T76" fmla="*/ 618 w 884"/>
                  <a:gd name="T77" fmla="*/ 330 h 2830"/>
                  <a:gd name="T78" fmla="*/ 652 w 884"/>
                  <a:gd name="T79" fmla="*/ 372 h 2830"/>
                  <a:gd name="T80" fmla="*/ 710 w 884"/>
                  <a:gd name="T81" fmla="*/ 458 h 2830"/>
                  <a:gd name="T82" fmla="*/ 760 w 884"/>
                  <a:gd name="T83" fmla="*/ 550 h 2830"/>
                  <a:gd name="T84" fmla="*/ 800 w 884"/>
                  <a:gd name="T85" fmla="*/ 646 h 2830"/>
                  <a:gd name="T86" fmla="*/ 834 w 884"/>
                  <a:gd name="T87" fmla="*/ 746 h 2830"/>
                  <a:gd name="T88" fmla="*/ 858 w 884"/>
                  <a:gd name="T89" fmla="*/ 850 h 2830"/>
                  <a:gd name="T90" fmla="*/ 876 w 884"/>
                  <a:gd name="T91" fmla="*/ 960 h 2830"/>
                  <a:gd name="T92" fmla="*/ 884 w 884"/>
                  <a:gd name="T93" fmla="*/ 1072 h 2830"/>
                  <a:gd name="T94" fmla="*/ 884 w 884"/>
                  <a:gd name="T95" fmla="*/ 1132 h 2830"/>
                  <a:gd name="T96" fmla="*/ 878 w 884"/>
                  <a:gd name="T97" fmla="*/ 1282 h 2830"/>
                  <a:gd name="T98" fmla="*/ 856 w 884"/>
                  <a:gd name="T99" fmla="*/ 1424 h 2830"/>
                  <a:gd name="T100" fmla="*/ 820 w 884"/>
                  <a:gd name="T101" fmla="*/ 1560 h 2830"/>
                  <a:gd name="T102" fmla="*/ 770 w 884"/>
                  <a:gd name="T103" fmla="*/ 1690 h 2830"/>
                  <a:gd name="T104" fmla="*/ 738 w 884"/>
                  <a:gd name="T105" fmla="*/ 1756 h 2830"/>
                  <a:gd name="T106" fmla="*/ 274 w 884"/>
                  <a:gd name="T107" fmla="*/ 2694 h 2830"/>
                  <a:gd name="T108" fmla="*/ 266 w 884"/>
                  <a:gd name="T109" fmla="*/ 2720 h 2830"/>
                  <a:gd name="T110" fmla="*/ 250 w 884"/>
                  <a:gd name="T111" fmla="*/ 2744 h 2830"/>
                  <a:gd name="T112" fmla="*/ 238 w 884"/>
                  <a:gd name="T113" fmla="*/ 2754 h 2830"/>
                  <a:gd name="T114" fmla="*/ 208 w 884"/>
                  <a:gd name="T115" fmla="*/ 2774 h 2830"/>
                  <a:gd name="T116" fmla="*/ 190 w 884"/>
                  <a:gd name="T117" fmla="*/ 2784 h 2830"/>
                  <a:gd name="T118" fmla="*/ 152 w 884"/>
                  <a:gd name="T119" fmla="*/ 2802 h 2830"/>
                  <a:gd name="T120" fmla="*/ 110 w 884"/>
                  <a:gd name="T121" fmla="*/ 2816 h 2830"/>
                  <a:gd name="T122" fmla="*/ 14 w 884"/>
                  <a:gd name="T123" fmla="*/ 2830 h 2830"/>
                  <a:gd name="T124" fmla="*/ 0 w 884"/>
                  <a:gd name="T125" fmla="*/ 2830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2830">
                    <a:moveTo>
                      <a:pt x="0" y="2830"/>
                    </a:moveTo>
                    <a:lnTo>
                      <a:pt x="0" y="2830"/>
                    </a:lnTo>
                    <a:lnTo>
                      <a:pt x="26" y="2824"/>
                    </a:lnTo>
                    <a:lnTo>
                      <a:pt x="48" y="2816"/>
                    </a:lnTo>
                    <a:lnTo>
                      <a:pt x="70" y="2802"/>
                    </a:lnTo>
                    <a:lnTo>
                      <a:pt x="90" y="2786"/>
                    </a:lnTo>
                    <a:lnTo>
                      <a:pt x="90" y="2786"/>
                    </a:lnTo>
                    <a:lnTo>
                      <a:pt x="108" y="2766"/>
                    </a:lnTo>
                    <a:lnTo>
                      <a:pt x="122" y="2744"/>
                    </a:lnTo>
                    <a:lnTo>
                      <a:pt x="122" y="2744"/>
                    </a:lnTo>
                    <a:lnTo>
                      <a:pt x="130" y="2720"/>
                    </a:lnTo>
                    <a:lnTo>
                      <a:pt x="136" y="2694"/>
                    </a:lnTo>
                    <a:lnTo>
                      <a:pt x="380" y="1760"/>
                    </a:lnTo>
                    <a:lnTo>
                      <a:pt x="380" y="1760"/>
                    </a:lnTo>
                    <a:lnTo>
                      <a:pt x="396" y="1692"/>
                    </a:lnTo>
                    <a:lnTo>
                      <a:pt x="396" y="1692"/>
                    </a:lnTo>
                    <a:lnTo>
                      <a:pt x="410" y="1628"/>
                    </a:lnTo>
                    <a:lnTo>
                      <a:pt x="422" y="1564"/>
                    </a:lnTo>
                    <a:lnTo>
                      <a:pt x="434" y="1496"/>
                    </a:lnTo>
                    <a:lnTo>
                      <a:pt x="442" y="1428"/>
                    </a:lnTo>
                    <a:lnTo>
                      <a:pt x="448" y="1358"/>
                    </a:lnTo>
                    <a:lnTo>
                      <a:pt x="452" y="1284"/>
                    </a:lnTo>
                    <a:lnTo>
                      <a:pt x="456" y="1210"/>
                    </a:lnTo>
                    <a:lnTo>
                      <a:pt x="456" y="1134"/>
                    </a:lnTo>
                    <a:lnTo>
                      <a:pt x="456" y="1134"/>
                    </a:lnTo>
                    <a:lnTo>
                      <a:pt x="454" y="1020"/>
                    </a:lnTo>
                    <a:lnTo>
                      <a:pt x="448" y="908"/>
                    </a:lnTo>
                    <a:lnTo>
                      <a:pt x="436" y="800"/>
                    </a:lnTo>
                    <a:lnTo>
                      <a:pt x="430" y="748"/>
                    </a:lnTo>
                    <a:lnTo>
                      <a:pt x="422" y="698"/>
                    </a:lnTo>
                    <a:lnTo>
                      <a:pt x="412" y="648"/>
                    </a:lnTo>
                    <a:lnTo>
                      <a:pt x="402" y="600"/>
                    </a:lnTo>
                    <a:lnTo>
                      <a:pt x="390" y="552"/>
                    </a:lnTo>
                    <a:lnTo>
                      <a:pt x="378" y="506"/>
                    </a:lnTo>
                    <a:lnTo>
                      <a:pt x="364" y="460"/>
                    </a:lnTo>
                    <a:lnTo>
                      <a:pt x="350" y="416"/>
                    </a:lnTo>
                    <a:lnTo>
                      <a:pt x="334" y="372"/>
                    </a:lnTo>
                    <a:lnTo>
                      <a:pt x="316" y="330"/>
                    </a:lnTo>
                    <a:lnTo>
                      <a:pt x="316" y="330"/>
                    </a:lnTo>
                    <a:lnTo>
                      <a:pt x="300" y="292"/>
                    </a:lnTo>
                    <a:lnTo>
                      <a:pt x="284" y="256"/>
                    </a:lnTo>
                    <a:lnTo>
                      <a:pt x="266" y="224"/>
                    </a:lnTo>
                    <a:lnTo>
                      <a:pt x="248" y="192"/>
                    </a:lnTo>
                    <a:lnTo>
                      <a:pt x="230" y="164"/>
                    </a:lnTo>
                    <a:lnTo>
                      <a:pt x="210" y="138"/>
                    </a:lnTo>
                    <a:lnTo>
                      <a:pt x="192" y="114"/>
                    </a:lnTo>
                    <a:lnTo>
                      <a:pt x="172" y="92"/>
                    </a:lnTo>
                    <a:lnTo>
                      <a:pt x="152" y="72"/>
                    </a:lnTo>
                    <a:lnTo>
                      <a:pt x="132" y="56"/>
                    </a:lnTo>
                    <a:lnTo>
                      <a:pt x="112" y="42"/>
                    </a:lnTo>
                    <a:lnTo>
                      <a:pt x="90" y="30"/>
                    </a:lnTo>
                    <a:lnTo>
                      <a:pt x="68" y="20"/>
                    </a:lnTo>
                    <a:lnTo>
                      <a:pt x="46" y="12"/>
                    </a:lnTo>
                    <a:lnTo>
                      <a:pt x="24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8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90" y="8"/>
                    </a:lnTo>
                    <a:lnTo>
                      <a:pt x="130" y="14"/>
                    </a:lnTo>
                    <a:lnTo>
                      <a:pt x="170" y="22"/>
                    </a:lnTo>
                    <a:lnTo>
                      <a:pt x="210" y="34"/>
                    </a:lnTo>
                    <a:lnTo>
                      <a:pt x="248" y="46"/>
                    </a:lnTo>
                    <a:lnTo>
                      <a:pt x="284" y="62"/>
                    </a:lnTo>
                    <a:lnTo>
                      <a:pt x="322" y="78"/>
                    </a:lnTo>
                    <a:lnTo>
                      <a:pt x="358" y="98"/>
                    </a:lnTo>
                    <a:lnTo>
                      <a:pt x="392" y="120"/>
                    </a:lnTo>
                    <a:lnTo>
                      <a:pt x="428" y="144"/>
                    </a:lnTo>
                    <a:lnTo>
                      <a:pt x="460" y="168"/>
                    </a:lnTo>
                    <a:lnTo>
                      <a:pt x="494" y="196"/>
                    </a:lnTo>
                    <a:lnTo>
                      <a:pt x="526" y="226"/>
                    </a:lnTo>
                    <a:lnTo>
                      <a:pt x="558" y="258"/>
                    </a:lnTo>
                    <a:lnTo>
                      <a:pt x="588" y="294"/>
                    </a:lnTo>
                    <a:lnTo>
                      <a:pt x="618" y="330"/>
                    </a:lnTo>
                    <a:lnTo>
                      <a:pt x="618" y="330"/>
                    </a:lnTo>
                    <a:lnTo>
                      <a:pt x="652" y="372"/>
                    </a:lnTo>
                    <a:lnTo>
                      <a:pt x="682" y="414"/>
                    </a:lnTo>
                    <a:lnTo>
                      <a:pt x="710" y="458"/>
                    </a:lnTo>
                    <a:lnTo>
                      <a:pt x="736" y="504"/>
                    </a:lnTo>
                    <a:lnTo>
                      <a:pt x="760" y="550"/>
                    </a:lnTo>
                    <a:lnTo>
                      <a:pt x="782" y="598"/>
                    </a:lnTo>
                    <a:lnTo>
                      <a:pt x="800" y="646"/>
                    </a:lnTo>
                    <a:lnTo>
                      <a:pt x="818" y="696"/>
                    </a:lnTo>
                    <a:lnTo>
                      <a:pt x="834" y="746"/>
                    </a:lnTo>
                    <a:lnTo>
                      <a:pt x="848" y="798"/>
                    </a:lnTo>
                    <a:lnTo>
                      <a:pt x="858" y="850"/>
                    </a:lnTo>
                    <a:lnTo>
                      <a:pt x="868" y="904"/>
                    </a:lnTo>
                    <a:lnTo>
                      <a:pt x="876" y="960"/>
                    </a:lnTo>
                    <a:lnTo>
                      <a:pt x="880" y="1016"/>
                    </a:lnTo>
                    <a:lnTo>
                      <a:pt x="884" y="1072"/>
                    </a:lnTo>
                    <a:lnTo>
                      <a:pt x="884" y="1132"/>
                    </a:lnTo>
                    <a:lnTo>
                      <a:pt x="884" y="1132"/>
                    </a:lnTo>
                    <a:lnTo>
                      <a:pt x="884" y="1208"/>
                    </a:lnTo>
                    <a:lnTo>
                      <a:pt x="878" y="1282"/>
                    </a:lnTo>
                    <a:lnTo>
                      <a:pt x="868" y="1354"/>
                    </a:lnTo>
                    <a:lnTo>
                      <a:pt x="856" y="1424"/>
                    </a:lnTo>
                    <a:lnTo>
                      <a:pt x="840" y="1494"/>
                    </a:lnTo>
                    <a:lnTo>
                      <a:pt x="820" y="1560"/>
                    </a:lnTo>
                    <a:lnTo>
                      <a:pt x="796" y="1626"/>
                    </a:lnTo>
                    <a:lnTo>
                      <a:pt x="770" y="1690"/>
                    </a:lnTo>
                    <a:lnTo>
                      <a:pt x="770" y="1690"/>
                    </a:lnTo>
                    <a:lnTo>
                      <a:pt x="738" y="1756"/>
                    </a:lnTo>
                    <a:lnTo>
                      <a:pt x="274" y="2694"/>
                    </a:lnTo>
                    <a:lnTo>
                      <a:pt x="274" y="2694"/>
                    </a:lnTo>
                    <a:lnTo>
                      <a:pt x="272" y="2708"/>
                    </a:lnTo>
                    <a:lnTo>
                      <a:pt x="266" y="2720"/>
                    </a:lnTo>
                    <a:lnTo>
                      <a:pt x="258" y="2732"/>
                    </a:lnTo>
                    <a:lnTo>
                      <a:pt x="250" y="2744"/>
                    </a:lnTo>
                    <a:lnTo>
                      <a:pt x="250" y="2744"/>
                    </a:lnTo>
                    <a:lnTo>
                      <a:pt x="238" y="2754"/>
                    </a:lnTo>
                    <a:lnTo>
                      <a:pt x="224" y="2764"/>
                    </a:lnTo>
                    <a:lnTo>
                      <a:pt x="208" y="2774"/>
                    </a:lnTo>
                    <a:lnTo>
                      <a:pt x="190" y="2784"/>
                    </a:lnTo>
                    <a:lnTo>
                      <a:pt x="190" y="2784"/>
                    </a:lnTo>
                    <a:lnTo>
                      <a:pt x="172" y="2794"/>
                    </a:lnTo>
                    <a:lnTo>
                      <a:pt x="152" y="2802"/>
                    </a:lnTo>
                    <a:lnTo>
                      <a:pt x="132" y="2810"/>
                    </a:lnTo>
                    <a:lnTo>
                      <a:pt x="110" y="2816"/>
                    </a:lnTo>
                    <a:lnTo>
                      <a:pt x="64" y="2824"/>
                    </a:lnTo>
                    <a:lnTo>
                      <a:pt x="14" y="2830"/>
                    </a:lnTo>
                    <a:lnTo>
                      <a:pt x="14" y="2830"/>
                    </a:lnTo>
                    <a:lnTo>
                      <a:pt x="0" y="2830"/>
                    </a:lnTo>
                    <a:lnTo>
                      <a:pt x="0" y="2830"/>
                    </a:lnTo>
                    <a:close/>
                  </a:path>
                </a:pathLst>
              </a:custGeom>
              <a:solidFill>
                <a:srgbClr val="F6E7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2" name="Freeform 531"/>
              <p:cNvSpPr/>
              <p:nvPr/>
            </p:nvSpPr>
            <p:spPr bwMode="auto">
              <a:xfrm>
                <a:off x="733910" y="2031592"/>
                <a:ext cx="934117" cy="2867188"/>
              </a:xfrm>
              <a:custGeom>
                <a:avLst/>
                <a:gdLst>
                  <a:gd name="T0" fmla="*/ 810 w 922"/>
                  <a:gd name="T1" fmla="*/ 2822 h 2830"/>
                  <a:gd name="T2" fmla="*/ 702 w 922"/>
                  <a:gd name="T3" fmla="*/ 2788 h 2830"/>
                  <a:gd name="T4" fmla="*/ 658 w 922"/>
                  <a:gd name="T5" fmla="*/ 2760 h 2830"/>
                  <a:gd name="T6" fmla="*/ 150 w 922"/>
                  <a:gd name="T7" fmla="*/ 1768 h 2830"/>
                  <a:gd name="T8" fmla="*/ 116 w 922"/>
                  <a:gd name="T9" fmla="*/ 1704 h 2830"/>
                  <a:gd name="T10" fmla="*/ 114 w 922"/>
                  <a:gd name="T11" fmla="*/ 1698 h 2830"/>
                  <a:gd name="T12" fmla="*/ 68 w 922"/>
                  <a:gd name="T13" fmla="*/ 1582 h 2830"/>
                  <a:gd name="T14" fmla="*/ 36 w 922"/>
                  <a:gd name="T15" fmla="*/ 1462 h 2830"/>
                  <a:gd name="T16" fmla="*/ 20 w 922"/>
                  <a:gd name="T17" fmla="*/ 1378 h 2830"/>
                  <a:gd name="T18" fmla="*/ 2 w 922"/>
                  <a:gd name="T19" fmla="*/ 1202 h 2830"/>
                  <a:gd name="T20" fmla="*/ 0 w 922"/>
                  <a:gd name="T21" fmla="*/ 1082 h 2830"/>
                  <a:gd name="T22" fmla="*/ 16 w 922"/>
                  <a:gd name="T23" fmla="*/ 914 h 2830"/>
                  <a:gd name="T24" fmla="*/ 50 w 922"/>
                  <a:gd name="T25" fmla="*/ 756 h 2830"/>
                  <a:gd name="T26" fmla="*/ 102 w 922"/>
                  <a:gd name="T27" fmla="*/ 606 h 2830"/>
                  <a:gd name="T28" fmla="*/ 174 w 922"/>
                  <a:gd name="T29" fmla="*/ 466 h 2830"/>
                  <a:gd name="T30" fmla="*/ 264 w 922"/>
                  <a:gd name="T31" fmla="*/ 336 h 2830"/>
                  <a:gd name="T32" fmla="*/ 328 w 922"/>
                  <a:gd name="T33" fmla="*/ 264 h 2830"/>
                  <a:gd name="T34" fmla="*/ 428 w 922"/>
                  <a:gd name="T35" fmla="*/ 170 h 2830"/>
                  <a:gd name="T36" fmla="*/ 536 w 922"/>
                  <a:gd name="T37" fmla="*/ 96 h 2830"/>
                  <a:gd name="T38" fmla="*/ 650 w 922"/>
                  <a:gd name="T39" fmla="*/ 44 h 2830"/>
                  <a:gd name="T40" fmla="*/ 772 w 922"/>
                  <a:gd name="T41" fmla="*/ 12 h 2830"/>
                  <a:gd name="T42" fmla="*/ 856 w 922"/>
                  <a:gd name="T43" fmla="*/ 2 h 2830"/>
                  <a:gd name="T44" fmla="*/ 922 w 922"/>
                  <a:gd name="T45" fmla="*/ 0 h 2830"/>
                  <a:gd name="T46" fmla="*/ 902 w 922"/>
                  <a:gd name="T47" fmla="*/ 2 h 2830"/>
                  <a:gd name="T48" fmla="*/ 854 w 922"/>
                  <a:gd name="T49" fmla="*/ 8 h 2830"/>
                  <a:gd name="T50" fmla="*/ 784 w 922"/>
                  <a:gd name="T51" fmla="*/ 36 h 2830"/>
                  <a:gd name="T52" fmla="*/ 720 w 922"/>
                  <a:gd name="T53" fmla="*/ 86 h 2830"/>
                  <a:gd name="T54" fmla="*/ 658 w 922"/>
                  <a:gd name="T55" fmla="*/ 160 h 2830"/>
                  <a:gd name="T56" fmla="*/ 600 w 922"/>
                  <a:gd name="T57" fmla="*/ 256 h 2830"/>
                  <a:gd name="T58" fmla="*/ 564 w 922"/>
                  <a:gd name="T59" fmla="*/ 334 h 2830"/>
                  <a:gd name="T60" fmla="*/ 518 w 922"/>
                  <a:gd name="T61" fmla="*/ 464 h 2830"/>
                  <a:gd name="T62" fmla="*/ 480 w 922"/>
                  <a:gd name="T63" fmla="*/ 604 h 2830"/>
                  <a:gd name="T64" fmla="*/ 452 w 922"/>
                  <a:gd name="T65" fmla="*/ 754 h 2830"/>
                  <a:gd name="T66" fmla="*/ 428 w 922"/>
                  <a:gd name="T67" fmla="*/ 1024 h 2830"/>
                  <a:gd name="T68" fmla="*/ 426 w 922"/>
                  <a:gd name="T69" fmla="*/ 1216 h 2830"/>
                  <a:gd name="T70" fmla="*/ 442 w 922"/>
                  <a:gd name="T71" fmla="*/ 1434 h 2830"/>
                  <a:gd name="T72" fmla="*/ 472 w 922"/>
                  <a:gd name="T73" fmla="*/ 1634 h 2830"/>
                  <a:gd name="T74" fmla="*/ 486 w 922"/>
                  <a:gd name="T75" fmla="*/ 1702 h 2830"/>
                  <a:gd name="T76" fmla="*/ 758 w 922"/>
                  <a:gd name="T77" fmla="*/ 2728 h 2830"/>
                  <a:gd name="T78" fmla="*/ 774 w 922"/>
                  <a:gd name="T79" fmla="*/ 2760 h 2830"/>
                  <a:gd name="T80" fmla="*/ 798 w 922"/>
                  <a:gd name="T81" fmla="*/ 2788 h 2830"/>
                  <a:gd name="T82" fmla="*/ 858 w 922"/>
                  <a:gd name="T83" fmla="*/ 2824 h 2830"/>
                  <a:gd name="T84" fmla="*/ 876 w 922"/>
                  <a:gd name="T85" fmla="*/ 2830 h 2830"/>
                  <a:gd name="T86" fmla="*/ 850 w 922"/>
                  <a:gd name="T87" fmla="*/ 2828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2" h="2830">
                    <a:moveTo>
                      <a:pt x="850" y="2828"/>
                    </a:moveTo>
                    <a:lnTo>
                      <a:pt x="850" y="2828"/>
                    </a:lnTo>
                    <a:lnTo>
                      <a:pt x="810" y="2822"/>
                    </a:lnTo>
                    <a:lnTo>
                      <a:pt x="770" y="2814"/>
                    </a:lnTo>
                    <a:lnTo>
                      <a:pt x="734" y="2802"/>
                    </a:lnTo>
                    <a:lnTo>
                      <a:pt x="702" y="2788"/>
                    </a:lnTo>
                    <a:lnTo>
                      <a:pt x="702" y="2788"/>
                    </a:lnTo>
                    <a:lnTo>
                      <a:pt x="678" y="2774"/>
                    </a:lnTo>
                    <a:lnTo>
                      <a:pt x="658" y="2760"/>
                    </a:lnTo>
                    <a:lnTo>
                      <a:pt x="642" y="2744"/>
                    </a:lnTo>
                    <a:lnTo>
                      <a:pt x="630" y="2728"/>
                    </a:lnTo>
                    <a:lnTo>
                      <a:pt x="150" y="1768"/>
                    </a:lnTo>
                    <a:lnTo>
                      <a:pt x="150" y="1768"/>
                    </a:lnTo>
                    <a:lnTo>
                      <a:pt x="132" y="1736"/>
                    </a:lnTo>
                    <a:lnTo>
                      <a:pt x="116" y="1704"/>
                    </a:lnTo>
                    <a:lnTo>
                      <a:pt x="116" y="1704"/>
                    </a:lnTo>
                    <a:lnTo>
                      <a:pt x="114" y="1698"/>
                    </a:lnTo>
                    <a:lnTo>
                      <a:pt x="114" y="1698"/>
                    </a:lnTo>
                    <a:lnTo>
                      <a:pt x="98" y="1660"/>
                    </a:lnTo>
                    <a:lnTo>
                      <a:pt x="82" y="1622"/>
                    </a:lnTo>
                    <a:lnTo>
                      <a:pt x="68" y="1582"/>
                    </a:lnTo>
                    <a:lnTo>
                      <a:pt x="56" y="1542"/>
                    </a:lnTo>
                    <a:lnTo>
                      <a:pt x="46" y="1502"/>
                    </a:lnTo>
                    <a:lnTo>
                      <a:pt x="36" y="1462"/>
                    </a:lnTo>
                    <a:lnTo>
                      <a:pt x="28" y="1420"/>
                    </a:lnTo>
                    <a:lnTo>
                      <a:pt x="20" y="1378"/>
                    </a:lnTo>
                    <a:lnTo>
                      <a:pt x="20" y="1378"/>
                    </a:lnTo>
                    <a:lnTo>
                      <a:pt x="12" y="1320"/>
                    </a:lnTo>
                    <a:lnTo>
                      <a:pt x="4" y="1262"/>
                    </a:lnTo>
                    <a:lnTo>
                      <a:pt x="2" y="1202"/>
                    </a:lnTo>
                    <a:lnTo>
                      <a:pt x="0" y="1140"/>
                    </a:lnTo>
                    <a:lnTo>
                      <a:pt x="0" y="1140"/>
                    </a:lnTo>
                    <a:lnTo>
                      <a:pt x="0" y="1082"/>
                    </a:lnTo>
                    <a:lnTo>
                      <a:pt x="4" y="1024"/>
                    </a:lnTo>
                    <a:lnTo>
                      <a:pt x="10" y="968"/>
                    </a:lnTo>
                    <a:lnTo>
                      <a:pt x="16" y="914"/>
                    </a:lnTo>
                    <a:lnTo>
                      <a:pt x="26" y="860"/>
                    </a:lnTo>
                    <a:lnTo>
                      <a:pt x="36" y="806"/>
                    </a:lnTo>
                    <a:lnTo>
                      <a:pt x="50" y="756"/>
                    </a:lnTo>
                    <a:lnTo>
                      <a:pt x="66" y="704"/>
                    </a:lnTo>
                    <a:lnTo>
                      <a:pt x="84" y="654"/>
                    </a:lnTo>
                    <a:lnTo>
                      <a:pt x="102" y="606"/>
                    </a:lnTo>
                    <a:lnTo>
                      <a:pt x="124" y="558"/>
                    </a:lnTo>
                    <a:lnTo>
                      <a:pt x="148" y="512"/>
                    </a:lnTo>
                    <a:lnTo>
                      <a:pt x="174" y="466"/>
                    </a:lnTo>
                    <a:lnTo>
                      <a:pt x="202" y="422"/>
                    </a:lnTo>
                    <a:lnTo>
                      <a:pt x="232" y="380"/>
                    </a:lnTo>
                    <a:lnTo>
                      <a:pt x="264" y="336"/>
                    </a:lnTo>
                    <a:lnTo>
                      <a:pt x="264" y="336"/>
                    </a:lnTo>
                    <a:lnTo>
                      <a:pt x="294" y="298"/>
                    </a:lnTo>
                    <a:lnTo>
                      <a:pt x="328" y="264"/>
                    </a:lnTo>
                    <a:lnTo>
                      <a:pt x="360" y="230"/>
                    </a:lnTo>
                    <a:lnTo>
                      <a:pt x="394" y="198"/>
                    </a:lnTo>
                    <a:lnTo>
                      <a:pt x="428" y="170"/>
                    </a:lnTo>
                    <a:lnTo>
                      <a:pt x="464" y="142"/>
                    </a:lnTo>
                    <a:lnTo>
                      <a:pt x="500" y="118"/>
                    </a:lnTo>
                    <a:lnTo>
                      <a:pt x="536" y="96"/>
                    </a:lnTo>
                    <a:lnTo>
                      <a:pt x="574" y="76"/>
                    </a:lnTo>
                    <a:lnTo>
                      <a:pt x="612" y="60"/>
                    </a:lnTo>
                    <a:lnTo>
                      <a:pt x="650" y="44"/>
                    </a:lnTo>
                    <a:lnTo>
                      <a:pt x="690" y="32"/>
                    </a:lnTo>
                    <a:lnTo>
                      <a:pt x="730" y="20"/>
                    </a:lnTo>
                    <a:lnTo>
                      <a:pt x="772" y="12"/>
                    </a:lnTo>
                    <a:lnTo>
                      <a:pt x="814" y="6"/>
                    </a:lnTo>
                    <a:lnTo>
                      <a:pt x="856" y="2"/>
                    </a:lnTo>
                    <a:lnTo>
                      <a:pt x="856" y="2"/>
                    </a:lnTo>
                    <a:lnTo>
                      <a:pt x="904" y="0"/>
                    </a:lnTo>
                    <a:lnTo>
                      <a:pt x="904" y="0"/>
                    </a:lnTo>
                    <a:lnTo>
                      <a:pt x="922" y="0"/>
                    </a:lnTo>
                    <a:lnTo>
                      <a:pt x="922" y="4"/>
                    </a:lnTo>
                    <a:lnTo>
                      <a:pt x="922" y="4"/>
                    </a:lnTo>
                    <a:lnTo>
                      <a:pt x="902" y="2"/>
                    </a:lnTo>
                    <a:lnTo>
                      <a:pt x="902" y="2"/>
                    </a:lnTo>
                    <a:lnTo>
                      <a:pt x="878" y="4"/>
                    </a:lnTo>
                    <a:lnTo>
                      <a:pt x="854" y="8"/>
                    </a:lnTo>
                    <a:lnTo>
                      <a:pt x="830" y="14"/>
                    </a:lnTo>
                    <a:lnTo>
                      <a:pt x="808" y="24"/>
                    </a:lnTo>
                    <a:lnTo>
                      <a:pt x="784" y="36"/>
                    </a:lnTo>
                    <a:lnTo>
                      <a:pt x="762" y="50"/>
                    </a:lnTo>
                    <a:lnTo>
                      <a:pt x="740" y="66"/>
                    </a:lnTo>
                    <a:lnTo>
                      <a:pt x="720" y="86"/>
                    </a:lnTo>
                    <a:lnTo>
                      <a:pt x="698" y="108"/>
                    </a:lnTo>
                    <a:lnTo>
                      <a:pt x="678" y="132"/>
                    </a:lnTo>
                    <a:lnTo>
                      <a:pt x="658" y="160"/>
                    </a:lnTo>
                    <a:lnTo>
                      <a:pt x="638" y="190"/>
                    </a:lnTo>
                    <a:lnTo>
                      <a:pt x="620" y="222"/>
                    </a:lnTo>
                    <a:lnTo>
                      <a:pt x="600" y="256"/>
                    </a:lnTo>
                    <a:lnTo>
                      <a:pt x="582" y="294"/>
                    </a:lnTo>
                    <a:lnTo>
                      <a:pt x="564" y="334"/>
                    </a:lnTo>
                    <a:lnTo>
                      <a:pt x="564" y="334"/>
                    </a:lnTo>
                    <a:lnTo>
                      <a:pt x="548" y="376"/>
                    </a:lnTo>
                    <a:lnTo>
                      <a:pt x="532" y="420"/>
                    </a:lnTo>
                    <a:lnTo>
                      <a:pt x="518" y="464"/>
                    </a:lnTo>
                    <a:lnTo>
                      <a:pt x="504" y="510"/>
                    </a:lnTo>
                    <a:lnTo>
                      <a:pt x="492" y="556"/>
                    </a:lnTo>
                    <a:lnTo>
                      <a:pt x="480" y="604"/>
                    </a:lnTo>
                    <a:lnTo>
                      <a:pt x="470" y="654"/>
                    </a:lnTo>
                    <a:lnTo>
                      <a:pt x="460" y="702"/>
                    </a:lnTo>
                    <a:lnTo>
                      <a:pt x="452" y="754"/>
                    </a:lnTo>
                    <a:lnTo>
                      <a:pt x="446" y="806"/>
                    </a:lnTo>
                    <a:lnTo>
                      <a:pt x="434" y="912"/>
                    </a:lnTo>
                    <a:lnTo>
                      <a:pt x="428" y="1024"/>
                    </a:lnTo>
                    <a:lnTo>
                      <a:pt x="426" y="1138"/>
                    </a:lnTo>
                    <a:lnTo>
                      <a:pt x="426" y="1138"/>
                    </a:lnTo>
                    <a:lnTo>
                      <a:pt x="426" y="1216"/>
                    </a:lnTo>
                    <a:lnTo>
                      <a:pt x="430" y="1290"/>
                    </a:lnTo>
                    <a:lnTo>
                      <a:pt x="434" y="1362"/>
                    </a:lnTo>
                    <a:lnTo>
                      <a:pt x="442" y="1434"/>
                    </a:lnTo>
                    <a:lnTo>
                      <a:pt x="450" y="1502"/>
                    </a:lnTo>
                    <a:lnTo>
                      <a:pt x="460" y="1568"/>
                    </a:lnTo>
                    <a:lnTo>
                      <a:pt x="472" y="1634"/>
                    </a:lnTo>
                    <a:lnTo>
                      <a:pt x="486" y="1696"/>
                    </a:lnTo>
                    <a:lnTo>
                      <a:pt x="486" y="1696"/>
                    </a:lnTo>
                    <a:lnTo>
                      <a:pt x="486" y="1702"/>
                    </a:lnTo>
                    <a:lnTo>
                      <a:pt x="486" y="1702"/>
                    </a:lnTo>
                    <a:lnTo>
                      <a:pt x="506" y="1768"/>
                    </a:lnTo>
                    <a:lnTo>
                      <a:pt x="758" y="2728"/>
                    </a:lnTo>
                    <a:lnTo>
                      <a:pt x="758" y="2728"/>
                    </a:lnTo>
                    <a:lnTo>
                      <a:pt x="764" y="2744"/>
                    </a:lnTo>
                    <a:lnTo>
                      <a:pt x="774" y="2760"/>
                    </a:lnTo>
                    <a:lnTo>
                      <a:pt x="784" y="2774"/>
                    </a:lnTo>
                    <a:lnTo>
                      <a:pt x="798" y="2788"/>
                    </a:lnTo>
                    <a:lnTo>
                      <a:pt x="798" y="2788"/>
                    </a:lnTo>
                    <a:lnTo>
                      <a:pt x="816" y="2804"/>
                    </a:lnTo>
                    <a:lnTo>
                      <a:pt x="836" y="2816"/>
                    </a:lnTo>
                    <a:lnTo>
                      <a:pt x="858" y="2824"/>
                    </a:lnTo>
                    <a:lnTo>
                      <a:pt x="882" y="2830"/>
                    </a:lnTo>
                    <a:lnTo>
                      <a:pt x="882" y="2830"/>
                    </a:lnTo>
                    <a:lnTo>
                      <a:pt x="876" y="2830"/>
                    </a:lnTo>
                    <a:lnTo>
                      <a:pt x="876" y="2830"/>
                    </a:lnTo>
                    <a:lnTo>
                      <a:pt x="862" y="2828"/>
                    </a:lnTo>
                    <a:lnTo>
                      <a:pt x="850" y="2828"/>
                    </a:lnTo>
                    <a:lnTo>
                      <a:pt x="850" y="2828"/>
                    </a:lnTo>
                    <a:close/>
                  </a:path>
                </a:pathLst>
              </a:custGeom>
              <a:solidFill>
                <a:srgbClr val="ECCE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3" name="Freeform 532"/>
              <p:cNvSpPr>
                <a:spLocks noEditPoints="1"/>
              </p:cNvSpPr>
              <p:nvPr/>
            </p:nvSpPr>
            <p:spPr bwMode="auto">
              <a:xfrm>
                <a:off x="498861" y="2033618"/>
                <a:ext cx="1169166" cy="2865162"/>
              </a:xfrm>
              <a:custGeom>
                <a:avLst/>
                <a:gdLst>
                  <a:gd name="T0" fmla="*/ 1140 w 1154"/>
                  <a:gd name="T1" fmla="*/ 2828 h 2828"/>
                  <a:gd name="T2" fmla="*/ 1090 w 1154"/>
                  <a:gd name="T3" fmla="*/ 2822 h 2828"/>
                  <a:gd name="T4" fmla="*/ 1030 w 1154"/>
                  <a:gd name="T5" fmla="*/ 2786 h 2828"/>
                  <a:gd name="T6" fmla="*/ 990 w 1154"/>
                  <a:gd name="T7" fmla="*/ 2726 h 2828"/>
                  <a:gd name="T8" fmla="*/ 718 w 1154"/>
                  <a:gd name="T9" fmla="*/ 1700 h 2828"/>
                  <a:gd name="T10" fmla="*/ 692 w 1154"/>
                  <a:gd name="T11" fmla="*/ 1566 h 2828"/>
                  <a:gd name="T12" fmla="*/ 662 w 1154"/>
                  <a:gd name="T13" fmla="*/ 1288 h 2828"/>
                  <a:gd name="T14" fmla="*/ 660 w 1154"/>
                  <a:gd name="T15" fmla="*/ 1022 h 2828"/>
                  <a:gd name="T16" fmla="*/ 692 w 1154"/>
                  <a:gd name="T17" fmla="*/ 700 h 2828"/>
                  <a:gd name="T18" fmla="*/ 736 w 1154"/>
                  <a:gd name="T19" fmla="*/ 508 h 2828"/>
                  <a:gd name="T20" fmla="*/ 796 w 1154"/>
                  <a:gd name="T21" fmla="*/ 332 h 2828"/>
                  <a:gd name="T22" fmla="*/ 852 w 1154"/>
                  <a:gd name="T23" fmla="*/ 220 h 2828"/>
                  <a:gd name="T24" fmla="*/ 930 w 1154"/>
                  <a:gd name="T25" fmla="*/ 106 h 2828"/>
                  <a:gd name="T26" fmla="*/ 1016 w 1154"/>
                  <a:gd name="T27" fmla="*/ 34 h 2828"/>
                  <a:gd name="T28" fmla="*/ 1110 w 1154"/>
                  <a:gd name="T29" fmla="*/ 2 h 2828"/>
                  <a:gd name="T30" fmla="*/ 1154 w 1154"/>
                  <a:gd name="T31" fmla="*/ 2 h 2828"/>
                  <a:gd name="T32" fmla="*/ 1004 w 1154"/>
                  <a:gd name="T33" fmla="*/ 10 h 2828"/>
                  <a:gd name="T34" fmla="*/ 844 w 1154"/>
                  <a:gd name="T35" fmla="*/ 58 h 2828"/>
                  <a:gd name="T36" fmla="*/ 696 w 1154"/>
                  <a:gd name="T37" fmla="*/ 140 h 2828"/>
                  <a:gd name="T38" fmla="*/ 560 w 1154"/>
                  <a:gd name="T39" fmla="*/ 262 h 2828"/>
                  <a:gd name="T40" fmla="*/ 464 w 1154"/>
                  <a:gd name="T41" fmla="*/ 378 h 2828"/>
                  <a:gd name="T42" fmla="*/ 356 w 1154"/>
                  <a:gd name="T43" fmla="*/ 556 h 2828"/>
                  <a:gd name="T44" fmla="*/ 282 w 1154"/>
                  <a:gd name="T45" fmla="*/ 754 h 2828"/>
                  <a:gd name="T46" fmla="*/ 242 w 1154"/>
                  <a:gd name="T47" fmla="*/ 966 h 2828"/>
                  <a:gd name="T48" fmla="*/ 232 w 1154"/>
                  <a:gd name="T49" fmla="*/ 1138 h 2828"/>
                  <a:gd name="T50" fmla="*/ 252 w 1154"/>
                  <a:gd name="T51" fmla="*/ 1376 h 2828"/>
                  <a:gd name="T52" fmla="*/ 278 w 1154"/>
                  <a:gd name="T53" fmla="*/ 1500 h 2828"/>
                  <a:gd name="T54" fmla="*/ 330 w 1154"/>
                  <a:gd name="T55" fmla="*/ 1658 h 2828"/>
                  <a:gd name="T56" fmla="*/ 348 w 1154"/>
                  <a:gd name="T57" fmla="*/ 1702 h 2828"/>
                  <a:gd name="T58" fmla="*/ 862 w 1154"/>
                  <a:gd name="T59" fmla="*/ 2726 h 2828"/>
                  <a:gd name="T60" fmla="*/ 934 w 1154"/>
                  <a:gd name="T61" fmla="*/ 2786 h 2828"/>
                  <a:gd name="T62" fmla="*/ 1042 w 1154"/>
                  <a:gd name="T63" fmla="*/ 2820 h 2828"/>
                  <a:gd name="T64" fmla="*/ 974 w 1154"/>
                  <a:gd name="T65" fmla="*/ 2812 h 2828"/>
                  <a:gd name="T66" fmla="*/ 852 w 1154"/>
                  <a:gd name="T67" fmla="*/ 2770 h 2828"/>
                  <a:gd name="T68" fmla="*/ 188 w 1154"/>
                  <a:gd name="T69" fmla="*/ 1762 h 2828"/>
                  <a:gd name="T70" fmla="*/ 144 w 1154"/>
                  <a:gd name="T71" fmla="*/ 1692 h 2828"/>
                  <a:gd name="T72" fmla="*/ 96 w 1154"/>
                  <a:gd name="T73" fmla="*/ 1596 h 2828"/>
                  <a:gd name="T74" fmla="*/ 46 w 1154"/>
                  <a:gd name="T75" fmla="*/ 1462 h 2828"/>
                  <a:gd name="T76" fmla="*/ 8 w 1154"/>
                  <a:gd name="T77" fmla="*/ 1284 h 2828"/>
                  <a:gd name="T78" fmla="*/ 0 w 1154"/>
                  <a:gd name="T79" fmla="*/ 1078 h 2828"/>
                  <a:gd name="T80" fmla="*/ 20 w 1154"/>
                  <a:gd name="T81" fmla="*/ 916 h 2828"/>
                  <a:gd name="T82" fmla="*/ 62 w 1154"/>
                  <a:gd name="T83" fmla="*/ 754 h 2828"/>
                  <a:gd name="T84" fmla="*/ 128 w 1154"/>
                  <a:gd name="T85" fmla="*/ 604 h 2828"/>
                  <a:gd name="T86" fmla="*/ 218 w 1154"/>
                  <a:gd name="T87" fmla="*/ 462 h 2828"/>
                  <a:gd name="T88" fmla="*/ 332 w 1154"/>
                  <a:gd name="T89" fmla="*/ 330 h 2828"/>
                  <a:gd name="T90" fmla="*/ 456 w 1154"/>
                  <a:gd name="T91" fmla="*/ 222 h 2828"/>
                  <a:gd name="T92" fmla="*/ 632 w 1154"/>
                  <a:gd name="T93" fmla="*/ 112 h 2828"/>
                  <a:gd name="T94" fmla="*/ 826 w 1154"/>
                  <a:gd name="T95" fmla="*/ 38 h 2828"/>
                  <a:gd name="T96" fmla="*/ 1034 w 1154"/>
                  <a:gd name="T97" fmla="*/ 4 h 2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4" h="2828">
                    <a:moveTo>
                      <a:pt x="1154" y="2"/>
                    </a:moveTo>
                    <a:lnTo>
                      <a:pt x="1154" y="2828"/>
                    </a:lnTo>
                    <a:lnTo>
                      <a:pt x="1154" y="2828"/>
                    </a:lnTo>
                    <a:lnTo>
                      <a:pt x="1140" y="2828"/>
                    </a:lnTo>
                    <a:lnTo>
                      <a:pt x="1140" y="2828"/>
                    </a:lnTo>
                    <a:lnTo>
                      <a:pt x="1114" y="2828"/>
                    </a:lnTo>
                    <a:lnTo>
                      <a:pt x="1114" y="2828"/>
                    </a:lnTo>
                    <a:lnTo>
                      <a:pt x="1090" y="2822"/>
                    </a:lnTo>
                    <a:lnTo>
                      <a:pt x="1068" y="2814"/>
                    </a:lnTo>
                    <a:lnTo>
                      <a:pt x="1048" y="2802"/>
                    </a:lnTo>
                    <a:lnTo>
                      <a:pt x="1030" y="2786"/>
                    </a:lnTo>
                    <a:lnTo>
                      <a:pt x="1030" y="2786"/>
                    </a:lnTo>
                    <a:lnTo>
                      <a:pt x="1016" y="2772"/>
                    </a:lnTo>
                    <a:lnTo>
                      <a:pt x="1006" y="2758"/>
                    </a:lnTo>
                    <a:lnTo>
                      <a:pt x="996" y="2742"/>
                    </a:lnTo>
                    <a:lnTo>
                      <a:pt x="990" y="2726"/>
                    </a:lnTo>
                    <a:lnTo>
                      <a:pt x="738" y="1766"/>
                    </a:lnTo>
                    <a:lnTo>
                      <a:pt x="738" y="1766"/>
                    </a:lnTo>
                    <a:lnTo>
                      <a:pt x="718" y="1700"/>
                    </a:lnTo>
                    <a:lnTo>
                      <a:pt x="718" y="1700"/>
                    </a:lnTo>
                    <a:lnTo>
                      <a:pt x="718" y="1694"/>
                    </a:lnTo>
                    <a:lnTo>
                      <a:pt x="718" y="1694"/>
                    </a:lnTo>
                    <a:lnTo>
                      <a:pt x="704" y="1632"/>
                    </a:lnTo>
                    <a:lnTo>
                      <a:pt x="692" y="1566"/>
                    </a:lnTo>
                    <a:lnTo>
                      <a:pt x="682" y="1500"/>
                    </a:lnTo>
                    <a:lnTo>
                      <a:pt x="674" y="1432"/>
                    </a:lnTo>
                    <a:lnTo>
                      <a:pt x="666" y="1360"/>
                    </a:lnTo>
                    <a:lnTo>
                      <a:pt x="662" y="1288"/>
                    </a:lnTo>
                    <a:lnTo>
                      <a:pt x="658" y="1214"/>
                    </a:lnTo>
                    <a:lnTo>
                      <a:pt x="658" y="1136"/>
                    </a:lnTo>
                    <a:lnTo>
                      <a:pt x="658" y="1136"/>
                    </a:lnTo>
                    <a:lnTo>
                      <a:pt x="660" y="1022"/>
                    </a:lnTo>
                    <a:lnTo>
                      <a:pt x="666" y="910"/>
                    </a:lnTo>
                    <a:lnTo>
                      <a:pt x="678" y="804"/>
                    </a:lnTo>
                    <a:lnTo>
                      <a:pt x="684" y="752"/>
                    </a:lnTo>
                    <a:lnTo>
                      <a:pt x="692" y="700"/>
                    </a:lnTo>
                    <a:lnTo>
                      <a:pt x="702" y="652"/>
                    </a:lnTo>
                    <a:lnTo>
                      <a:pt x="712" y="602"/>
                    </a:lnTo>
                    <a:lnTo>
                      <a:pt x="724" y="554"/>
                    </a:lnTo>
                    <a:lnTo>
                      <a:pt x="736" y="508"/>
                    </a:lnTo>
                    <a:lnTo>
                      <a:pt x="750" y="462"/>
                    </a:lnTo>
                    <a:lnTo>
                      <a:pt x="764" y="418"/>
                    </a:lnTo>
                    <a:lnTo>
                      <a:pt x="780" y="374"/>
                    </a:lnTo>
                    <a:lnTo>
                      <a:pt x="796" y="332"/>
                    </a:lnTo>
                    <a:lnTo>
                      <a:pt x="796" y="332"/>
                    </a:lnTo>
                    <a:lnTo>
                      <a:pt x="814" y="292"/>
                    </a:lnTo>
                    <a:lnTo>
                      <a:pt x="832" y="254"/>
                    </a:lnTo>
                    <a:lnTo>
                      <a:pt x="852" y="220"/>
                    </a:lnTo>
                    <a:lnTo>
                      <a:pt x="870" y="188"/>
                    </a:lnTo>
                    <a:lnTo>
                      <a:pt x="890" y="158"/>
                    </a:lnTo>
                    <a:lnTo>
                      <a:pt x="910" y="130"/>
                    </a:lnTo>
                    <a:lnTo>
                      <a:pt x="930" y="106"/>
                    </a:lnTo>
                    <a:lnTo>
                      <a:pt x="952" y="84"/>
                    </a:lnTo>
                    <a:lnTo>
                      <a:pt x="972" y="64"/>
                    </a:lnTo>
                    <a:lnTo>
                      <a:pt x="994" y="48"/>
                    </a:lnTo>
                    <a:lnTo>
                      <a:pt x="1016" y="34"/>
                    </a:lnTo>
                    <a:lnTo>
                      <a:pt x="1040" y="22"/>
                    </a:lnTo>
                    <a:lnTo>
                      <a:pt x="1062" y="12"/>
                    </a:lnTo>
                    <a:lnTo>
                      <a:pt x="1086" y="6"/>
                    </a:lnTo>
                    <a:lnTo>
                      <a:pt x="1110" y="2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54" y="2"/>
                    </a:lnTo>
                    <a:lnTo>
                      <a:pt x="1154" y="2"/>
                    </a:lnTo>
                    <a:close/>
                    <a:moveTo>
                      <a:pt x="1088" y="0"/>
                    </a:moveTo>
                    <a:lnTo>
                      <a:pt x="1088" y="0"/>
                    </a:lnTo>
                    <a:lnTo>
                      <a:pt x="1046" y="4"/>
                    </a:lnTo>
                    <a:lnTo>
                      <a:pt x="1004" y="10"/>
                    </a:lnTo>
                    <a:lnTo>
                      <a:pt x="962" y="18"/>
                    </a:lnTo>
                    <a:lnTo>
                      <a:pt x="922" y="30"/>
                    </a:lnTo>
                    <a:lnTo>
                      <a:pt x="882" y="42"/>
                    </a:lnTo>
                    <a:lnTo>
                      <a:pt x="844" y="58"/>
                    </a:lnTo>
                    <a:lnTo>
                      <a:pt x="806" y="74"/>
                    </a:lnTo>
                    <a:lnTo>
                      <a:pt x="768" y="94"/>
                    </a:lnTo>
                    <a:lnTo>
                      <a:pt x="732" y="116"/>
                    </a:lnTo>
                    <a:lnTo>
                      <a:pt x="696" y="140"/>
                    </a:lnTo>
                    <a:lnTo>
                      <a:pt x="660" y="168"/>
                    </a:lnTo>
                    <a:lnTo>
                      <a:pt x="626" y="196"/>
                    </a:lnTo>
                    <a:lnTo>
                      <a:pt x="592" y="228"/>
                    </a:lnTo>
                    <a:lnTo>
                      <a:pt x="560" y="262"/>
                    </a:lnTo>
                    <a:lnTo>
                      <a:pt x="526" y="296"/>
                    </a:lnTo>
                    <a:lnTo>
                      <a:pt x="496" y="334"/>
                    </a:lnTo>
                    <a:lnTo>
                      <a:pt x="496" y="334"/>
                    </a:lnTo>
                    <a:lnTo>
                      <a:pt x="464" y="378"/>
                    </a:lnTo>
                    <a:lnTo>
                      <a:pt x="434" y="420"/>
                    </a:lnTo>
                    <a:lnTo>
                      <a:pt x="406" y="464"/>
                    </a:lnTo>
                    <a:lnTo>
                      <a:pt x="380" y="510"/>
                    </a:lnTo>
                    <a:lnTo>
                      <a:pt x="356" y="556"/>
                    </a:lnTo>
                    <a:lnTo>
                      <a:pt x="334" y="604"/>
                    </a:lnTo>
                    <a:lnTo>
                      <a:pt x="316" y="652"/>
                    </a:lnTo>
                    <a:lnTo>
                      <a:pt x="298" y="702"/>
                    </a:lnTo>
                    <a:lnTo>
                      <a:pt x="282" y="754"/>
                    </a:lnTo>
                    <a:lnTo>
                      <a:pt x="268" y="804"/>
                    </a:lnTo>
                    <a:lnTo>
                      <a:pt x="258" y="858"/>
                    </a:lnTo>
                    <a:lnTo>
                      <a:pt x="248" y="912"/>
                    </a:lnTo>
                    <a:lnTo>
                      <a:pt x="242" y="966"/>
                    </a:lnTo>
                    <a:lnTo>
                      <a:pt x="236" y="1022"/>
                    </a:lnTo>
                    <a:lnTo>
                      <a:pt x="232" y="1080"/>
                    </a:lnTo>
                    <a:lnTo>
                      <a:pt x="232" y="1138"/>
                    </a:lnTo>
                    <a:lnTo>
                      <a:pt x="232" y="1138"/>
                    </a:lnTo>
                    <a:lnTo>
                      <a:pt x="234" y="1200"/>
                    </a:lnTo>
                    <a:lnTo>
                      <a:pt x="236" y="1260"/>
                    </a:lnTo>
                    <a:lnTo>
                      <a:pt x="244" y="1318"/>
                    </a:lnTo>
                    <a:lnTo>
                      <a:pt x="252" y="1376"/>
                    </a:lnTo>
                    <a:lnTo>
                      <a:pt x="252" y="1376"/>
                    </a:lnTo>
                    <a:lnTo>
                      <a:pt x="260" y="1418"/>
                    </a:lnTo>
                    <a:lnTo>
                      <a:pt x="268" y="1460"/>
                    </a:lnTo>
                    <a:lnTo>
                      <a:pt x="278" y="1500"/>
                    </a:lnTo>
                    <a:lnTo>
                      <a:pt x="288" y="1540"/>
                    </a:lnTo>
                    <a:lnTo>
                      <a:pt x="300" y="1580"/>
                    </a:lnTo>
                    <a:lnTo>
                      <a:pt x="314" y="1620"/>
                    </a:lnTo>
                    <a:lnTo>
                      <a:pt x="330" y="1658"/>
                    </a:lnTo>
                    <a:lnTo>
                      <a:pt x="346" y="1696"/>
                    </a:lnTo>
                    <a:lnTo>
                      <a:pt x="346" y="1696"/>
                    </a:lnTo>
                    <a:lnTo>
                      <a:pt x="348" y="1702"/>
                    </a:lnTo>
                    <a:lnTo>
                      <a:pt x="348" y="1702"/>
                    </a:lnTo>
                    <a:lnTo>
                      <a:pt x="364" y="1734"/>
                    </a:lnTo>
                    <a:lnTo>
                      <a:pt x="382" y="1766"/>
                    </a:lnTo>
                    <a:lnTo>
                      <a:pt x="862" y="2726"/>
                    </a:lnTo>
                    <a:lnTo>
                      <a:pt x="862" y="2726"/>
                    </a:lnTo>
                    <a:lnTo>
                      <a:pt x="874" y="2742"/>
                    </a:lnTo>
                    <a:lnTo>
                      <a:pt x="890" y="2758"/>
                    </a:lnTo>
                    <a:lnTo>
                      <a:pt x="910" y="2772"/>
                    </a:lnTo>
                    <a:lnTo>
                      <a:pt x="934" y="2786"/>
                    </a:lnTo>
                    <a:lnTo>
                      <a:pt x="934" y="2786"/>
                    </a:lnTo>
                    <a:lnTo>
                      <a:pt x="966" y="2800"/>
                    </a:lnTo>
                    <a:lnTo>
                      <a:pt x="1002" y="2812"/>
                    </a:lnTo>
                    <a:lnTo>
                      <a:pt x="1042" y="2820"/>
                    </a:lnTo>
                    <a:lnTo>
                      <a:pt x="1082" y="2826"/>
                    </a:lnTo>
                    <a:lnTo>
                      <a:pt x="1082" y="2826"/>
                    </a:lnTo>
                    <a:lnTo>
                      <a:pt x="1026" y="2820"/>
                    </a:lnTo>
                    <a:lnTo>
                      <a:pt x="974" y="2812"/>
                    </a:lnTo>
                    <a:lnTo>
                      <a:pt x="926" y="2800"/>
                    </a:lnTo>
                    <a:lnTo>
                      <a:pt x="882" y="2784"/>
                    </a:lnTo>
                    <a:lnTo>
                      <a:pt x="882" y="2784"/>
                    </a:lnTo>
                    <a:lnTo>
                      <a:pt x="852" y="2770"/>
                    </a:lnTo>
                    <a:lnTo>
                      <a:pt x="828" y="2756"/>
                    </a:lnTo>
                    <a:lnTo>
                      <a:pt x="806" y="2742"/>
                    </a:lnTo>
                    <a:lnTo>
                      <a:pt x="792" y="2726"/>
                    </a:lnTo>
                    <a:lnTo>
                      <a:pt x="188" y="1762"/>
                    </a:lnTo>
                    <a:lnTo>
                      <a:pt x="188" y="1762"/>
                    </a:lnTo>
                    <a:lnTo>
                      <a:pt x="146" y="1698"/>
                    </a:lnTo>
                    <a:lnTo>
                      <a:pt x="146" y="1698"/>
                    </a:lnTo>
                    <a:lnTo>
                      <a:pt x="144" y="1692"/>
                    </a:lnTo>
                    <a:lnTo>
                      <a:pt x="144" y="1692"/>
                    </a:lnTo>
                    <a:lnTo>
                      <a:pt x="126" y="1660"/>
                    </a:lnTo>
                    <a:lnTo>
                      <a:pt x="110" y="1630"/>
                    </a:lnTo>
                    <a:lnTo>
                      <a:pt x="96" y="1596"/>
                    </a:lnTo>
                    <a:lnTo>
                      <a:pt x="82" y="1564"/>
                    </a:lnTo>
                    <a:lnTo>
                      <a:pt x="68" y="1530"/>
                    </a:lnTo>
                    <a:lnTo>
                      <a:pt x="56" y="1496"/>
                    </a:lnTo>
                    <a:lnTo>
                      <a:pt x="46" y="1462"/>
                    </a:lnTo>
                    <a:lnTo>
                      <a:pt x="36" y="1428"/>
                    </a:lnTo>
                    <a:lnTo>
                      <a:pt x="28" y="1392"/>
                    </a:lnTo>
                    <a:lnTo>
                      <a:pt x="20" y="1358"/>
                    </a:lnTo>
                    <a:lnTo>
                      <a:pt x="8" y="1284"/>
                    </a:lnTo>
                    <a:lnTo>
                      <a:pt x="2" y="1210"/>
                    </a:lnTo>
                    <a:lnTo>
                      <a:pt x="0" y="1134"/>
                    </a:lnTo>
                    <a:lnTo>
                      <a:pt x="0" y="1134"/>
                    </a:lnTo>
                    <a:lnTo>
                      <a:pt x="0" y="1078"/>
                    </a:lnTo>
                    <a:lnTo>
                      <a:pt x="4" y="1022"/>
                    </a:lnTo>
                    <a:lnTo>
                      <a:pt x="10" y="968"/>
                    </a:lnTo>
                    <a:lnTo>
                      <a:pt x="20" y="916"/>
                    </a:lnTo>
                    <a:lnTo>
                      <a:pt x="20" y="916"/>
                    </a:lnTo>
                    <a:lnTo>
                      <a:pt x="28" y="874"/>
                    </a:lnTo>
                    <a:lnTo>
                      <a:pt x="38" y="834"/>
                    </a:lnTo>
                    <a:lnTo>
                      <a:pt x="50" y="794"/>
                    </a:lnTo>
                    <a:lnTo>
                      <a:pt x="62" y="754"/>
                    </a:lnTo>
                    <a:lnTo>
                      <a:pt x="76" y="716"/>
                    </a:lnTo>
                    <a:lnTo>
                      <a:pt x="92" y="678"/>
                    </a:lnTo>
                    <a:lnTo>
                      <a:pt x="110" y="640"/>
                    </a:lnTo>
                    <a:lnTo>
                      <a:pt x="128" y="604"/>
                    </a:lnTo>
                    <a:lnTo>
                      <a:pt x="148" y="566"/>
                    </a:lnTo>
                    <a:lnTo>
                      <a:pt x="170" y="532"/>
                    </a:lnTo>
                    <a:lnTo>
                      <a:pt x="194" y="496"/>
                    </a:lnTo>
                    <a:lnTo>
                      <a:pt x="218" y="462"/>
                    </a:lnTo>
                    <a:lnTo>
                      <a:pt x="244" y="428"/>
                    </a:lnTo>
                    <a:lnTo>
                      <a:pt x="272" y="394"/>
                    </a:lnTo>
                    <a:lnTo>
                      <a:pt x="302" y="362"/>
                    </a:lnTo>
                    <a:lnTo>
                      <a:pt x="332" y="330"/>
                    </a:lnTo>
                    <a:lnTo>
                      <a:pt x="332" y="330"/>
                    </a:lnTo>
                    <a:lnTo>
                      <a:pt x="372" y="292"/>
                    </a:lnTo>
                    <a:lnTo>
                      <a:pt x="412" y="256"/>
                    </a:lnTo>
                    <a:lnTo>
                      <a:pt x="456" y="222"/>
                    </a:lnTo>
                    <a:lnTo>
                      <a:pt x="498" y="192"/>
                    </a:lnTo>
                    <a:lnTo>
                      <a:pt x="542" y="162"/>
                    </a:lnTo>
                    <a:lnTo>
                      <a:pt x="586" y="136"/>
                    </a:lnTo>
                    <a:lnTo>
                      <a:pt x="632" y="112"/>
                    </a:lnTo>
                    <a:lnTo>
                      <a:pt x="680" y="90"/>
                    </a:lnTo>
                    <a:lnTo>
                      <a:pt x="728" y="70"/>
                    </a:lnTo>
                    <a:lnTo>
                      <a:pt x="776" y="54"/>
                    </a:lnTo>
                    <a:lnTo>
                      <a:pt x="826" y="38"/>
                    </a:lnTo>
                    <a:lnTo>
                      <a:pt x="876" y="26"/>
                    </a:lnTo>
                    <a:lnTo>
                      <a:pt x="928" y="16"/>
                    </a:lnTo>
                    <a:lnTo>
                      <a:pt x="980" y="8"/>
                    </a:lnTo>
                    <a:lnTo>
                      <a:pt x="1034" y="4"/>
                    </a:lnTo>
                    <a:lnTo>
                      <a:pt x="1088" y="0"/>
                    </a:lnTo>
                    <a:lnTo>
                      <a:pt x="1088" y="0"/>
                    </a:lnTo>
                    <a:close/>
                  </a:path>
                </a:pathLst>
              </a:custGeom>
              <a:solidFill>
                <a:srgbClr val="F6E7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4" name="Freeform 539"/>
              <p:cNvSpPr/>
              <p:nvPr/>
            </p:nvSpPr>
            <p:spPr bwMode="auto">
              <a:xfrm>
                <a:off x="1621422" y="4979831"/>
                <a:ext cx="60789" cy="24315"/>
              </a:xfrm>
              <a:custGeom>
                <a:avLst/>
                <a:gdLst>
                  <a:gd name="T0" fmla="*/ 58 w 60"/>
                  <a:gd name="T1" fmla="*/ 16 h 24"/>
                  <a:gd name="T2" fmla="*/ 58 w 60"/>
                  <a:gd name="T3" fmla="*/ 16 h 24"/>
                  <a:gd name="T4" fmla="*/ 50 w 60"/>
                  <a:gd name="T5" fmla="*/ 22 h 24"/>
                  <a:gd name="T6" fmla="*/ 50 w 60"/>
                  <a:gd name="T7" fmla="*/ 22 h 24"/>
                  <a:gd name="T8" fmla="*/ 42 w 60"/>
                  <a:gd name="T9" fmla="*/ 24 h 24"/>
                  <a:gd name="T10" fmla="*/ 30 w 60"/>
                  <a:gd name="T11" fmla="*/ 24 h 24"/>
                  <a:gd name="T12" fmla="*/ 30 w 60"/>
                  <a:gd name="T13" fmla="*/ 24 h 24"/>
                  <a:gd name="T14" fmla="*/ 20 w 60"/>
                  <a:gd name="T15" fmla="*/ 24 h 24"/>
                  <a:gd name="T16" fmla="*/ 10 w 60"/>
                  <a:gd name="T17" fmla="*/ 22 h 24"/>
                  <a:gd name="T18" fmla="*/ 10 w 60"/>
                  <a:gd name="T19" fmla="*/ 22 h 24"/>
                  <a:gd name="T20" fmla="*/ 8 w 60"/>
                  <a:gd name="T21" fmla="*/ 22 h 24"/>
                  <a:gd name="T22" fmla="*/ 8 w 60"/>
                  <a:gd name="T23" fmla="*/ 22 h 24"/>
                  <a:gd name="T24" fmla="*/ 0 w 60"/>
                  <a:gd name="T25" fmla="*/ 14 h 24"/>
                  <a:gd name="T26" fmla="*/ 0 w 60"/>
                  <a:gd name="T27" fmla="*/ 10 h 24"/>
                  <a:gd name="T28" fmla="*/ 0 w 60"/>
                  <a:gd name="T29" fmla="*/ 10 h 24"/>
                  <a:gd name="T30" fmla="*/ 4 w 60"/>
                  <a:gd name="T31" fmla="*/ 6 h 24"/>
                  <a:gd name="T32" fmla="*/ 8 w 60"/>
                  <a:gd name="T33" fmla="*/ 4 h 24"/>
                  <a:gd name="T34" fmla="*/ 8 w 60"/>
                  <a:gd name="T35" fmla="*/ 4 h 24"/>
                  <a:gd name="T36" fmla="*/ 18 w 60"/>
                  <a:gd name="T37" fmla="*/ 2 h 24"/>
                  <a:gd name="T38" fmla="*/ 30 w 60"/>
                  <a:gd name="T39" fmla="*/ 0 h 24"/>
                  <a:gd name="T40" fmla="*/ 30 w 60"/>
                  <a:gd name="T41" fmla="*/ 0 h 24"/>
                  <a:gd name="T42" fmla="*/ 42 w 60"/>
                  <a:gd name="T43" fmla="*/ 2 h 24"/>
                  <a:gd name="T44" fmla="*/ 50 w 60"/>
                  <a:gd name="T45" fmla="*/ 4 h 24"/>
                  <a:gd name="T46" fmla="*/ 50 w 60"/>
                  <a:gd name="T47" fmla="*/ 4 h 24"/>
                  <a:gd name="T48" fmla="*/ 58 w 60"/>
                  <a:gd name="T49" fmla="*/ 8 h 24"/>
                  <a:gd name="T50" fmla="*/ 60 w 60"/>
                  <a:gd name="T51" fmla="*/ 10 h 24"/>
                  <a:gd name="T52" fmla="*/ 60 w 60"/>
                  <a:gd name="T53" fmla="*/ 12 h 24"/>
                  <a:gd name="T54" fmla="*/ 60 w 60"/>
                  <a:gd name="T55" fmla="*/ 14 h 24"/>
                  <a:gd name="T56" fmla="*/ 60 w 60"/>
                  <a:gd name="T57" fmla="*/ 14 h 24"/>
                  <a:gd name="T58" fmla="*/ 60 w 60"/>
                  <a:gd name="T59" fmla="*/ 16 h 24"/>
                  <a:gd name="T60" fmla="*/ 58 w 60"/>
                  <a:gd name="T61" fmla="*/ 16 h 24"/>
                  <a:gd name="T62" fmla="*/ 58 w 60"/>
                  <a:gd name="T6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" h="24">
                    <a:moveTo>
                      <a:pt x="58" y="16"/>
                    </a:moveTo>
                    <a:lnTo>
                      <a:pt x="58" y="16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42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0" y="24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8" y="8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28" name="图文框 27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9" name="图文框 28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31" name="图文框 30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2" name="图文框 31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35" name="图文框 34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4" name="图文框 53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5" name="TextBox 26"/>
          <p:cNvSpPr txBox="1"/>
          <p:nvPr/>
        </p:nvSpPr>
        <p:spPr>
          <a:xfrm>
            <a:off x="1356463" y="2170551"/>
            <a:ext cx="3365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400550" y="1582420"/>
            <a:ext cx="2949575" cy="677545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 smtClean="0">
                <a:solidFill>
                  <a:srgbClr val="C00000"/>
                </a:solidFill>
              </a:rPr>
              <a:t>股市行情图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1" descr="C:\Users\Administrator\AppData\Roaming\Tencent\Users\673614303\QQ\WinTemp\RichOle\WRAM%KGY$O6BLG30JN8~@Y0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67100" y="2330450"/>
            <a:ext cx="4772025" cy="40386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2520950" y="600075"/>
            <a:ext cx="77527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生活中你见过哪些折线统计图？</a:t>
            </a:r>
            <a:endParaRPr lang="zh-CN" altLang="en-US" sz="4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0772726" y="513700"/>
            <a:ext cx="861243" cy="1182707"/>
            <a:chOff x="660399" y="2063949"/>
            <a:chExt cx="2330196" cy="3659389"/>
          </a:xfrm>
        </p:grpSpPr>
        <p:grpSp>
          <p:nvGrpSpPr>
            <p:cNvPr id="38" name="Group 4"/>
            <p:cNvGrpSpPr/>
            <p:nvPr/>
          </p:nvGrpSpPr>
          <p:grpSpPr>
            <a:xfrm>
              <a:off x="1610118" y="5042331"/>
              <a:ext cx="432809" cy="681007"/>
              <a:chOff x="1437030" y="4973753"/>
              <a:chExt cx="427546" cy="672725"/>
            </a:xfrm>
          </p:grpSpPr>
          <p:sp>
            <p:nvSpPr>
              <p:cNvPr id="45" name="Freeform 533"/>
              <p:cNvSpPr/>
              <p:nvPr/>
            </p:nvSpPr>
            <p:spPr bwMode="auto">
              <a:xfrm>
                <a:off x="1655869" y="5097356"/>
                <a:ext cx="50657" cy="56736"/>
              </a:xfrm>
              <a:custGeom>
                <a:avLst/>
                <a:gdLst>
                  <a:gd name="T0" fmla="*/ 0 w 50"/>
                  <a:gd name="T1" fmla="*/ 56 h 56"/>
                  <a:gd name="T2" fmla="*/ 0 w 50"/>
                  <a:gd name="T3" fmla="*/ 22 h 56"/>
                  <a:gd name="T4" fmla="*/ 50 w 50"/>
                  <a:gd name="T5" fmla="*/ 0 h 56"/>
                  <a:gd name="T6" fmla="*/ 50 w 50"/>
                  <a:gd name="T7" fmla="*/ 36 h 56"/>
                  <a:gd name="T8" fmla="*/ 50 w 50"/>
                  <a:gd name="T9" fmla="*/ 36 h 56"/>
                  <a:gd name="T10" fmla="*/ 50 w 50"/>
                  <a:gd name="T11" fmla="*/ 40 h 56"/>
                  <a:gd name="T12" fmla="*/ 46 w 50"/>
                  <a:gd name="T13" fmla="*/ 44 h 56"/>
                  <a:gd name="T14" fmla="*/ 42 w 50"/>
                  <a:gd name="T15" fmla="*/ 48 h 56"/>
                  <a:gd name="T16" fmla="*/ 36 w 50"/>
                  <a:gd name="T17" fmla="*/ 50 h 56"/>
                  <a:gd name="T18" fmla="*/ 36 w 50"/>
                  <a:gd name="T19" fmla="*/ 50 h 56"/>
                  <a:gd name="T20" fmla="*/ 26 w 50"/>
                  <a:gd name="T21" fmla="*/ 54 h 56"/>
                  <a:gd name="T22" fmla="*/ 26 w 50"/>
                  <a:gd name="T23" fmla="*/ 54 h 56"/>
                  <a:gd name="T24" fmla="*/ 16 w 50"/>
                  <a:gd name="T25" fmla="*/ 56 h 56"/>
                  <a:gd name="T26" fmla="*/ 6 w 50"/>
                  <a:gd name="T27" fmla="*/ 56 h 56"/>
                  <a:gd name="T28" fmla="*/ 6 w 50"/>
                  <a:gd name="T29" fmla="*/ 56 h 56"/>
                  <a:gd name="T30" fmla="*/ 0 w 50"/>
                  <a:gd name="T31" fmla="*/ 56 h 56"/>
                  <a:gd name="T32" fmla="*/ 0 w 50"/>
                  <a:gd name="T3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6">
                    <a:moveTo>
                      <a:pt x="0" y="56"/>
                    </a:moveTo>
                    <a:lnTo>
                      <a:pt x="0" y="22"/>
                    </a:lnTo>
                    <a:lnTo>
                      <a:pt x="50" y="0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40"/>
                    </a:lnTo>
                    <a:lnTo>
                      <a:pt x="46" y="44"/>
                    </a:lnTo>
                    <a:lnTo>
                      <a:pt x="42" y="48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6" name="Freeform 534"/>
              <p:cNvSpPr>
                <a:spLocks noEditPoints="1"/>
              </p:cNvSpPr>
              <p:nvPr/>
            </p:nvSpPr>
            <p:spPr bwMode="auto">
              <a:xfrm>
                <a:off x="1605212" y="5115592"/>
                <a:ext cx="50657" cy="38499"/>
              </a:xfrm>
              <a:custGeom>
                <a:avLst/>
                <a:gdLst>
                  <a:gd name="T0" fmla="*/ 50 w 50"/>
                  <a:gd name="T1" fmla="*/ 38 h 38"/>
                  <a:gd name="T2" fmla="*/ 50 w 50"/>
                  <a:gd name="T3" fmla="*/ 38 h 38"/>
                  <a:gd name="T4" fmla="*/ 38 w 50"/>
                  <a:gd name="T5" fmla="*/ 38 h 38"/>
                  <a:gd name="T6" fmla="*/ 38 w 50"/>
                  <a:gd name="T7" fmla="*/ 8 h 38"/>
                  <a:gd name="T8" fmla="*/ 50 w 50"/>
                  <a:gd name="T9" fmla="*/ 4 h 38"/>
                  <a:gd name="T10" fmla="*/ 50 w 50"/>
                  <a:gd name="T11" fmla="*/ 38 h 38"/>
                  <a:gd name="T12" fmla="*/ 0 w 50"/>
                  <a:gd name="T13" fmla="*/ 16 h 38"/>
                  <a:gd name="T14" fmla="*/ 0 w 50"/>
                  <a:gd name="T15" fmla="*/ 0 h 38"/>
                  <a:gd name="T16" fmla="*/ 18 w 50"/>
                  <a:gd name="T17" fmla="*/ 6 h 38"/>
                  <a:gd name="T18" fmla="*/ 18 w 50"/>
                  <a:gd name="T19" fmla="*/ 32 h 38"/>
                  <a:gd name="T20" fmla="*/ 18 w 50"/>
                  <a:gd name="T21" fmla="*/ 32 h 38"/>
                  <a:gd name="T22" fmla="*/ 16 w 50"/>
                  <a:gd name="T23" fmla="*/ 32 h 38"/>
                  <a:gd name="T24" fmla="*/ 16 w 50"/>
                  <a:gd name="T25" fmla="*/ 32 h 38"/>
                  <a:gd name="T26" fmla="*/ 8 w 50"/>
                  <a:gd name="T27" fmla="*/ 30 h 38"/>
                  <a:gd name="T28" fmla="*/ 4 w 50"/>
                  <a:gd name="T29" fmla="*/ 26 h 38"/>
                  <a:gd name="T30" fmla="*/ 0 w 50"/>
                  <a:gd name="T31" fmla="*/ 22 h 38"/>
                  <a:gd name="T32" fmla="*/ 0 w 50"/>
                  <a:gd name="T33" fmla="*/ 18 h 38"/>
                  <a:gd name="T34" fmla="*/ 0 w 50"/>
                  <a:gd name="T35" fmla="*/ 18 h 38"/>
                  <a:gd name="T36" fmla="*/ 0 w 50"/>
                  <a:gd name="T37" fmla="*/ 16 h 38"/>
                  <a:gd name="T38" fmla="*/ 0 w 50"/>
                  <a:gd name="T39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38">
                    <a:moveTo>
                      <a:pt x="50" y="38"/>
                    </a:moveTo>
                    <a:lnTo>
                      <a:pt x="50" y="38"/>
                    </a:lnTo>
                    <a:lnTo>
                      <a:pt x="38" y="38"/>
                    </a:lnTo>
                    <a:lnTo>
                      <a:pt x="38" y="8"/>
                    </a:lnTo>
                    <a:lnTo>
                      <a:pt x="50" y="4"/>
                    </a:lnTo>
                    <a:lnTo>
                      <a:pt x="50" y="38"/>
                    </a:lnTo>
                    <a:close/>
                    <a:moveTo>
                      <a:pt x="0" y="16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8" y="30"/>
                    </a:lnTo>
                    <a:lnTo>
                      <a:pt x="4" y="26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4B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7" name="Freeform 535"/>
              <p:cNvSpPr/>
              <p:nvPr/>
            </p:nvSpPr>
            <p:spPr bwMode="auto">
              <a:xfrm>
                <a:off x="1437030" y="5297958"/>
                <a:ext cx="427546" cy="168181"/>
              </a:xfrm>
              <a:custGeom>
                <a:avLst/>
                <a:gdLst>
                  <a:gd name="T0" fmla="*/ 184 w 422"/>
                  <a:gd name="T1" fmla="*/ 166 h 166"/>
                  <a:gd name="T2" fmla="*/ 182 w 422"/>
                  <a:gd name="T3" fmla="*/ 164 h 166"/>
                  <a:gd name="T4" fmla="*/ 170 w 422"/>
                  <a:gd name="T5" fmla="*/ 160 h 166"/>
                  <a:gd name="T6" fmla="*/ 30 w 422"/>
                  <a:gd name="T7" fmla="*/ 82 h 166"/>
                  <a:gd name="T8" fmla="*/ 28 w 422"/>
                  <a:gd name="T9" fmla="*/ 86 h 166"/>
                  <a:gd name="T10" fmla="*/ 32 w 422"/>
                  <a:gd name="T11" fmla="*/ 92 h 166"/>
                  <a:gd name="T12" fmla="*/ 34 w 422"/>
                  <a:gd name="T13" fmla="*/ 94 h 166"/>
                  <a:gd name="T14" fmla="*/ 38 w 422"/>
                  <a:gd name="T15" fmla="*/ 96 h 166"/>
                  <a:gd name="T16" fmla="*/ 48 w 422"/>
                  <a:gd name="T17" fmla="*/ 94 h 166"/>
                  <a:gd name="T18" fmla="*/ 50 w 422"/>
                  <a:gd name="T19" fmla="*/ 92 h 166"/>
                  <a:gd name="T20" fmla="*/ 52 w 422"/>
                  <a:gd name="T21" fmla="*/ 74 h 166"/>
                  <a:gd name="T22" fmla="*/ 184 w 422"/>
                  <a:gd name="T23" fmla="*/ 44 h 166"/>
                  <a:gd name="T24" fmla="*/ 184 w 422"/>
                  <a:gd name="T25" fmla="*/ 136 h 166"/>
                  <a:gd name="T26" fmla="*/ 184 w 422"/>
                  <a:gd name="T27" fmla="*/ 144 h 166"/>
                  <a:gd name="T28" fmla="*/ 186 w 422"/>
                  <a:gd name="T29" fmla="*/ 152 h 166"/>
                  <a:gd name="T30" fmla="*/ 192 w 422"/>
                  <a:gd name="T31" fmla="*/ 154 h 166"/>
                  <a:gd name="T32" fmla="*/ 198 w 422"/>
                  <a:gd name="T33" fmla="*/ 154 h 166"/>
                  <a:gd name="T34" fmla="*/ 202 w 422"/>
                  <a:gd name="T35" fmla="*/ 152 h 166"/>
                  <a:gd name="T36" fmla="*/ 204 w 422"/>
                  <a:gd name="T37" fmla="*/ 144 h 166"/>
                  <a:gd name="T38" fmla="*/ 330 w 422"/>
                  <a:gd name="T39" fmla="*/ 86 h 166"/>
                  <a:gd name="T40" fmla="*/ 354 w 422"/>
                  <a:gd name="T41" fmla="*/ 76 h 166"/>
                  <a:gd name="T42" fmla="*/ 232 w 422"/>
                  <a:gd name="T43" fmla="*/ 26 h 166"/>
                  <a:gd name="T44" fmla="*/ 228 w 422"/>
                  <a:gd name="T45" fmla="*/ 28 h 166"/>
                  <a:gd name="T46" fmla="*/ 204 w 422"/>
                  <a:gd name="T47" fmla="*/ 14 h 166"/>
                  <a:gd name="T48" fmla="*/ 222 w 422"/>
                  <a:gd name="T49" fmla="*/ 8 h 166"/>
                  <a:gd name="T50" fmla="*/ 226 w 422"/>
                  <a:gd name="T51" fmla="*/ 16 h 166"/>
                  <a:gd name="T52" fmla="*/ 228 w 422"/>
                  <a:gd name="T53" fmla="*/ 18 h 166"/>
                  <a:gd name="T54" fmla="*/ 232 w 422"/>
                  <a:gd name="T55" fmla="*/ 18 h 166"/>
                  <a:gd name="T56" fmla="*/ 242 w 422"/>
                  <a:gd name="T57" fmla="*/ 16 h 166"/>
                  <a:gd name="T58" fmla="*/ 242 w 422"/>
                  <a:gd name="T59" fmla="*/ 0 h 166"/>
                  <a:gd name="T60" fmla="*/ 248 w 422"/>
                  <a:gd name="T61" fmla="*/ 2 h 166"/>
                  <a:gd name="T62" fmla="*/ 374 w 422"/>
                  <a:gd name="T63" fmla="*/ 70 h 166"/>
                  <a:gd name="T64" fmla="*/ 374 w 422"/>
                  <a:gd name="T65" fmla="*/ 74 h 166"/>
                  <a:gd name="T66" fmla="*/ 378 w 422"/>
                  <a:gd name="T67" fmla="*/ 76 h 166"/>
                  <a:gd name="T68" fmla="*/ 384 w 422"/>
                  <a:gd name="T69" fmla="*/ 78 h 166"/>
                  <a:gd name="T70" fmla="*/ 392 w 422"/>
                  <a:gd name="T71" fmla="*/ 76 h 166"/>
                  <a:gd name="T72" fmla="*/ 394 w 422"/>
                  <a:gd name="T73" fmla="*/ 72 h 166"/>
                  <a:gd name="T74" fmla="*/ 392 w 422"/>
                  <a:gd name="T75" fmla="*/ 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2" h="166">
                    <a:moveTo>
                      <a:pt x="422" y="70"/>
                    </a:moveTo>
                    <a:lnTo>
                      <a:pt x="184" y="166"/>
                    </a:lnTo>
                    <a:lnTo>
                      <a:pt x="182" y="166"/>
                    </a:lnTo>
                    <a:lnTo>
                      <a:pt x="182" y="164"/>
                    </a:lnTo>
                    <a:lnTo>
                      <a:pt x="172" y="160"/>
                    </a:lnTo>
                    <a:lnTo>
                      <a:pt x="170" y="160"/>
                    </a:lnTo>
                    <a:lnTo>
                      <a:pt x="0" y="94"/>
                    </a:lnTo>
                    <a:lnTo>
                      <a:pt x="30" y="82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30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4" y="94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44" y="96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50" y="92"/>
                    </a:lnTo>
                    <a:lnTo>
                      <a:pt x="52" y="88"/>
                    </a:lnTo>
                    <a:lnTo>
                      <a:pt x="52" y="74"/>
                    </a:lnTo>
                    <a:lnTo>
                      <a:pt x="184" y="22"/>
                    </a:lnTo>
                    <a:lnTo>
                      <a:pt x="184" y="44"/>
                    </a:lnTo>
                    <a:lnTo>
                      <a:pt x="68" y="90"/>
                    </a:lnTo>
                    <a:lnTo>
                      <a:pt x="184" y="136"/>
                    </a:lnTo>
                    <a:lnTo>
                      <a:pt x="184" y="144"/>
                    </a:lnTo>
                    <a:lnTo>
                      <a:pt x="184" y="144"/>
                    </a:lnTo>
                    <a:lnTo>
                      <a:pt x="186" y="152"/>
                    </a:lnTo>
                    <a:lnTo>
                      <a:pt x="186" y="152"/>
                    </a:lnTo>
                    <a:lnTo>
                      <a:pt x="190" y="154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8" y="154"/>
                    </a:lnTo>
                    <a:lnTo>
                      <a:pt x="202" y="152"/>
                    </a:lnTo>
                    <a:lnTo>
                      <a:pt x="202" y="152"/>
                    </a:lnTo>
                    <a:lnTo>
                      <a:pt x="204" y="148"/>
                    </a:lnTo>
                    <a:lnTo>
                      <a:pt x="204" y="144"/>
                    </a:lnTo>
                    <a:lnTo>
                      <a:pt x="204" y="136"/>
                    </a:lnTo>
                    <a:lnTo>
                      <a:pt x="330" y="86"/>
                    </a:lnTo>
                    <a:lnTo>
                      <a:pt x="332" y="86"/>
                    </a:lnTo>
                    <a:lnTo>
                      <a:pt x="354" y="76"/>
                    </a:lnTo>
                    <a:lnTo>
                      <a:pt x="234" y="26"/>
                    </a:lnTo>
                    <a:lnTo>
                      <a:pt x="232" y="26"/>
                    </a:lnTo>
                    <a:lnTo>
                      <a:pt x="232" y="26"/>
                    </a:lnTo>
                    <a:lnTo>
                      <a:pt x="228" y="28"/>
                    </a:lnTo>
                    <a:lnTo>
                      <a:pt x="204" y="38"/>
                    </a:lnTo>
                    <a:lnTo>
                      <a:pt x="204" y="14"/>
                    </a:lnTo>
                    <a:lnTo>
                      <a:pt x="222" y="8"/>
                    </a:lnTo>
                    <a:lnTo>
                      <a:pt x="222" y="8"/>
                    </a:lnTo>
                    <a:lnTo>
                      <a:pt x="222" y="12"/>
                    </a:lnTo>
                    <a:lnTo>
                      <a:pt x="226" y="16"/>
                    </a:lnTo>
                    <a:lnTo>
                      <a:pt x="226" y="16"/>
                    </a:lnTo>
                    <a:lnTo>
                      <a:pt x="228" y="18"/>
                    </a:lnTo>
                    <a:lnTo>
                      <a:pt x="232" y="18"/>
                    </a:lnTo>
                    <a:lnTo>
                      <a:pt x="232" y="18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2" y="8"/>
                    </a:lnTo>
                    <a:lnTo>
                      <a:pt x="242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372" y="50"/>
                    </a:lnTo>
                    <a:lnTo>
                      <a:pt x="374" y="70"/>
                    </a:lnTo>
                    <a:lnTo>
                      <a:pt x="374" y="70"/>
                    </a:lnTo>
                    <a:lnTo>
                      <a:pt x="374" y="74"/>
                    </a:lnTo>
                    <a:lnTo>
                      <a:pt x="378" y="76"/>
                    </a:lnTo>
                    <a:lnTo>
                      <a:pt x="378" y="76"/>
                    </a:lnTo>
                    <a:lnTo>
                      <a:pt x="380" y="78"/>
                    </a:lnTo>
                    <a:lnTo>
                      <a:pt x="384" y="78"/>
                    </a:lnTo>
                    <a:lnTo>
                      <a:pt x="384" y="78"/>
                    </a:lnTo>
                    <a:lnTo>
                      <a:pt x="392" y="76"/>
                    </a:lnTo>
                    <a:lnTo>
                      <a:pt x="392" y="76"/>
                    </a:lnTo>
                    <a:lnTo>
                      <a:pt x="394" y="72"/>
                    </a:lnTo>
                    <a:lnTo>
                      <a:pt x="394" y="68"/>
                    </a:lnTo>
                    <a:lnTo>
                      <a:pt x="392" y="60"/>
                    </a:lnTo>
                    <a:lnTo>
                      <a:pt x="422" y="70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8" name="Freeform 536"/>
              <p:cNvSpPr>
                <a:spLocks noEditPoints="1"/>
              </p:cNvSpPr>
              <p:nvPr/>
            </p:nvSpPr>
            <p:spPr bwMode="auto">
              <a:xfrm>
                <a:off x="1437030" y="5324299"/>
                <a:ext cx="358652" cy="322179"/>
              </a:xfrm>
              <a:custGeom>
                <a:avLst/>
                <a:gdLst>
                  <a:gd name="T0" fmla="*/ 184 w 354"/>
                  <a:gd name="T1" fmla="*/ 140 h 318"/>
                  <a:gd name="T2" fmla="*/ 184 w 354"/>
                  <a:gd name="T3" fmla="*/ 318 h 318"/>
                  <a:gd name="T4" fmla="*/ 182 w 354"/>
                  <a:gd name="T5" fmla="*/ 316 h 318"/>
                  <a:gd name="T6" fmla="*/ 182 w 354"/>
                  <a:gd name="T7" fmla="*/ 316 h 318"/>
                  <a:gd name="T8" fmla="*/ 0 w 354"/>
                  <a:gd name="T9" fmla="*/ 246 h 318"/>
                  <a:gd name="T10" fmla="*/ 0 w 354"/>
                  <a:gd name="T11" fmla="*/ 68 h 318"/>
                  <a:gd name="T12" fmla="*/ 170 w 354"/>
                  <a:gd name="T13" fmla="*/ 134 h 318"/>
                  <a:gd name="T14" fmla="*/ 172 w 354"/>
                  <a:gd name="T15" fmla="*/ 134 h 318"/>
                  <a:gd name="T16" fmla="*/ 182 w 354"/>
                  <a:gd name="T17" fmla="*/ 138 h 318"/>
                  <a:gd name="T18" fmla="*/ 182 w 354"/>
                  <a:gd name="T19" fmla="*/ 140 h 318"/>
                  <a:gd name="T20" fmla="*/ 184 w 354"/>
                  <a:gd name="T21" fmla="*/ 140 h 318"/>
                  <a:gd name="T22" fmla="*/ 184 w 354"/>
                  <a:gd name="T23" fmla="*/ 110 h 318"/>
                  <a:gd name="T24" fmla="*/ 68 w 354"/>
                  <a:gd name="T25" fmla="*/ 64 h 318"/>
                  <a:gd name="T26" fmla="*/ 184 w 354"/>
                  <a:gd name="T27" fmla="*/ 18 h 318"/>
                  <a:gd name="T28" fmla="*/ 184 w 354"/>
                  <a:gd name="T29" fmla="*/ 110 h 318"/>
                  <a:gd name="T30" fmla="*/ 204 w 354"/>
                  <a:gd name="T31" fmla="*/ 12 h 318"/>
                  <a:gd name="T32" fmla="*/ 228 w 354"/>
                  <a:gd name="T33" fmla="*/ 2 h 318"/>
                  <a:gd name="T34" fmla="*/ 232 w 354"/>
                  <a:gd name="T35" fmla="*/ 0 h 318"/>
                  <a:gd name="T36" fmla="*/ 232 w 354"/>
                  <a:gd name="T37" fmla="*/ 0 h 318"/>
                  <a:gd name="T38" fmla="*/ 234 w 354"/>
                  <a:gd name="T39" fmla="*/ 0 h 318"/>
                  <a:gd name="T40" fmla="*/ 354 w 354"/>
                  <a:gd name="T41" fmla="*/ 50 h 318"/>
                  <a:gd name="T42" fmla="*/ 332 w 354"/>
                  <a:gd name="T43" fmla="*/ 60 h 318"/>
                  <a:gd name="T44" fmla="*/ 330 w 354"/>
                  <a:gd name="T45" fmla="*/ 60 h 318"/>
                  <a:gd name="T46" fmla="*/ 204 w 354"/>
                  <a:gd name="T47" fmla="*/ 110 h 318"/>
                  <a:gd name="T48" fmla="*/ 204 w 354"/>
                  <a:gd name="T49" fmla="*/ 1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4" h="318">
                    <a:moveTo>
                      <a:pt x="184" y="140"/>
                    </a:moveTo>
                    <a:lnTo>
                      <a:pt x="184" y="318"/>
                    </a:lnTo>
                    <a:lnTo>
                      <a:pt x="182" y="316"/>
                    </a:lnTo>
                    <a:lnTo>
                      <a:pt x="182" y="316"/>
                    </a:lnTo>
                    <a:lnTo>
                      <a:pt x="0" y="246"/>
                    </a:lnTo>
                    <a:lnTo>
                      <a:pt x="0" y="68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4" y="140"/>
                    </a:lnTo>
                    <a:close/>
                    <a:moveTo>
                      <a:pt x="184" y="110"/>
                    </a:moveTo>
                    <a:lnTo>
                      <a:pt x="68" y="64"/>
                    </a:lnTo>
                    <a:lnTo>
                      <a:pt x="184" y="18"/>
                    </a:lnTo>
                    <a:lnTo>
                      <a:pt x="184" y="110"/>
                    </a:lnTo>
                    <a:close/>
                    <a:moveTo>
                      <a:pt x="204" y="12"/>
                    </a:moveTo>
                    <a:lnTo>
                      <a:pt x="228" y="2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354" y="50"/>
                    </a:lnTo>
                    <a:lnTo>
                      <a:pt x="332" y="60"/>
                    </a:lnTo>
                    <a:lnTo>
                      <a:pt x="330" y="60"/>
                    </a:lnTo>
                    <a:lnTo>
                      <a:pt x="204" y="110"/>
                    </a:lnTo>
                    <a:lnTo>
                      <a:pt x="204" y="12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9" name="Freeform 537"/>
              <p:cNvSpPr/>
              <p:nvPr/>
            </p:nvSpPr>
            <p:spPr bwMode="auto">
              <a:xfrm>
                <a:off x="1623448" y="5368877"/>
                <a:ext cx="241128" cy="277601"/>
              </a:xfrm>
              <a:custGeom>
                <a:avLst/>
                <a:gdLst>
                  <a:gd name="T0" fmla="*/ 0 w 238"/>
                  <a:gd name="T1" fmla="*/ 96 h 274"/>
                  <a:gd name="T2" fmla="*/ 238 w 238"/>
                  <a:gd name="T3" fmla="*/ 0 h 274"/>
                  <a:gd name="T4" fmla="*/ 238 w 238"/>
                  <a:gd name="T5" fmla="*/ 180 h 274"/>
                  <a:gd name="T6" fmla="*/ 0 w 238"/>
                  <a:gd name="T7" fmla="*/ 274 h 274"/>
                  <a:gd name="T8" fmla="*/ 0 w 238"/>
                  <a:gd name="T9" fmla="*/ 96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274">
                    <a:moveTo>
                      <a:pt x="0" y="96"/>
                    </a:moveTo>
                    <a:lnTo>
                      <a:pt x="238" y="0"/>
                    </a:lnTo>
                    <a:lnTo>
                      <a:pt x="238" y="180"/>
                    </a:lnTo>
                    <a:lnTo>
                      <a:pt x="0" y="27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16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0" name="Freeform 538"/>
              <p:cNvSpPr>
                <a:spLocks noEditPoints="1"/>
              </p:cNvSpPr>
              <p:nvPr/>
            </p:nvSpPr>
            <p:spPr bwMode="auto">
              <a:xfrm>
                <a:off x="1465398" y="4973753"/>
                <a:ext cx="370810" cy="482255"/>
              </a:xfrm>
              <a:custGeom>
                <a:avLst/>
                <a:gdLst>
                  <a:gd name="T0" fmla="*/ 170 w 366"/>
                  <a:gd name="T1" fmla="*/ 130 h 476"/>
                  <a:gd name="T2" fmla="*/ 300 w 366"/>
                  <a:gd name="T3" fmla="*/ 76 h 476"/>
                  <a:gd name="T4" fmla="*/ 330 w 366"/>
                  <a:gd name="T5" fmla="*/ 64 h 476"/>
                  <a:gd name="T6" fmla="*/ 332 w 366"/>
                  <a:gd name="T7" fmla="*/ 66 h 476"/>
                  <a:gd name="T8" fmla="*/ 336 w 366"/>
                  <a:gd name="T9" fmla="*/ 68 h 476"/>
                  <a:gd name="T10" fmla="*/ 338 w 366"/>
                  <a:gd name="T11" fmla="*/ 70 h 476"/>
                  <a:gd name="T12" fmla="*/ 348 w 366"/>
                  <a:gd name="T13" fmla="*/ 174 h 476"/>
                  <a:gd name="T14" fmla="*/ 366 w 366"/>
                  <a:gd name="T15" fmla="*/ 388 h 476"/>
                  <a:gd name="T16" fmla="*/ 364 w 366"/>
                  <a:gd name="T17" fmla="*/ 396 h 476"/>
                  <a:gd name="T18" fmla="*/ 352 w 366"/>
                  <a:gd name="T19" fmla="*/ 400 h 476"/>
                  <a:gd name="T20" fmla="*/ 346 w 366"/>
                  <a:gd name="T21" fmla="*/ 394 h 476"/>
                  <a:gd name="T22" fmla="*/ 238 w 366"/>
                  <a:gd name="T23" fmla="*/ 146 h 476"/>
                  <a:gd name="T24" fmla="*/ 176 w 366"/>
                  <a:gd name="T25" fmla="*/ 466 h 476"/>
                  <a:gd name="T26" fmla="*/ 174 w 366"/>
                  <a:gd name="T27" fmla="*/ 472 h 476"/>
                  <a:gd name="T28" fmla="*/ 164 w 366"/>
                  <a:gd name="T29" fmla="*/ 476 h 476"/>
                  <a:gd name="T30" fmla="*/ 158 w 366"/>
                  <a:gd name="T31" fmla="*/ 472 h 476"/>
                  <a:gd name="T32" fmla="*/ 156 w 366"/>
                  <a:gd name="T33" fmla="*/ 262 h 476"/>
                  <a:gd name="T34" fmla="*/ 24 w 366"/>
                  <a:gd name="T35" fmla="*/ 408 h 476"/>
                  <a:gd name="T36" fmla="*/ 20 w 366"/>
                  <a:gd name="T37" fmla="*/ 414 h 476"/>
                  <a:gd name="T38" fmla="*/ 10 w 366"/>
                  <a:gd name="T39" fmla="*/ 418 h 476"/>
                  <a:gd name="T40" fmla="*/ 4 w 366"/>
                  <a:gd name="T41" fmla="*/ 414 h 476"/>
                  <a:gd name="T42" fmla="*/ 20 w 366"/>
                  <a:gd name="T43" fmla="*/ 200 h 476"/>
                  <a:gd name="T44" fmla="*/ 28 w 366"/>
                  <a:gd name="T45" fmla="*/ 90 h 476"/>
                  <a:gd name="T46" fmla="*/ 30 w 366"/>
                  <a:gd name="T47" fmla="*/ 86 h 476"/>
                  <a:gd name="T48" fmla="*/ 32 w 366"/>
                  <a:gd name="T49" fmla="*/ 82 h 476"/>
                  <a:gd name="T50" fmla="*/ 38 w 366"/>
                  <a:gd name="T51" fmla="*/ 80 h 476"/>
                  <a:gd name="T52" fmla="*/ 138 w 366"/>
                  <a:gd name="T53" fmla="*/ 64 h 476"/>
                  <a:gd name="T54" fmla="*/ 134 w 366"/>
                  <a:gd name="T55" fmla="*/ 116 h 476"/>
                  <a:gd name="T56" fmla="*/ 214 w 366"/>
                  <a:gd name="T57" fmla="*/ 176 h 476"/>
                  <a:gd name="T58" fmla="*/ 214 w 366"/>
                  <a:gd name="T59" fmla="*/ 336 h 476"/>
                  <a:gd name="T60" fmla="*/ 204 w 366"/>
                  <a:gd name="T61" fmla="*/ 338 h 476"/>
                  <a:gd name="T62" fmla="*/ 198 w 366"/>
                  <a:gd name="T63" fmla="*/ 336 h 476"/>
                  <a:gd name="T64" fmla="*/ 194 w 366"/>
                  <a:gd name="T65" fmla="*/ 180 h 476"/>
                  <a:gd name="T66" fmla="*/ 50 w 366"/>
                  <a:gd name="T67" fmla="*/ 106 h 476"/>
                  <a:gd name="T68" fmla="*/ 184 w 366"/>
                  <a:gd name="T69" fmla="*/ 38 h 476"/>
                  <a:gd name="T70" fmla="*/ 150 w 366"/>
                  <a:gd name="T71" fmla="*/ 34 h 476"/>
                  <a:gd name="T72" fmla="*/ 140 w 366"/>
                  <a:gd name="T73" fmla="*/ 28 h 476"/>
                  <a:gd name="T74" fmla="*/ 134 w 366"/>
                  <a:gd name="T75" fmla="*/ 16 h 476"/>
                  <a:gd name="T76" fmla="*/ 150 w 366"/>
                  <a:gd name="T77" fmla="*/ 6 h 476"/>
                  <a:gd name="T78" fmla="*/ 184 w 366"/>
                  <a:gd name="T79" fmla="*/ 0 h 476"/>
                  <a:gd name="T80" fmla="*/ 220 w 366"/>
                  <a:gd name="T81" fmla="*/ 6 h 476"/>
                  <a:gd name="T82" fmla="*/ 234 w 366"/>
                  <a:gd name="T83" fmla="*/ 18 h 476"/>
                  <a:gd name="T84" fmla="*/ 230 w 366"/>
                  <a:gd name="T85" fmla="*/ 28 h 476"/>
                  <a:gd name="T86" fmla="*/ 220 w 366"/>
                  <a:gd name="T87" fmla="*/ 34 h 476"/>
                  <a:gd name="T88" fmla="*/ 184 w 366"/>
                  <a:gd name="T89" fmla="*/ 38 h 476"/>
                  <a:gd name="T90" fmla="*/ 320 w 366"/>
                  <a:gd name="T91" fmla="*/ 92 h 476"/>
                  <a:gd name="T92" fmla="*/ 212 w 366"/>
                  <a:gd name="T93" fmla="*/ 22 h 476"/>
                  <a:gd name="T94" fmla="*/ 214 w 366"/>
                  <a:gd name="T95" fmla="*/ 18 h 476"/>
                  <a:gd name="T96" fmla="*/ 212 w 366"/>
                  <a:gd name="T97" fmla="*/ 14 h 476"/>
                  <a:gd name="T98" fmla="*/ 196 w 366"/>
                  <a:gd name="T99" fmla="*/ 8 h 476"/>
                  <a:gd name="T100" fmla="*/ 172 w 366"/>
                  <a:gd name="T101" fmla="*/ 8 h 476"/>
                  <a:gd name="T102" fmla="*/ 158 w 366"/>
                  <a:gd name="T103" fmla="*/ 12 h 476"/>
                  <a:gd name="T104" fmla="*/ 154 w 366"/>
                  <a:gd name="T105" fmla="*/ 20 h 476"/>
                  <a:gd name="T106" fmla="*/ 164 w 366"/>
                  <a:gd name="T107" fmla="*/ 28 h 476"/>
                  <a:gd name="T108" fmla="*/ 184 w 366"/>
                  <a:gd name="T109" fmla="*/ 30 h 476"/>
                  <a:gd name="T110" fmla="*/ 204 w 366"/>
                  <a:gd name="T111" fmla="*/ 28 h 476"/>
                  <a:gd name="T112" fmla="*/ 212 w 366"/>
                  <a:gd name="T113" fmla="*/ 22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6" h="476">
                    <a:moveTo>
                      <a:pt x="134" y="116"/>
                    </a:moveTo>
                    <a:lnTo>
                      <a:pt x="168" y="128"/>
                    </a:lnTo>
                    <a:lnTo>
                      <a:pt x="170" y="130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300" y="76"/>
                    </a:lnTo>
                    <a:lnTo>
                      <a:pt x="238" y="52"/>
                    </a:lnTo>
                    <a:lnTo>
                      <a:pt x="238" y="28"/>
                    </a:lnTo>
                    <a:lnTo>
                      <a:pt x="330" y="64"/>
                    </a:lnTo>
                    <a:lnTo>
                      <a:pt x="330" y="64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34" y="66"/>
                    </a:lnTo>
                    <a:lnTo>
                      <a:pt x="336" y="68"/>
                    </a:lnTo>
                    <a:lnTo>
                      <a:pt x="336" y="68"/>
                    </a:lnTo>
                    <a:lnTo>
                      <a:pt x="336" y="70"/>
                    </a:lnTo>
                    <a:lnTo>
                      <a:pt x="338" y="70"/>
                    </a:lnTo>
                    <a:lnTo>
                      <a:pt x="338" y="70"/>
                    </a:lnTo>
                    <a:lnTo>
                      <a:pt x="338" y="74"/>
                    </a:lnTo>
                    <a:lnTo>
                      <a:pt x="338" y="76"/>
                    </a:lnTo>
                    <a:lnTo>
                      <a:pt x="348" y="174"/>
                    </a:lnTo>
                    <a:lnTo>
                      <a:pt x="348" y="176"/>
                    </a:lnTo>
                    <a:lnTo>
                      <a:pt x="366" y="388"/>
                    </a:lnTo>
                    <a:lnTo>
                      <a:pt x="366" y="388"/>
                    </a:lnTo>
                    <a:lnTo>
                      <a:pt x="366" y="392"/>
                    </a:lnTo>
                    <a:lnTo>
                      <a:pt x="364" y="396"/>
                    </a:lnTo>
                    <a:lnTo>
                      <a:pt x="364" y="396"/>
                    </a:lnTo>
                    <a:lnTo>
                      <a:pt x="356" y="400"/>
                    </a:lnTo>
                    <a:lnTo>
                      <a:pt x="356" y="400"/>
                    </a:lnTo>
                    <a:lnTo>
                      <a:pt x="352" y="400"/>
                    </a:lnTo>
                    <a:lnTo>
                      <a:pt x="350" y="398"/>
                    </a:lnTo>
                    <a:lnTo>
                      <a:pt x="350" y="398"/>
                    </a:lnTo>
                    <a:lnTo>
                      <a:pt x="346" y="394"/>
                    </a:lnTo>
                    <a:lnTo>
                      <a:pt x="346" y="390"/>
                    </a:lnTo>
                    <a:lnTo>
                      <a:pt x="326" y="184"/>
                    </a:lnTo>
                    <a:lnTo>
                      <a:pt x="238" y="146"/>
                    </a:lnTo>
                    <a:lnTo>
                      <a:pt x="238" y="124"/>
                    </a:lnTo>
                    <a:lnTo>
                      <a:pt x="176" y="150"/>
                    </a:lnTo>
                    <a:lnTo>
                      <a:pt x="176" y="466"/>
                    </a:lnTo>
                    <a:lnTo>
                      <a:pt x="176" y="466"/>
                    </a:lnTo>
                    <a:lnTo>
                      <a:pt x="176" y="468"/>
                    </a:lnTo>
                    <a:lnTo>
                      <a:pt x="174" y="472"/>
                    </a:lnTo>
                    <a:lnTo>
                      <a:pt x="174" y="472"/>
                    </a:lnTo>
                    <a:lnTo>
                      <a:pt x="170" y="474"/>
                    </a:lnTo>
                    <a:lnTo>
                      <a:pt x="164" y="476"/>
                    </a:lnTo>
                    <a:lnTo>
                      <a:pt x="164" y="476"/>
                    </a:lnTo>
                    <a:lnTo>
                      <a:pt x="162" y="474"/>
                    </a:lnTo>
                    <a:lnTo>
                      <a:pt x="158" y="472"/>
                    </a:lnTo>
                    <a:lnTo>
                      <a:pt x="158" y="472"/>
                    </a:lnTo>
                    <a:lnTo>
                      <a:pt x="156" y="466"/>
                    </a:lnTo>
                    <a:lnTo>
                      <a:pt x="156" y="262"/>
                    </a:lnTo>
                    <a:lnTo>
                      <a:pt x="40" y="216"/>
                    </a:lnTo>
                    <a:lnTo>
                      <a:pt x="24" y="408"/>
                    </a:lnTo>
                    <a:lnTo>
                      <a:pt x="24" y="408"/>
                    </a:lnTo>
                    <a:lnTo>
                      <a:pt x="22" y="412"/>
                    </a:lnTo>
                    <a:lnTo>
                      <a:pt x="20" y="414"/>
                    </a:lnTo>
                    <a:lnTo>
                      <a:pt x="20" y="414"/>
                    </a:lnTo>
                    <a:lnTo>
                      <a:pt x="16" y="416"/>
                    </a:lnTo>
                    <a:lnTo>
                      <a:pt x="10" y="418"/>
                    </a:lnTo>
                    <a:lnTo>
                      <a:pt x="10" y="418"/>
                    </a:lnTo>
                    <a:lnTo>
                      <a:pt x="6" y="416"/>
                    </a:lnTo>
                    <a:lnTo>
                      <a:pt x="4" y="414"/>
                    </a:lnTo>
                    <a:lnTo>
                      <a:pt x="4" y="414"/>
                    </a:lnTo>
                    <a:lnTo>
                      <a:pt x="2" y="410"/>
                    </a:lnTo>
                    <a:lnTo>
                      <a:pt x="0" y="406"/>
                    </a:lnTo>
                    <a:lnTo>
                      <a:pt x="20" y="200"/>
                    </a:lnTo>
                    <a:lnTo>
                      <a:pt x="20" y="20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0" y="84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6" y="80"/>
                    </a:lnTo>
                    <a:lnTo>
                      <a:pt x="38" y="80"/>
                    </a:lnTo>
                    <a:lnTo>
                      <a:pt x="134" y="40"/>
                    </a:lnTo>
                    <a:lnTo>
                      <a:pt x="138" y="40"/>
                    </a:lnTo>
                    <a:lnTo>
                      <a:pt x="138" y="64"/>
                    </a:lnTo>
                    <a:lnTo>
                      <a:pt x="134" y="64"/>
                    </a:lnTo>
                    <a:lnTo>
                      <a:pt x="70" y="90"/>
                    </a:lnTo>
                    <a:lnTo>
                      <a:pt x="134" y="116"/>
                    </a:lnTo>
                    <a:close/>
                    <a:moveTo>
                      <a:pt x="194" y="180"/>
                    </a:moveTo>
                    <a:lnTo>
                      <a:pt x="194" y="180"/>
                    </a:lnTo>
                    <a:lnTo>
                      <a:pt x="214" y="176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4" y="336"/>
                    </a:lnTo>
                    <a:lnTo>
                      <a:pt x="214" y="336"/>
                    </a:lnTo>
                    <a:lnTo>
                      <a:pt x="204" y="338"/>
                    </a:lnTo>
                    <a:lnTo>
                      <a:pt x="204" y="338"/>
                    </a:lnTo>
                    <a:lnTo>
                      <a:pt x="200" y="338"/>
                    </a:lnTo>
                    <a:lnTo>
                      <a:pt x="198" y="336"/>
                    </a:lnTo>
                    <a:lnTo>
                      <a:pt x="198" y="336"/>
                    </a:lnTo>
                    <a:lnTo>
                      <a:pt x="194" y="332"/>
                    </a:lnTo>
                    <a:lnTo>
                      <a:pt x="194" y="328"/>
                    </a:lnTo>
                    <a:lnTo>
                      <a:pt x="194" y="180"/>
                    </a:lnTo>
                    <a:close/>
                    <a:moveTo>
                      <a:pt x="156" y="240"/>
                    </a:moveTo>
                    <a:lnTo>
                      <a:pt x="156" y="146"/>
                    </a:lnTo>
                    <a:lnTo>
                      <a:pt x="50" y="106"/>
                    </a:lnTo>
                    <a:lnTo>
                      <a:pt x="42" y="192"/>
                    </a:lnTo>
                    <a:lnTo>
                      <a:pt x="156" y="240"/>
                    </a:lnTo>
                    <a:close/>
                    <a:moveTo>
                      <a:pt x="184" y="38"/>
                    </a:moveTo>
                    <a:lnTo>
                      <a:pt x="184" y="38"/>
                    </a:lnTo>
                    <a:lnTo>
                      <a:pt x="166" y="38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40" y="28"/>
                    </a:lnTo>
                    <a:lnTo>
                      <a:pt x="134" y="22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40" y="10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66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204" y="0"/>
                    </a:lnTo>
                    <a:lnTo>
                      <a:pt x="220" y="6"/>
                    </a:lnTo>
                    <a:lnTo>
                      <a:pt x="220" y="6"/>
                    </a:lnTo>
                    <a:lnTo>
                      <a:pt x="230" y="12"/>
                    </a:lnTo>
                    <a:lnTo>
                      <a:pt x="234" y="14"/>
                    </a:lnTo>
                    <a:lnTo>
                      <a:pt x="234" y="18"/>
                    </a:lnTo>
                    <a:lnTo>
                      <a:pt x="234" y="20"/>
                    </a:lnTo>
                    <a:lnTo>
                      <a:pt x="234" y="20"/>
                    </a:lnTo>
                    <a:lnTo>
                      <a:pt x="230" y="28"/>
                    </a:lnTo>
                    <a:lnTo>
                      <a:pt x="230" y="28"/>
                    </a:lnTo>
                    <a:lnTo>
                      <a:pt x="220" y="34"/>
                    </a:lnTo>
                    <a:lnTo>
                      <a:pt x="220" y="34"/>
                    </a:lnTo>
                    <a:lnTo>
                      <a:pt x="204" y="38"/>
                    </a:lnTo>
                    <a:lnTo>
                      <a:pt x="184" y="38"/>
                    </a:lnTo>
                    <a:lnTo>
                      <a:pt x="184" y="38"/>
                    </a:lnTo>
                    <a:close/>
                    <a:moveTo>
                      <a:pt x="238" y="124"/>
                    </a:moveTo>
                    <a:lnTo>
                      <a:pt x="324" y="160"/>
                    </a:lnTo>
                    <a:lnTo>
                      <a:pt x="320" y="92"/>
                    </a:lnTo>
                    <a:lnTo>
                      <a:pt x="238" y="124"/>
                    </a:lnTo>
                    <a:close/>
                    <a:moveTo>
                      <a:pt x="212" y="22"/>
                    </a:moveTo>
                    <a:lnTo>
                      <a:pt x="212" y="22"/>
                    </a:lnTo>
                    <a:lnTo>
                      <a:pt x="214" y="22"/>
                    </a:lnTo>
                    <a:lnTo>
                      <a:pt x="214" y="20"/>
                    </a:lnTo>
                    <a:lnTo>
                      <a:pt x="214" y="18"/>
                    </a:lnTo>
                    <a:lnTo>
                      <a:pt x="214" y="18"/>
                    </a:lnTo>
                    <a:lnTo>
                      <a:pt x="214" y="16"/>
                    </a:lnTo>
                    <a:lnTo>
                      <a:pt x="212" y="14"/>
                    </a:lnTo>
                    <a:lnTo>
                      <a:pt x="204" y="10"/>
                    </a:lnTo>
                    <a:lnTo>
                      <a:pt x="204" y="10"/>
                    </a:lnTo>
                    <a:lnTo>
                      <a:pt x="196" y="8"/>
                    </a:lnTo>
                    <a:lnTo>
                      <a:pt x="184" y="6"/>
                    </a:lnTo>
                    <a:lnTo>
                      <a:pt x="184" y="6"/>
                    </a:lnTo>
                    <a:lnTo>
                      <a:pt x="172" y="8"/>
                    </a:lnTo>
                    <a:lnTo>
                      <a:pt x="162" y="10"/>
                    </a:lnTo>
                    <a:lnTo>
                      <a:pt x="162" y="10"/>
                    </a:lnTo>
                    <a:lnTo>
                      <a:pt x="158" y="12"/>
                    </a:lnTo>
                    <a:lnTo>
                      <a:pt x="154" y="16"/>
                    </a:lnTo>
                    <a:lnTo>
                      <a:pt x="154" y="20"/>
                    </a:lnTo>
                    <a:lnTo>
                      <a:pt x="154" y="20"/>
                    </a:lnTo>
                    <a:lnTo>
                      <a:pt x="162" y="28"/>
                    </a:lnTo>
                    <a:lnTo>
                      <a:pt x="162" y="28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74" y="30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96" y="30"/>
                    </a:lnTo>
                    <a:lnTo>
                      <a:pt x="204" y="28"/>
                    </a:lnTo>
                    <a:lnTo>
                      <a:pt x="204" y="28"/>
                    </a:lnTo>
                    <a:lnTo>
                      <a:pt x="212" y="22"/>
                    </a:lnTo>
                    <a:lnTo>
                      <a:pt x="212" y="22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1" name="Freeform 540"/>
              <p:cNvSpPr/>
              <p:nvPr/>
            </p:nvSpPr>
            <p:spPr bwMode="auto">
              <a:xfrm>
                <a:off x="1651816" y="5002121"/>
                <a:ext cx="50657" cy="95235"/>
              </a:xfrm>
              <a:custGeom>
                <a:avLst/>
                <a:gdLst>
                  <a:gd name="T0" fmla="*/ 30 w 50"/>
                  <a:gd name="T1" fmla="*/ 82 h 94"/>
                  <a:gd name="T2" fmla="*/ 0 w 50"/>
                  <a:gd name="T3" fmla="*/ 94 h 94"/>
                  <a:gd name="T4" fmla="*/ 0 w 50"/>
                  <a:gd name="T5" fmla="*/ 10 h 94"/>
                  <a:gd name="T6" fmla="*/ 0 w 50"/>
                  <a:gd name="T7" fmla="*/ 10 h 94"/>
                  <a:gd name="T8" fmla="*/ 20 w 50"/>
                  <a:gd name="T9" fmla="*/ 10 h 94"/>
                  <a:gd name="T10" fmla="*/ 36 w 50"/>
                  <a:gd name="T11" fmla="*/ 6 h 94"/>
                  <a:gd name="T12" fmla="*/ 36 w 50"/>
                  <a:gd name="T13" fmla="*/ 6 h 94"/>
                  <a:gd name="T14" fmla="*/ 46 w 50"/>
                  <a:gd name="T15" fmla="*/ 0 h 94"/>
                  <a:gd name="T16" fmla="*/ 50 w 50"/>
                  <a:gd name="T17" fmla="*/ 0 h 94"/>
                  <a:gd name="T18" fmla="*/ 50 w 50"/>
                  <a:gd name="T19" fmla="*/ 72 h 94"/>
                  <a:gd name="T20" fmla="*/ 26 w 50"/>
                  <a:gd name="T21" fmla="*/ 82 h 94"/>
                  <a:gd name="T22" fmla="*/ 30 w 50"/>
                  <a:gd name="T23" fmla="*/ 8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94">
                    <a:moveTo>
                      <a:pt x="30" y="82"/>
                    </a:moveTo>
                    <a:lnTo>
                      <a:pt x="0" y="9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0" y="1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0" y="72"/>
                    </a:lnTo>
                    <a:lnTo>
                      <a:pt x="26" y="82"/>
                    </a:lnTo>
                    <a:lnTo>
                      <a:pt x="30" y="82"/>
                    </a:lnTo>
                    <a:close/>
                  </a:path>
                </a:pathLst>
              </a:custGeom>
              <a:solidFill>
                <a:srgbClr val="F1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2" name="Freeform 541"/>
              <p:cNvSpPr/>
              <p:nvPr/>
            </p:nvSpPr>
            <p:spPr bwMode="auto">
              <a:xfrm>
                <a:off x="1601159" y="4996042"/>
                <a:ext cx="50657" cy="107393"/>
              </a:xfrm>
              <a:custGeom>
                <a:avLst/>
                <a:gdLst>
                  <a:gd name="T0" fmla="*/ 50 w 50"/>
                  <a:gd name="T1" fmla="*/ 100 h 106"/>
                  <a:gd name="T2" fmla="*/ 34 w 50"/>
                  <a:gd name="T3" fmla="*/ 106 h 106"/>
                  <a:gd name="T4" fmla="*/ 0 w 50"/>
                  <a:gd name="T5" fmla="*/ 94 h 106"/>
                  <a:gd name="T6" fmla="*/ 0 w 50"/>
                  <a:gd name="T7" fmla="*/ 42 h 106"/>
                  <a:gd name="T8" fmla="*/ 4 w 50"/>
                  <a:gd name="T9" fmla="*/ 42 h 106"/>
                  <a:gd name="T10" fmla="*/ 4 w 50"/>
                  <a:gd name="T11" fmla="*/ 18 h 106"/>
                  <a:gd name="T12" fmla="*/ 0 w 50"/>
                  <a:gd name="T13" fmla="*/ 18 h 106"/>
                  <a:gd name="T14" fmla="*/ 0 w 50"/>
                  <a:gd name="T15" fmla="*/ 0 h 106"/>
                  <a:gd name="T16" fmla="*/ 0 w 50"/>
                  <a:gd name="T17" fmla="*/ 0 h 106"/>
                  <a:gd name="T18" fmla="*/ 6 w 50"/>
                  <a:gd name="T19" fmla="*/ 6 h 106"/>
                  <a:gd name="T20" fmla="*/ 16 w 50"/>
                  <a:gd name="T21" fmla="*/ 12 h 106"/>
                  <a:gd name="T22" fmla="*/ 16 w 50"/>
                  <a:gd name="T23" fmla="*/ 12 h 106"/>
                  <a:gd name="T24" fmla="*/ 16 w 50"/>
                  <a:gd name="T25" fmla="*/ 12 h 106"/>
                  <a:gd name="T26" fmla="*/ 32 w 50"/>
                  <a:gd name="T27" fmla="*/ 16 h 106"/>
                  <a:gd name="T28" fmla="*/ 50 w 50"/>
                  <a:gd name="T29" fmla="*/ 16 h 106"/>
                  <a:gd name="T30" fmla="*/ 50 w 50"/>
                  <a:gd name="T31" fmla="*/ 10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106">
                    <a:moveTo>
                      <a:pt x="50" y="100"/>
                    </a:moveTo>
                    <a:lnTo>
                      <a:pt x="34" y="106"/>
                    </a:lnTo>
                    <a:lnTo>
                      <a:pt x="0" y="94"/>
                    </a:lnTo>
                    <a:lnTo>
                      <a:pt x="0" y="42"/>
                    </a:lnTo>
                    <a:lnTo>
                      <a:pt x="4" y="4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32" y="16"/>
                    </a:lnTo>
                    <a:lnTo>
                      <a:pt x="50" y="16"/>
                    </a:lnTo>
                    <a:lnTo>
                      <a:pt x="50" y="10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grpSp>
          <p:nvGrpSpPr>
            <p:cNvPr id="39" name="Group 62"/>
            <p:cNvGrpSpPr/>
            <p:nvPr/>
          </p:nvGrpSpPr>
          <p:grpSpPr>
            <a:xfrm>
              <a:off x="660399" y="2063949"/>
              <a:ext cx="2330196" cy="3009148"/>
              <a:chOff x="498861" y="2031592"/>
              <a:chExt cx="2301858" cy="2972554"/>
            </a:xfrm>
            <a:solidFill>
              <a:srgbClr val="E7E6E6">
                <a:lumMod val="10000"/>
              </a:srgb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Freeform 529"/>
              <p:cNvSpPr>
                <a:spLocks noEditPoints="1"/>
              </p:cNvSpPr>
              <p:nvPr/>
            </p:nvSpPr>
            <p:spPr bwMode="auto">
              <a:xfrm>
                <a:off x="1668027" y="2035645"/>
                <a:ext cx="1132692" cy="2863136"/>
              </a:xfrm>
              <a:custGeom>
                <a:avLst/>
                <a:gdLst>
                  <a:gd name="T0" fmla="*/ 64 w 1118"/>
                  <a:gd name="T1" fmla="*/ 2820 h 2826"/>
                  <a:gd name="T2" fmla="*/ 152 w 1118"/>
                  <a:gd name="T3" fmla="*/ 2798 h 2826"/>
                  <a:gd name="T4" fmla="*/ 190 w 1118"/>
                  <a:gd name="T5" fmla="*/ 2780 h 2826"/>
                  <a:gd name="T6" fmla="*/ 238 w 1118"/>
                  <a:gd name="T7" fmla="*/ 2750 h 2826"/>
                  <a:gd name="T8" fmla="*/ 258 w 1118"/>
                  <a:gd name="T9" fmla="*/ 2728 h 2826"/>
                  <a:gd name="T10" fmla="*/ 274 w 1118"/>
                  <a:gd name="T11" fmla="*/ 2690 h 2826"/>
                  <a:gd name="T12" fmla="*/ 770 w 1118"/>
                  <a:gd name="T13" fmla="*/ 1686 h 2826"/>
                  <a:gd name="T14" fmla="*/ 820 w 1118"/>
                  <a:gd name="T15" fmla="*/ 1556 h 2826"/>
                  <a:gd name="T16" fmla="*/ 868 w 1118"/>
                  <a:gd name="T17" fmla="*/ 1350 h 2826"/>
                  <a:gd name="T18" fmla="*/ 884 w 1118"/>
                  <a:gd name="T19" fmla="*/ 1128 h 2826"/>
                  <a:gd name="T20" fmla="*/ 880 w 1118"/>
                  <a:gd name="T21" fmla="*/ 1012 h 2826"/>
                  <a:gd name="T22" fmla="*/ 858 w 1118"/>
                  <a:gd name="T23" fmla="*/ 846 h 2826"/>
                  <a:gd name="T24" fmla="*/ 818 w 1118"/>
                  <a:gd name="T25" fmla="*/ 692 h 2826"/>
                  <a:gd name="T26" fmla="*/ 760 w 1118"/>
                  <a:gd name="T27" fmla="*/ 546 h 2826"/>
                  <a:gd name="T28" fmla="*/ 682 w 1118"/>
                  <a:gd name="T29" fmla="*/ 410 h 2826"/>
                  <a:gd name="T30" fmla="*/ 618 w 1118"/>
                  <a:gd name="T31" fmla="*/ 326 h 2826"/>
                  <a:gd name="T32" fmla="*/ 526 w 1118"/>
                  <a:gd name="T33" fmla="*/ 222 h 2826"/>
                  <a:gd name="T34" fmla="*/ 428 w 1118"/>
                  <a:gd name="T35" fmla="*/ 140 h 2826"/>
                  <a:gd name="T36" fmla="*/ 322 w 1118"/>
                  <a:gd name="T37" fmla="*/ 74 h 2826"/>
                  <a:gd name="T38" fmla="*/ 210 w 1118"/>
                  <a:gd name="T39" fmla="*/ 30 h 2826"/>
                  <a:gd name="T40" fmla="*/ 90 w 1118"/>
                  <a:gd name="T41" fmla="*/ 4 h 2826"/>
                  <a:gd name="T42" fmla="*/ 102 w 1118"/>
                  <a:gd name="T43" fmla="*/ 4 h 2826"/>
                  <a:gd name="T44" fmla="*/ 256 w 1118"/>
                  <a:gd name="T45" fmla="*/ 28 h 2826"/>
                  <a:gd name="T46" fmla="*/ 400 w 1118"/>
                  <a:gd name="T47" fmla="*/ 72 h 2826"/>
                  <a:gd name="T48" fmla="*/ 536 w 1118"/>
                  <a:gd name="T49" fmla="*/ 138 h 2826"/>
                  <a:gd name="T50" fmla="*/ 664 w 1118"/>
                  <a:gd name="T51" fmla="*/ 222 h 2826"/>
                  <a:gd name="T52" fmla="*/ 784 w 1118"/>
                  <a:gd name="T53" fmla="*/ 328 h 2826"/>
                  <a:gd name="T54" fmla="*/ 862 w 1118"/>
                  <a:gd name="T55" fmla="*/ 414 h 2826"/>
                  <a:gd name="T56" fmla="*/ 960 w 1118"/>
                  <a:gd name="T57" fmla="*/ 550 h 2826"/>
                  <a:gd name="T58" fmla="*/ 1034 w 1118"/>
                  <a:gd name="T59" fmla="*/ 696 h 2826"/>
                  <a:gd name="T60" fmla="*/ 1084 w 1118"/>
                  <a:gd name="T61" fmla="*/ 852 h 2826"/>
                  <a:gd name="T62" fmla="*/ 1112 w 1118"/>
                  <a:gd name="T63" fmla="*/ 1016 h 2826"/>
                  <a:gd name="T64" fmla="*/ 1118 w 1118"/>
                  <a:gd name="T65" fmla="*/ 1132 h 2826"/>
                  <a:gd name="T66" fmla="*/ 1098 w 1118"/>
                  <a:gd name="T67" fmla="*/ 1356 h 2826"/>
                  <a:gd name="T68" fmla="*/ 1050 w 1118"/>
                  <a:gd name="T69" fmla="*/ 1528 h 2826"/>
                  <a:gd name="T70" fmla="*/ 1008 w 1118"/>
                  <a:gd name="T71" fmla="*/ 1626 h 2826"/>
                  <a:gd name="T72" fmla="*/ 974 w 1118"/>
                  <a:gd name="T73" fmla="*/ 1690 h 2826"/>
                  <a:gd name="T74" fmla="*/ 350 w 1118"/>
                  <a:gd name="T75" fmla="*/ 2690 h 2826"/>
                  <a:gd name="T76" fmla="*/ 338 w 1118"/>
                  <a:gd name="T77" fmla="*/ 2716 h 2826"/>
                  <a:gd name="T78" fmla="*/ 318 w 1118"/>
                  <a:gd name="T79" fmla="*/ 2740 h 2826"/>
                  <a:gd name="T80" fmla="*/ 266 w 1118"/>
                  <a:gd name="T81" fmla="*/ 2772 h 2826"/>
                  <a:gd name="T82" fmla="*/ 218 w 1118"/>
                  <a:gd name="T83" fmla="*/ 2792 h 2826"/>
                  <a:gd name="T84" fmla="*/ 138 w 1118"/>
                  <a:gd name="T85" fmla="*/ 2812 h 2826"/>
                  <a:gd name="T86" fmla="*/ 48 w 1118"/>
                  <a:gd name="T87" fmla="*/ 2824 h 2826"/>
                  <a:gd name="T88" fmla="*/ 0 w 1118"/>
                  <a:gd name="T89" fmla="*/ 2826 h 2826"/>
                  <a:gd name="T90" fmla="*/ 24 w 1118"/>
                  <a:gd name="T91" fmla="*/ 2 h 2826"/>
                  <a:gd name="T92" fmla="*/ 90 w 1118"/>
                  <a:gd name="T93" fmla="*/ 26 h 2826"/>
                  <a:gd name="T94" fmla="*/ 152 w 1118"/>
                  <a:gd name="T95" fmla="*/ 68 h 2826"/>
                  <a:gd name="T96" fmla="*/ 210 w 1118"/>
                  <a:gd name="T97" fmla="*/ 134 h 2826"/>
                  <a:gd name="T98" fmla="*/ 266 w 1118"/>
                  <a:gd name="T99" fmla="*/ 220 h 2826"/>
                  <a:gd name="T100" fmla="*/ 316 w 1118"/>
                  <a:gd name="T101" fmla="*/ 326 h 2826"/>
                  <a:gd name="T102" fmla="*/ 350 w 1118"/>
                  <a:gd name="T103" fmla="*/ 412 h 2826"/>
                  <a:gd name="T104" fmla="*/ 390 w 1118"/>
                  <a:gd name="T105" fmla="*/ 548 h 2826"/>
                  <a:gd name="T106" fmla="*/ 422 w 1118"/>
                  <a:gd name="T107" fmla="*/ 694 h 2826"/>
                  <a:gd name="T108" fmla="*/ 448 w 1118"/>
                  <a:gd name="T109" fmla="*/ 904 h 2826"/>
                  <a:gd name="T110" fmla="*/ 456 w 1118"/>
                  <a:gd name="T111" fmla="*/ 1130 h 2826"/>
                  <a:gd name="T112" fmla="*/ 448 w 1118"/>
                  <a:gd name="T113" fmla="*/ 1354 h 2826"/>
                  <a:gd name="T114" fmla="*/ 422 w 1118"/>
                  <a:gd name="T115" fmla="*/ 1560 h 2826"/>
                  <a:gd name="T116" fmla="*/ 396 w 1118"/>
                  <a:gd name="T117" fmla="*/ 1688 h 2826"/>
                  <a:gd name="T118" fmla="*/ 136 w 1118"/>
                  <a:gd name="T119" fmla="*/ 2690 h 2826"/>
                  <a:gd name="T120" fmla="*/ 122 w 1118"/>
                  <a:gd name="T121" fmla="*/ 2740 h 2826"/>
                  <a:gd name="T122" fmla="*/ 90 w 1118"/>
                  <a:gd name="T123" fmla="*/ 2782 h 2826"/>
                  <a:gd name="T124" fmla="*/ 26 w 1118"/>
                  <a:gd name="T125" fmla="*/ 2820 h 2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8" h="2826">
                    <a:moveTo>
                      <a:pt x="14" y="2826"/>
                    </a:moveTo>
                    <a:lnTo>
                      <a:pt x="14" y="2826"/>
                    </a:lnTo>
                    <a:lnTo>
                      <a:pt x="64" y="2820"/>
                    </a:lnTo>
                    <a:lnTo>
                      <a:pt x="110" y="2812"/>
                    </a:lnTo>
                    <a:lnTo>
                      <a:pt x="132" y="2806"/>
                    </a:lnTo>
                    <a:lnTo>
                      <a:pt x="152" y="2798"/>
                    </a:lnTo>
                    <a:lnTo>
                      <a:pt x="172" y="2790"/>
                    </a:lnTo>
                    <a:lnTo>
                      <a:pt x="190" y="2780"/>
                    </a:lnTo>
                    <a:lnTo>
                      <a:pt x="190" y="2780"/>
                    </a:lnTo>
                    <a:lnTo>
                      <a:pt x="208" y="2770"/>
                    </a:lnTo>
                    <a:lnTo>
                      <a:pt x="224" y="2760"/>
                    </a:lnTo>
                    <a:lnTo>
                      <a:pt x="238" y="2750"/>
                    </a:lnTo>
                    <a:lnTo>
                      <a:pt x="250" y="2740"/>
                    </a:lnTo>
                    <a:lnTo>
                      <a:pt x="250" y="2740"/>
                    </a:lnTo>
                    <a:lnTo>
                      <a:pt x="258" y="2728"/>
                    </a:lnTo>
                    <a:lnTo>
                      <a:pt x="266" y="2716"/>
                    </a:lnTo>
                    <a:lnTo>
                      <a:pt x="272" y="2704"/>
                    </a:lnTo>
                    <a:lnTo>
                      <a:pt x="274" y="2690"/>
                    </a:lnTo>
                    <a:lnTo>
                      <a:pt x="738" y="1752"/>
                    </a:lnTo>
                    <a:lnTo>
                      <a:pt x="738" y="1752"/>
                    </a:lnTo>
                    <a:lnTo>
                      <a:pt x="770" y="1686"/>
                    </a:lnTo>
                    <a:lnTo>
                      <a:pt x="770" y="1686"/>
                    </a:lnTo>
                    <a:lnTo>
                      <a:pt x="796" y="1622"/>
                    </a:lnTo>
                    <a:lnTo>
                      <a:pt x="820" y="1556"/>
                    </a:lnTo>
                    <a:lnTo>
                      <a:pt x="840" y="1490"/>
                    </a:lnTo>
                    <a:lnTo>
                      <a:pt x="856" y="1420"/>
                    </a:lnTo>
                    <a:lnTo>
                      <a:pt x="868" y="1350"/>
                    </a:lnTo>
                    <a:lnTo>
                      <a:pt x="878" y="1278"/>
                    </a:lnTo>
                    <a:lnTo>
                      <a:pt x="884" y="1204"/>
                    </a:lnTo>
                    <a:lnTo>
                      <a:pt x="884" y="1128"/>
                    </a:lnTo>
                    <a:lnTo>
                      <a:pt x="884" y="1128"/>
                    </a:lnTo>
                    <a:lnTo>
                      <a:pt x="884" y="1068"/>
                    </a:lnTo>
                    <a:lnTo>
                      <a:pt x="880" y="1012"/>
                    </a:lnTo>
                    <a:lnTo>
                      <a:pt x="876" y="956"/>
                    </a:lnTo>
                    <a:lnTo>
                      <a:pt x="868" y="900"/>
                    </a:lnTo>
                    <a:lnTo>
                      <a:pt x="858" y="846"/>
                    </a:lnTo>
                    <a:lnTo>
                      <a:pt x="848" y="794"/>
                    </a:lnTo>
                    <a:lnTo>
                      <a:pt x="834" y="742"/>
                    </a:lnTo>
                    <a:lnTo>
                      <a:pt x="818" y="692"/>
                    </a:lnTo>
                    <a:lnTo>
                      <a:pt x="800" y="642"/>
                    </a:lnTo>
                    <a:lnTo>
                      <a:pt x="782" y="594"/>
                    </a:lnTo>
                    <a:lnTo>
                      <a:pt x="760" y="546"/>
                    </a:lnTo>
                    <a:lnTo>
                      <a:pt x="736" y="500"/>
                    </a:lnTo>
                    <a:lnTo>
                      <a:pt x="710" y="454"/>
                    </a:lnTo>
                    <a:lnTo>
                      <a:pt x="682" y="410"/>
                    </a:lnTo>
                    <a:lnTo>
                      <a:pt x="652" y="368"/>
                    </a:lnTo>
                    <a:lnTo>
                      <a:pt x="618" y="326"/>
                    </a:lnTo>
                    <a:lnTo>
                      <a:pt x="618" y="326"/>
                    </a:lnTo>
                    <a:lnTo>
                      <a:pt x="588" y="290"/>
                    </a:lnTo>
                    <a:lnTo>
                      <a:pt x="558" y="254"/>
                    </a:lnTo>
                    <a:lnTo>
                      <a:pt x="526" y="222"/>
                    </a:lnTo>
                    <a:lnTo>
                      <a:pt x="494" y="192"/>
                    </a:lnTo>
                    <a:lnTo>
                      <a:pt x="460" y="164"/>
                    </a:lnTo>
                    <a:lnTo>
                      <a:pt x="428" y="140"/>
                    </a:lnTo>
                    <a:lnTo>
                      <a:pt x="392" y="116"/>
                    </a:lnTo>
                    <a:lnTo>
                      <a:pt x="358" y="94"/>
                    </a:lnTo>
                    <a:lnTo>
                      <a:pt x="322" y="74"/>
                    </a:lnTo>
                    <a:lnTo>
                      <a:pt x="284" y="58"/>
                    </a:lnTo>
                    <a:lnTo>
                      <a:pt x="248" y="42"/>
                    </a:lnTo>
                    <a:lnTo>
                      <a:pt x="210" y="30"/>
                    </a:lnTo>
                    <a:lnTo>
                      <a:pt x="170" y="18"/>
                    </a:lnTo>
                    <a:lnTo>
                      <a:pt x="130" y="10"/>
                    </a:lnTo>
                    <a:lnTo>
                      <a:pt x="90" y="4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102" y="4"/>
                    </a:lnTo>
                    <a:lnTo>
                      <a:pt x="154" y="10"/>
                    </a:lnTo>
                    <a:lnTo>
                      <a:pt x="206" y="18"/>
                    </a:lnTo>
                    <a:lnTo>
                      <a:pt x="256" y="28"/>
                    </a:lnTo>
                    <a:lnTo>
                      <a:pt x="304" y="40"/>
                    </a:lnTo>
                    <a:lnTo>
                      <a:pt x="352" y="56"/>
                    </a:lnTo>
                    <a:lnTo>
                      <a:pt x="400" y="72"/>
                    </a:lnTo>
                    <a:lnTo>
                      <a:pt x="446" y="92"/>
                    </a:lnTo>
                    <a:lnTo>
                      <a:pt x="492" y="114"/>
                    </a:lnTo>
                    <a:lnTo>
                      <a:pt x="536" y="138"/>
                    </a:lnTo>
                    <a:lnTo>
                      <a:pt x="580" y="164"/>
                    </a:lnTo>
                    <a:lnTo>
                      <a:pt x="622" y="192"/>
                    </a:lnTo>
                    <a:lnTo>
                      <a:pt x="664" y="222"/>
                    </a:lnTo>
                    <a:lnTo>
                      <a:pt x="706" y="256"/>
                    </a:lnTo>
                    <a:lnTo>
                      <a:pt x="744" y="290"/>
                    </a:lnTo>
                    <a:lnTo>
                      <a:pt x="784" y="328"/>
                    </a:lnTo>
                    <a:lnTo>
                      <a:pt x="784" y="328"/>
                    </a:lnTo>
                    <a:lnTo>
                      <a:pt x="824" y="370"/>
                    </a:lnTo>
                    <a:lnTo>
                      <a:pt x="862" y="414"/>
                    </a:lnTo>
                    <a:lnTo>
                      <a:pt x="898" y="458"/>
                    </a:lnTo>
                    <a:lnTo>
                      <a:pt x="930" y="504"/>
                    </a:lnTo>
                    <a:lnTo>
                      <a:pt x="960" y="550"/>
                    </a:lnTo>
                    <a:lnTo>
                      <a:pt x="986" y="598"/>
                    </a:lnTo>
                    <a:lnTo>
                      <a:pt x="1012" y="646"/>
                    </a:lnTo>
                    <a:lnTo>
                      <a:pt x="1034" y="696"/>
                    </a:lnTo>
                    <a:lnTo>
                      <a:pt x="1054" y="746"/>
                    </a:lnTo>
                    <a:lnTo>
                      <a:pt x="1070" y="798"/>
                    </a:lnTo>
                    <a:lnTo>
                      <a:pt x="1084" y="852"/>
                    </a:lnTo>
                    <a:lnTo>
                      <a:pt x="1096" y="906"/>
                    </a:lnTo>
                    <a:lnTo>
                      <a:pt x="1106" y="960"/>
                    </a:lnTo>
                    <a:lnTo>
                      <a:pt x="1112" y="1016"/>
                    </a:lnTo>
                    <a:lnTo>
                      <a:pt x="1116" y="1074"/>
                    </a:lnTo>
                    <a:lnTo>
                      <a:pt x="1118" y="1132"/>
                    </a:lnTo>
                    <a:lnTo>
                      <a:pt x="1118" y="1132"/>
                    </a:lnTo>
                    <a:lnTo>
                      <a:pt x="1114" y="1208"/>
                    </a:lnTo>
                    <a:lnTo>
                      <a:pt x="1108" y="1282"/>
                    </a:lnTo>
                    <a:lnTo>
                      <a:pt x="1098" y="1356"/>
                    </a:lnTo>
                    <a:lnTo>
                      <a:pt x="1082" y="1426"/>
                    </a:lnTo>
                    <a:lnTo>
                      <a:pt x="1062" y="1494"/>
                    </a:lnTo>
                    <a:lnTo>
                      <a:pt x="1050" y="1528"/>
                    </a:lnTo>
                    <a:lnTo>
                      <a:pt x="1038" y="1562"/>
                    </a:lnTo>
                    <a:lnTo>
                      <a:pt x="1024" y="1594"/>
                    </a:lnTo>
                    <a:lnTo>
                      <a:pt x="1008" y="1626"/>
                    </a:lnTo>
                    <a:lnTo>
                      <a:pt x="992" y="1658"/>
                    </a:lnTo>
                    <a:lnTo>
                      <a:pt x="974" y="1690"/>
                    </a:lnTo>
                    <a:lnTo>
                      <a:pt x="974" y="1690"/>
                    </a:lnTo>
                    <a:lnTo>
                      <a:pt x="954" y="1724"/>
                    </a:lnTo>
                    <a:lnTo>
                      <a:pt x="932" y="1756"/>
                    </a:lnTo>
                    <a:lnTo>
                      <a:pt x="350" y="2690"/>
                    </a:lnTo>
                    <a:lnTo>
                      <a:pt x="350" y="2690"/>
                    </a:lnTo>
                    <a:lnTo>
                      <a:pt x="346" y="2704"/>
                    </a:lnTo>
                    <a:lnTo>
                      <a:pt x="338" y="2716"/>
                    </a:lnTo>
                    <a:lnTo>
                      <a:pt x="330" y="2728"/>
                    </a:lnTo>
                    <a:lnTo>
                      <a:pt x="318" y="2740"/>
                    </a:lnTo>
                    <a:lnTo>
                      <a:pt x="318" y="2740"/>
                    </a:lnTo>
                    <a:lnTo>
                      <a:pt x="304" y="2752"/>
                    </a:lnTo>
                    <a:lnTo>
                      <a:pt x="286" y="2762"/>
                    </a:lnTo>
                    <a:lnTo>
                      <a:pt x="266" y="2772"/>
                    </a:lnTo>
                    <a:lnTo>
                      <a:pt x="244" y="2782"/>
                    </a:lnTo>
                    <a:lnTo>
                      <a:pt x="244" y="2782"/>
                    </a:lnTo>
                    <a:lnTo>
                      <a:pt x="218" y="2792"/>
                    </a:lnTo>
                    <a:lnTo>
                      <a:pt x="194" y="2800"/>
                    </a:lnTo>
                    <a:lnTo>
                      <a:pt x="166" y="2806"/>
                    </a:lnTo>
                    <a:lnTo>
                      <a:pt x="138" y="2812"/>
                    </a:lnTo>
                    <a:lnTo>
                      <a:pt x="110" y="2818"/>
                    </a:lnTo>
                    <a:lnTo>
                      <a:pt x="78" y="2822"/>
                    </a:lnTo>
                    <a:lnTo>
                      <a:pt x="48" y="2824"/>
                    </a:lnTo>
                    <a:lnTo>
                      <a:pt x="14" y="2826"/>
                    </a:lnTo>
                    <a:lnTo>
                      <a:pt x="14" y="2826"/>
                    </a:lnTo>
                    <a:close/>
                    <a:moveTo>
                      <a:pt x="0" y="282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6" y="8"/>
                    </a:lnTo>
                    <a:lnTo>
                      <a:pt x="68" y="16"/>
                    </a:lnTo>
                    <a:lnTo>
                      <a:pt x="90" y="26"/>
                    </a:lnTo>
                    <a:lnTo>
                      <a:pt x="112" y="38"/>
                    </a:lnTo>
                    <a:lnTo>
                      <a:pt x="132" y="52"/>
                    </a:lnTo>
                    <a:lnTo>
                      <a:pt x="152" y="68"/>
                    </a:lnTo>
                    <a:lnTo>
                      <a:pt x="172" y="88"/>
                    </a:lnTo>
                    <a:lnTo>
                      <a:pt x="192" y="110"/>
                    </a:lnTo>
                    <a:lnTo>
                      <a:pt x="210" y="134"/>
                    </a:lnTo>
                    <a:lnTo>
                      <a:pt x="230" y="160"/>
                    </a:lnTo>
                    <a:lnTo>
                      <a:pt x="248" y="188"/>
                    </a:lnTo>
                    <a:lnTo>
                      <a:pt x="266" y="220"/>
                    </a:lnTo>
                    <a:lnTo>
                      <a:pt x="284" y="252"/>
                    </a:lnTo>
                    <a:lnTo>
                      <a:pt x="300" y="288"/>
                    </a:lnTo>
                    <a:lnTo>
                      <a:pt x="316" y="326"/>
                    </a:lnTo>
                    <a:lnTo>
                      <a:pt x="316" y="326"/>
                    </a:lnTo>
                    <a:lnTo>
                      <a:pt x="334" y="368"/>
                    </a:lnTo>
                    <a:lnTo>
                      <a:pt x="350" y="412"/>
                    </a:lnTo>
                    <a:lnTo>
                      <a:pt x="364" y="456"/>
                    </a:lnTo>
                    <a:lnTo>
                      <a:pt x="378" y="502"/>
                    </a:lnTo>
                    <a:lnTo>
                      <a:pt x="390" y="548"/>
                    </a:lnTo>
                    <a:lnTo>
                      <a:pt x="402" y="596"/>
                    </a:lnTo>
                    <a:lnTo>
                      <a:pt x="412" y="644"/>
                    </a:lnTo>
                    <a:lnTo>
                      <a:pt x="422" y="694"/>
                    </a:lnTo>
                    <a:lnTo>
                      <a:pt x="430" y="744"/>
                    </a:lnTo>
                    <a:lnTo>
                      <a:pt x="436" y="796"/>
                    </a:lnTo>
                    <a:lnTo>
                      <a:pt x="448" y="904"/>
                    </a:lnTo>
                    <a:lnTo>
                      <a:pt x="454" y="1016"/>
                    </a:lnTo>
                    <a:lnTo>
                      <a:pt x="456" y="1130"/>
                    </a:lnTo>
                    <a:lnTo>
                      <a:pt x="456" y="1130"/>
                    </a:lnTo>
                    <a:lnTo>
                      <a:pt x="456" y="1206"/>
                    </a:lnTo>
                    <a:lnTo>
                      <a:pt x="452" y="1280"/>
                    </a:lnTo>
                    <a:lnTo>
                      <a:pt x="448" y="1354"/>
                    </a:lnTo>
                    <a:lnTo>
                      <a:pt x="442" y="1424"/>
                    </a:lnTo>
                    <a:lnTo>
                      <a:pt x="434" y="1492"/>
                    </a:lnTo>
                    <a:lnTo>
                      <a:pt x="422" y="1560"/>
                    </a:lnTo>
                    <a:lnTo>
                      <a:pt x="410" y="1624"/>
                    </a:lnTo>
                    <a:lnTo>
                      <a:pt x="396" y="1688"/>
                    </a:lnTo>
                    <a:lnTo>
                      <a:pt x="396" y="1688"/>
                    </a:lnTo>
                    <a:lnTo>
                      <a:pt x="380" y="1756"/>
                    </a:lnTo>
                    <a:lnTo>
                      <a:pt x="136" y="2690"/>
                    </a:lnTo>
                    <a:lnTo>
                      <a:pt x="136" y="2690"/>
                    </a:lnTo>
                    <a:lnTo>
                      <a:pt x="130" y="2716"/>
                    </a:lnTo>
                    <a:lnTo>
                      <a:pt x="122" y="2740"/>
                    </a:lnTo>
                    <a:lnTo>
                      <a:pt x="122" y="2740"/>
                    </a:lnTo>
                    <a:lnTo>
                      <a:pt x="108" y="2762"/>
                    </a:lnTo>
                    <a:lnTo>
                      <a:pt x="90" y="2782"/>
                    </a:lnTo>
                    <a:lnTo>
                      <a:pt x="90" y="2782"/>
                    </a:lnTo>
                    <a:lnTo>
                      <a:pt x="70" y="2798"/>
                    </a:lnTo>
                    <a:lnTo>
                      <a:pt x="48" y="2812"/>
                    </a:lnTo>
                    <a:lnTo>
                      <a:pt x="26" y="2820"/>
                    </a:lnTo>
                    <a:lnTo>
                      <a:pt x="0" y="2826"/>
                    </a:lnTo>
                    <a:lnTo>
                      <a:pt x="0" y="2826"/>
                    </a:lnTo>
                    <a:close/>
                  </a:path>
                </a:pathLst>
              </a:custGeom>
              <a:solidFill>
                <a:srgbClr val="ECCE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1" name="Freeform 530"/>
              <p:cNvSpPr/>
              <p:nvPr/>
            </p:nvSpPr>
            <p:spPr bwMode="auto">
              <a:xfrm>
                <a:off x="1668027" y="2031592"/>
                <a:ext cx="895617" cy="2867188"/>
              </a:xfrm>
              <a:custGeom>
                <a:avLst/>
                <a:gdLst>
                  <a:gd name="T0" fmla="*/ 0 w 884"/>
                  <a:gd name="T1" fmla="*/ 2830 h 2830"/>
                  <a:gd name="T2" fmla="*/ 48 w 884"/>
                  <a:gd name="T3" fmla="*/ 2816 h 2830"/>
                  <a:gd name="T4" fmla="*/ 90 w 884"/>
                  <a:gd name="T5" fmla="*/ 2786 h 2830"/>
                  <a:gd name="T6" fmla="*/ 108 w 884"/>
                  <a:gd name="T7" fmla="*/ 2766 h 2830"/>
                  <a:gd name="T8" fmla="*/ 122 w 884"/>
                  <a:gd name="T9" fmla="*/ 2744 h 2830"/>
                  <a:gd name="T10" fmla="*/ 136 w 884"/>
                  <a:gd name="T11" fmla="*/ 2694 h 2830"/>
                  <a:gd name="T12" fmla="*/ 380 w 884"/>
                  <a:gd name="T13" fmla="*/ 1760 h 2830"/>
                  <a:gd name="T14" fmla="*/ 396 w 884"/>
                  <a:gd name="T15" fmla="*/ 1692 h 2830"/>
                  <a:gd name="T16" fmla="*/ 422 w 884"/>
                  <a:gd name="T17" fmla="*/ 1564 h 2830"/>
                  <a:gd name="T18" fmla="*/ 442 w 884"/>
                  <a:gd name="T19" fmla="*/ 1428 h 2830"/>
                  <a:gd name="T20" fmla="*/ 452 w 884"/>
                  <a:gd name="T21" fmla="*/ 1284 h 2830"/>
                  <a:gd name="T22" fmla="*/ 456 w 884"/>
                  <a:gd name="T23" fmla="*/ 1134 h 2830"/>
                  <a:gd name="T24" fmla="*/ 454 w 884"/>
                  <a:gd name="T25" fmla="*/ 1020 h 2830"/>
                  <a:gd name="T26" fmla="*/ 436 w 884"/>
                  <a:gd name="T27" fmla="*/ 800 h 2830"/>
                  <a:gd name="T28" fmla="*/ 422 w 884"/>
                  <a:gd name="T29" fmla="*/ 698 h 2830"/>
                  <a:gd name="T30" fmla="*/ 402 w 884"/>
                  <a:gd name="T31" fmla="*/ 600 h 2830"/>
                  <a:gd name="T32" fmla="*/ 378 w 884"/>
                  <a:gd name="T33" fmla="*/ 506 h 2830"/>
                  <a:gd name="T34" fmla="*/ 350 w 884"/>
                  <a:gd name="T35" fmla="*/ 416 h 2830"/>
                  <a:gd name="T36" fmla="*/ 316 w 884"/>
                  <a:gd name="T37" fmla="*/ 330 h 2830"/>
                  <a:gd name="T38" fmla="*/ 300 w 884"/>
                  <a:gd name="T39" fmla="*/ 292 h 2830"/>
                  <a:gd name="T40" fmla="*/ 266 w 884"/>
                  <a:gd name="T41" fmla="*/ 224 h 2830"/>
                  <a:gd name="T42" fmla="*/ 230 w 884"/>
                  <a:gd name="T43" fmla="*/ 164 h 2830"/>
                  <a:gd name="T44" fmla="*/ 192 w 884"/>
                  <a:gd name="T45" fmla="*/ 114 h 2830"/>
                  <a:gd name="T46" fmla="*/ 152 w 884"/>
                  <a:gd name="T47" fmla="*/ 72 h 2830"/>
                  <a:gd name="T48" fmla="*/ 112 w 884"/>
                  <a:gd name="T49" fmla="*/ 42 h 2830"/>
                  <a:gd name="T50" fmla="*/ 68 w 884"/>
                  <a:gd name="T51" fmla="*/ 20 h 2830"/>
                  <a:gd name="T52" fmla="*/ 24 w 884"/>
                  <a:gd name="T53" fmla="*/ 6 h 2830"/>
                  <a:gd name="T54" fmla="*/ 0 w 884"/>
                  <a:gd name="T55" fmla="*/ 0 h 2830"/>
                  <a:gd name="T56" fmla="*/ 6 w 884"/>
                  <a:gd name="T57" fmla="*/ 0 h 2830"/>
                  <a:gd name="T58" fmla="*/ 28 w 884"/>
                  <a:gd name="T59" fmla="*/ 2 h 2830"/>
                  <a:gd name="T60" fmla="*/ 50 w 884"/>
                  <a:gd name="T61" fmla="*/ 4 h 2830"/>
                  <a:gd name="T62" fmla="*/ 130 w 884"/>
                  <a:gd name="T63" fmla="*/ 14 h 2830"/>
                  <a:gd name="T64" fmla="*/ 210 w 884"/>
                  <a:gd name="T65" fmla="*/ 34 h 2830"/>
                  <a:gd name="T66" fmla="*/ 284 w 884"/>
                  <a:gd name="T67" fmla="*/ 62 h 2830"/>
                  <a:gd name="T68" fmla="*/ 358 w 884"/>
                  <a:gd name="T69" fmla="*/ 98 h 2830"/>
                  <a:gd name="T70" fmla="*/ 428 w 884"/>
                  <a:gd name="T71" fmla="*/ 144 h 2830"/>
                  <a:gd name="T72" fmla="*/ 494 w 884"/>
                  <a:gd name="T73" fmla="*/ 196 h 2830"/>
                  <a:gd name="T74" fmla="*/ 558 w 884"/>
                  <a:gd name="T75" fmla="*/ 258 h 2830"/>
                  <a:gd name="T76" fmla="*/ 618 w 884"/>
                  <a:gd name="T77" fmla="*/ 330 h 2830"/>
                  <a:gd name="T78" fmla="*/ 652 w 884"/>
                  <a:gd name="T79" fmla="*/ 372 h 2830"/>
                  <a:gd name="T80" fmla="*/ 710 w 884"/>
                  <a:gd name="T81" fmla="*/ 458 h 2830"/>
                  <a:gd name="T82" fmla="*/ 760 w 884"/>
                  <a:gd name="T83" fmla="*/ 550 h 2830"/>
                  <a:gd name="T84" fmla="*/ 800 w 884"/>
                  <a:gd name="T85" fmla="*/ 646 h 2830"/>
                  <a:gd name="T86" fmla="*/ 834 w 884"/>
                  <a:gd name="T87" fmla="*/ 746 h 2830"/>
                  <a:gd name="T88" fmla="*/ 858 w 884"/>
                  <a:gd name="T89" fmla="*/ 850 h 2830"/>
                  <a:gd name="T90" fmla="*/ 876 w 884"/>
                  <a:gd name="T91" fmla="*/ 960 h 2830"/>
                  <a:gd name="T92" fmla="*/ 884 w 884"/>
                  <a:gd name="T93" fmla="*/ 1072 h 2830"/>
                  <a:gd name="T94" fmla="*/ 884 w 884"/>
                  <a:gd name="T95" fmla="*/ 1132 h 2830"/>
                  <a:gd name="T96" fmla="*/ 878 w 884"/>
                  <a:gd name="T97" fmla="*/ 1282 h 2830"/>
                  <a:gd name="T98" fmla="*/ 856 w 884"/>
                  <a:gd name="T99" fmla="*/ 1424 h 2830"/>
                  <a:gd name="T100" fmla="*/ 820 w 884"/>
                  <a:gd name="T101" fmla="*/ 1560 h 2830"/>
                  <a:gd name="T102" fmla="*/ 770 w 884"/>
                  <a:gd name="T103" fmla="*/ 1690 h 2830"/>
                  <a:gd name="T104" fmla="*/ 738 w 884"/>
                  <a:gd name="T105" fmla="*/ 1756 h 2830"/>
                  <a:gd name="T106" fmla="*/ 274 w 884"/>
                  <a:gd name="T107" fmla="*/ 2694 h 2830"/>
                  <a:gd name="T108" fmla="*/ 266 w 884"/>
                  <a:gd name="T109" fmla="*/ 2720 h 2830"/>
                  <a:gd name="T110" fmla="*/ 250 w 884"/>
                  <a:gd name="T111" fmla="*/ 2744 h 2830"/>
                  <a:gd name="T112" fmla="*/ 238 w 884"/>
                  <a:gd name="T113" fmla="*/ 2754 h 2830"/>
                  <a:gd name="T114" fmla="*/ 208 w 884"/>
                  <a:gd name="T115" fmla="*/ 2774 h 2830"/>
                  <a:gd name="T116" fmla="*/ 190 w 884"/>
                  <a:gd name="T117" fmla="*/ 2784 h 2830"/>
                  <a:gd name="T118" fmla="*/ 152 w 884"/>
                  <a:gd name="T119" fmla="*/ 2802 h 2830"/>
                  <a:gd name="T120" fmla="*/ 110 w 884"/>
                  <a:gd name="T121" fmla="*/ 2816 h 2830"/>
                  <a:gd name="T122" fmla="*/ 14 w 884"/>
                  <a:gd name="T123" fmla="*/ 2830 h 2830"/>
                  <a:gd name="T124" fmla="*/ 0 w 884"/>
                  <a:gd name="T125" fmla="*/ 2830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2830">
                    <a:moveTo>
                      <a:pt x="0" y="2830"/>
                    </a:moveTo>
                    <a:lnTo>
                      <a:pt x="0" y="2830"/>
                    </a:lnTo>
                    <a:lnTo>
                      <a:pt x="26" y="2824"/>
                    </a:lnTo>
                    <a:lnTo>
                      <a:pt x="48" y="2816"/>
                    </a:lnTo>
                    <a:lnTo>
                      <a:pt x="70" y="2802"/>
                    </a:lnTo>
                    <a:lnTo>
                      <a:pt x="90" y="2786"/>
                    </a:lnTo>
                    <a:lnTo>
                      <a:pt x="90" y="2786"/>
                    </a:lnTo>
                    <a:lnTo>
                      <a:pt x="108" y="2766"/>
                    </a:lnTo>
                    <a:lnTo>
                      <a:pt x="122" y="2744"/>
                    </a:lnTo>
                    <a:lnTo>
                      <a:pt x="122" y="2744"/>
                    </a:lnTo>
                    <a:lnTo>
                      <a:pt x="130" y="2720"/>
                    </a:lnTo>
                    <a:lnTo>
                      <a:pt x="136" y="2694"/>
                    </a:lnTo>
                    <a:lnTo>
                      <a:pt x="380" y="1760"/>
                    </a:lnTo>
                    <a:lnTo>
                      <a:pt x="380" y="1760"/>
                    </a:lnTo>
                    <a:lnTo>
                      <a:pt x="396" y="1692"/>
                    </a:lnTo>
                    <a:lnTo>
                      <a:pt x="396" y="1692"/>
                    </a:lnTo>
                    <a:lnTo>
                      <a:pt x="410" y="1628"/>
                    </a:lnTo>
                    <a:lnTo>
                      <a:pt x="422" y="1564"/>
                    </a:lnTo>
                    <a:lnTo>
                      <a:pt x="434" y="1496"/>
                    </a:lnTo>
                    <a:lnTo>
                      <a:pt x="442" y="1428"/>
                    </a:lnTo>
                    <a:lnTo>
                      <a:pt x="448" y="1358"/>
                    </a:lnTo>
                    <a:lnTo>
                      <a:pt x="452" y="1284"/>
                    </a:lnTo>
                    <a:lnTo>
                      <a:pt x="456" y="1210"/>
                    </a:lnTo>
                    <a:lnTo>
                      <a:pt x="456" y="1134"/>
                    </a:lnTo>
                    <a:lnTo>
                      <a:pt x="456" y="1134"/>
                    </a:lnTo>
                    <a:lnTo>
                      <a:pt x="454" y="1020"/>
                    </a:lnTo>
                    <a:lnTo>
                      <a:pt x="448" y="908"/>
                    </a:lnTo>
                    <a:lnTo>
                      <a:pt x="436" y="800"/>
                    </a:lnTo>
                    <a:lnTo>
                      <a:pt x="430" y="748"/>
                    </a:lnTo>
                    <a:lnTo>
                      <a:pt x="422" y="698"/>
                    </a:lnTo>
                    <a:lnTo>
                      <a:pt x="412" y="648"/>
                    </a:lnTo>
                    <a:lnTo>
                      <a:pt x="402" y="600"/>
                    </a:lnTo>
                    <a:lnTo>
                      <a:pt x="390" y="552"/>
                    </a:lnTo>
                    <a:lnTo>
                      <a:pt x="378" y="506"/>
                    </a:lnTo>
                    <a:lnTo>
                      <a:pt x="364" y="460"/>
                    </a:lnTo>
                    <a:lnTo>
                      <a:pt x="350" y="416"/>
                    </a:lnTo>
                    <a:lnTo>
                      <a:pt x="334" y="372"/>
                    </a:lnTo>
                    <a:lnTo>
                      <a:pt x="316" y="330"/>
                    </a:lnTo>
                    <a:lnTo>
                      <a:pt x="316" y="330"/>
                    </a:lnTo>
                    <a:lnTo>
                      <a:pt x="300" y="292"/>
                    </a:lnTo>
                    <a:lnTo>
                      <a:pt x="284" y="256"/>
                    </a:lnTo>
                    <a:lnTo>
                      <a:pt x="266" y="224"/>
                    </a:lnTo>
                    <a:lnTo>
                      <a:pt x="248" y="192"/>
                    </a:lnTo>
                    <a:lnTo>
                      <a:pt x="230" y="164"/>
                    </a:lnTo>
                    <a:lnTo>
                      <a:pt x="210" y="138"/>
                    </a:lnTo>
                    <a:lnTo>
                      <a:pt x="192" y="114"/>
                    </a:lnTo>
                    <a:lnTo>
                      <a:pt x="172" y="92"/>
                    </a:lnTo>
                    <a:lnTo>
                      <a:pt x="152" y="72"/>
                    </a:lnTo>
                    <a:lnTo>
                      <a:pt x="132" y="56"/>
                    </a:lnTo>
                    <a:lnTo>
                      <a:pt x="112" y="42"/>
                    </a:lnTo>
                    <a:lnTo>
                      <a:pt x="90" y="30"/>
                    </a:lnTo>
                    <a:lnTo>
                      <a:pt x="68" y="20"/>
                    </a:lnTo>
                    <a:lnTo>
                      <a:pt x="46" y="12"/>
                    </a:lnTo>
                    <a:lnTo>
                      <a:pt x="24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8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90" y="8"/>
                    </a:lnTo>
                    <a:lnTo>
                      <a:pt x="130" y="14"/>
                    </a:lnTo>
                    <a:lnTo>
                      <a:pt x="170" y="22"/>
                    </a:lnTo>
                    <a:lnTo>
                      <a:pt x="210" y="34"/>
                    </a:lnTo>
                    <a:lnTo>
                      <a:pt x="248" y="46"/>
                    </a:lnTo>
                    <a:lnTo>
                      <a:pt x="284" y="62"/>
                    </a:lnTo>
                    <a:lnTo>
                      <a:pt x="322" y="78"/>
                    </a:lnTo>
                    <a:lnTo>
                      <a:pt x="358" y="98"/>
                    </a:lnTo>
                    <a:lnTo>
                      <a:pt x="392" y="120"/>
                    </a:lnTo>
                    <a:lnTo>
                      <a:pt x="428" y="144"/>
                    </a:lnTo>
                    <a:lnTo>
                      <a:pt x="460" y="168"/>
                    </a:lnTo>
                    <a:lnTo>
                      <a:pt x="494" y="196"/>
                    </a:lnTo>
                    <a:lnTo>
                      <a:pt x="526" y="226"/>
                    </a:lnTo>
                    <a:lnTo>
                      <a:pt x="558" y="258"/>
                    </a:lnTo>
                    <a:lnTo>
                      <a:pt x="588" y="294"/>
                    </a:lnTo>
                    <a:lnTo>
                      <a:pt x="618" y="330"/>
                    </a:lnTo>
                    <a:lnTo>
                      <a:pt x="618" y="330"/>
                    </a:lnTo>
                    <a:lnTo>
                      <a:pt x="652" y="372"/>
                    </a:lnTo>
                    <a:lnTo>
                      <a:pt x="682" y="414"/>
                    </a:lnTo>
                    <a:lnTo>
                      <a:pt x="710" y="458"/>
                    </a:lnTo>
                    <a:lnTo>
                      <a:pt x="736" y="504"/>
                    </a:lnTo>
                    <a:lnTo>
                      <a:pt x="760" y="550"/>
                    </a:lnTo>
                    <a:lnTo>
                      <a:pt x="782" y="598"/>
                    </a:lnTo>
                    <a:lnTo>
                      <a:pt x="800" y="646"/>
                    </a:lnTo>
                    <a:lnTo>
                      <a:pt x="818" y="696"/>
                    </a:lnTo>
                    <a:lnTo>
                      <a:pt x="834" y="746"/>
                    </a:lnTo>
                    <a:lnTo>
                      <a:pt x="848" y="798"/>
                    </a:lnTo>
                    <a:lnTo>
                      <a:pt x="858" y="850"/>
                    </a:lnTo>
                    <a:lnTo>
                      <a:pt x="868" y="904"/>
                    </a:lnTo>
                    <a:lnTo>
                      <a:pt x="876" y="960"/>
                    </a:lnTo>
                    <a:lnTo>
                      <a:pt x="880" y="1016"/>
                    </a:lnTo>
                    <a:lnTo>
                      <a:pt x="884" y="1072"/>
                    </a:lnTo>
                    <a:lnTo>
                      <a:pt x="884" y="1132"/>
                    </a:lnTo>
                    <a:lnTo>
                      <a:pt x="884" y="1132"/>
                    </a:lnTo>
                    <a:lnTo>
                      <a:pt x="884" y="1208"/>
                    </a:lnTo>
                    <a:lnTo>
                      <a:pt x="878" y="1282"/>
                    </a:lnTo>
                    <a:lnTo>
                      <a:pt x="868" y="1354"/>
                    </a:lnTo>
                    <a:lnTo>
                      <a:pt x="856" y="1424"/>
                    </a:lnTo>
                    <a:lnTo>
                      <a:pt x="840" y="1494"/>
                    </a:lnTo>
                    <a:lnTo>
                      <a:pt x="820" y="1560"/>
                    </a:lnTo>
                    <a:lnTo>
                      <a:pt x="796" y="1626"/>
                    </a:lnTo>
                    <a:lnTo>
                      <a:pt x="770" y="1690"/>
                    </a:lnTo>
                    <a:lnTo>
                      <a:pt x="770" y="1690"/>
                    </a:lnTo>
                    <a:lnTo>
                      <a:pt x="738" y="1756"/>
                    </a:lnTo>
                    <a:lnTo>
                      <a:pt x="274" y="2694"/>
                    </a:lnTo>
                    <a:lnTo>
                      <a:pt x="274" y="2694"/>
                    </a:lnTo>
                    <a:lnTo>
                      <a:pt x="272" y="2708"/>
                    </a:lnTo>
                    <a:lnTo>
                      <a:pt x="266" y="2720"/>
                    </a:lnTo>
                    <a:lnTo>
                      <a:pt x="258" y="2732"/>
                    </a:lnTo>
                    <a:lnTo>
                      <a:pt x="250" y="2744"/>
                    </a:lnTo>
                    <a:lnTo>
                      <a:pt x="250" y="2744"/>
                    </a:lnTo>
                    <a:lnTo>
                      <a:pt x="238" y="2754"/>
                    </a:lnTo>
                    <a:lnTo>
                      <a:pt x="224" y="2764"/>
                    </a:lnTo>
                    <a:lnTo>
                      <a:pt x="208" y="2774"/>
                    </a:lnTo>
                    <a:lnTo>
                      <a:pt x="190" y="2784"/>
                    </a:lnTo>
                    <a:lnTo>
                      <a:pt x="190" y="2784"/>
                    </a:lnTo>
                    <a:lnTo>
                      <a:pt x="172" y="2794"/>
                    </a:lnTo>
                    <a:lnTo>
                      <a:pt x="152" y="2802"/>
                    </a:lnTo>
                    <a:lnTo>
                      <a:pt x="132" y="2810"/>
                    </a:lnTo>
                    <a:lnTo>
                      <a:pt x="110" y="2816"/>
                    </a:lnTo>
                    <a:lnTo>
                      <a:pt x="64" y="2824"/>
                    </a:lnTo>
                    <a:lnTo>
                      <a:pt x="14" y="2830"/>
                    </a:lnTo>
                    <a:lnTo>
                      <a:pt x="14" y="2830"/>
                    </a:lnTo>
                    <a:lnTo>
                      <a:pt x="0" y="2830"/>
                    </a:lnTo>
                    <a:lnTo>
                      <a:pt x="0" y="2830"/>
                    </a:lnTo>
                    <a:close/>
                  </a:path>
                </a:pathLst>
              </a:custGeom>
              <a:solidFill>
                <a:srgbClr val="F6E7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2" name="Freeform 531"/>
              <p:cNvSpPr/>
              <p:nvPr/>
            </p:nvSpPr>
            <p:spPr bwMode="auto">
              <a:xfrm>
                <a:off x="733910" y="2031592"/>
                <a:ext cx="934117" cy="2867188"/>
              </a:xfrm>
              <a:custGeom>
                <a:avLst/>
                <a:gdLst>
                  <a:gd name="T0" fmla="*/ 810 w 922"/>
                  <a:gd name="T1" fmla="*/ 2822 h 2830"/>
                  <a:gd name="T2" fmla="*/ 702 w 922"/>
                  <a:gd name="T3" fmla="*/ 2788 h 2830"/>
                  <a:gd name="T4" fmla="*/ 658 w 922"/>
                  <a:gd name="T5" fmla="*/ 2760 h 2830"/>
                  <a:gd name="T6" fmla="*/ 150 w 922"/>
                  <a:gd name="T7" fmla="*/ 1768 h 2830"/>
                  <a:gd name="T8" fmla="*/ 116 w 922"/>
                  <a:gd name="T9" fmla="*/ 1704 h 2830"/>
                  <a:gd name="T10" fmla="*/ 114 w 922"/>
                  <a:gd name="T11" fmla="*/ 1698 h 2830"/>
                  <a:gd name="T12" fmla="*/ 68 w 922"/>
                  <a:gd name="T13" fmla="*/ 1582 h 2830"/>
                  <a:gd name="T14" fmla="*/ 36 w 922"/>
                  <a:gd name="T15" fmla="*/ 1462 h 2830"/>
                  <a:gd name="T16" fmla="*/ 20 w 922"/>
                  <a:gd name="T17" fmla="*/ 1378 h 2830"/>
                  <a:gd name="T18" fmla="*/ 2 w 922"/>
                  <a:gd name="T19" fmla="*/ 1202 h 2830"/>
                  <a:gd name="T20" fmla="*/ 0 w 922"/>
                  <a:gd name="T21" fmla="*/ 1082 h 2830"/>
                  <a:gd name="T22" fmla="*/ 16 w 922"/>
                  <a:gd name="T23" fmla="*/ 914 h 2830"/>
                  <a:gd name="T24" fmla="*/ 50 w 922"/>
                  <a:gd name="T25" fmla="*/ 756 h 2830"/>
                  <a:gd name="T26" fmla="*/ 102 w 922"/>
                  <a:gd name="T27" fmla="*/ 606 h 2830"/>
                  <a:gd name="T28" fmla="*/ 174 w 922"/>
                  <a:gd name="T29" fmla="*/ 466 h 2830"/>
                  <a:gd name="T30" fmla="*/ 264 w 922"/>
                  <a:gd name="T31" fmla="*/ 336 h 2830"/>
                  <a:gd name="T32" fmla="*/ 328 w 922"/>
                  <a:gd name="T33" fmla="*/ 264 h 2830"/>
                  <a:gd name="T34" fmla="*/ 428 w 922"/>
                  <a:gd name="T35" fmla="*/ 170 h 2830"/>
                  <a:gd name="T36" fmla="*/ 536 w 922"/>
                  <a:gd name="T37" fmla="*/ 96 h 2830"/>
                  <a:gd name="T38" fmla="*/ 650 w 922"/>
                  <a:gd name="T39" fmla="*/ 44 h 2830"/>
                  <a:gd name="T40" fmla="*/ 772 w 922"/>
                  <a:gd name="T41" fmla="*/ 12 h 2830"/>
                  <a:gd name="T42" fmla="*/ 856 w 922"/>
                  <a:gd name="T43" fmla="*/ 2 h 2830"/>
                  <a:gd name="T44" fmla="*/ 922 w 922"/>
                  <a:gd name="T45" fmla="*/ 0 h 2830"/>
                  <a:gd name="T46" fmla="*/ 902 w 922"/>
                  <a:gd name="T47" fmla="*/ 2 h 2830"/>
                  <a:gd name="T48" fmla="*/ 854 w 922"/>
                  <a:gd name="T49" fmla="*/ 8 h 2830"/>
                  <a:gd name="T50" fmla="*/ 784 w 922"/>
                  <a:gd name="T51" fmla="*/ 36 h 2830"/>
                  <a:gd name="T52" fmla="*/ 720 w 922"/>
                  <a:gd name="T53" fmla="*/ 86 h 2830"/>
                  <a:gd name="T54" fmla="*/ 658 w 922"/>
                  <a:gd name="T55" fmla="*/ 160 h 2830"/>
                  <a:gd name="T56" fmla="*/ 600 w 922"/>
                  <a:gd name="T57" fmla="*/ 256 h 2830"/>
                  <a:gd name="T58" fmla="*/ 564 w 922"/>
                  <a:gd name="T59" fmla="*/ 334 h 2830"/>
                  <a:gd name="T60" fmla="*/ 518 w 922"/>
                  <a:gd name="T61" fmla="*/ 464 h 2830"/>
                  <a:gd name="T62" fmla="*/ 480 w 922"/>
                  <a:gd name="T63" fmla="*/ 604 h 2830"/>
                  <a:gd name="T64" fmla="*/ 452 w 922"/>
                  <a:gd name="T65" fmla="*/ 754 h 2830"/>
                  <a:gd name="T66" fmla="*/ 428 w 922"/>
                  <a:gd name="T67" fmla="*/ 1024 h 2830"/>
                  <a:gd name="T68" fmla="*/ 426 w 922"/>
                  <a:gd name="T69" fmla="*/ 1216 h 2830"/>
                  <a:gd name="T70" fmla="*/ 442 w 922"/>
                  <a:gd name="T71" fmla="*/ 1434 h 2830"/>
                  <a:gd name="T72" fmla="*/ 472 w 922"/>
                  <a:gd name="T73" fmla="*/ 1634 h 2830"/>
                  <a:gd name="T74" fmla="*/ 486 w 922"/>
                  <a:gd name="T75" fmla="*/ 1702 h 2830"/>
                  <a:gd name="T76" fmla="*/ 758 w 922"/>
                  <a:gd name="T77" fmla="*/ 2728 h 2830"/>
                  <a:gd name="T78" fmla="*/ 774 w 922"/>
                  <a:gd name="T79" fmla="*/ 2760 h 2830"/>
                  <a:gd name="T80" fmla="*/ 798 w 922"/>
                  <a:gd name="T81" fmla="*/ 2788 h 2830"/>
                  <a:gd name="T82" fmla="*/ 858 w 922"/>
                  <a:gd name="T83" fmla="*/ 2824 h 2830"/>
                  <a:gd name="T84" fmla="*/ 876 w 922"/>
                  <a:gd name="T85" fmla="*/ 2830 h 2830"/>
                  <a:gd name="T86" fmla="*/ 850 w 922"/>
                  <a:gd name="T87" fmla="*/ 2828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2" h="2830">
                    <a:moveTo>
                      <a:pt x="850" y="2828"/>
                    </a:moveTo>
                    <a:lnTo>
                      <a:pt x="850" y="2828"/>
                    </a:lnTo>
                    <a:lnTo>
                      <a:pt x="810" y="2822"/>
                    </a:lnTo>
                    <a:lnTo>
                      <a:pt x="770" y="2814"/>
                    </a:lnTo>
                    <a:lnTo>
                      <a:pt x="734" y="2802"/>
                    </a:lnTo>
                    <a:lnTo>
                      <a:pt x="702" y="2788"/>
                    </a:lnTo>
                    <a:lnTo>
                      <a:pt x="702" y="2788"/>
                    </a:lnTo>
                    <a:lnTo>
                      <a:pt x="678" y="2774"/>
                    </a:lnTo>
                    <a:lnTo>
                      <a:pt x="658" y="2760"/>
                    </a:lnTo>
                    <a:lnTo>
                      <a:pt x="642" y="2744"/>
                    </a:lnTo>
                    <a:lnTo>
                      <a:pt x="630" y="2728"/>
                    </a:lnTo>
                    <a:lnTo>
                      <a:pt x="150" y="1768"/>
                    </a:lnTo>
                    <a:lnTo>
                      <a:pt x="150" y="1768"/>
                    </a:lnTo>
                    <a:lnTo>
                      <a:pt x="132" y="1736"/>
                    </a:lnTo>
                    <a:lnTo>
                      <a:pt x="116" y="1704"/>
                    </a:lnTo>
                    <a:lnTo>
                      <a:pt x="116" y="1704"/>
                    </a:lnTo>
                    <a:lnTo>
                      <a:pt x="114" y="1698"/>
                    </a:lnTo>
                    <a:lnTo>
                      <a:pt x="114" y="1698"/>
                    </a:lnTo>
                    <a:lnTo>
                      <a:pt x="98" y="1660"/>
                    </a:lnTo>
                    <a:lnTo>
                      <a:pt x="82" y="1622"/>
                    </a:lnTo>
                    <a:lnTo>
                      <a:pt x="68" y="1582"/>
                    </a:lnTo>
                    <a:lnTo>
                      <a:pt x="56" y="1542"/>
                    </a:lnTo>
                    <a:lnTo>
                      <a:pt x="46" y="1502"/>
                    </a:lnTo>
                    <a:lnTo>
                      <a:pt x="36" y="1462"/>
                    </a:lnTo>
                    <a:lnTo>
                      <a:pt x="28" y="1420"/>
                    </a:lnTo>
                    <a:lnTo>
                      <a:pt x="20" y="1378"/>
                    </a:lnTo>
                    <a:lnTo>
                      <a:pt x="20" y="1378"/>
                    </a:lnTo>
                    <a:lnTo>
                      <a:pt x="12" y="1320"/>
                    </a:lnTo>
                    <a:lnTo>
                      <a:pt x="4" y="1262"/>
                    </a:lnTo>
                    <a:lnTo>
                      <a:pt x="2" y="1202"/>
                    </a:lnTo>
                    <a:lnTo>
                      <a:pt x="0" y="1140"/>
                    </a:lnTo>
                    <a:lnTo>
                      <a:pt x="0" y="1140"/>
                    </a:lnTo>
                    <a:lnTo>
                      <a:pt x="0" y="1082"/>
                    </a:lnTo>
                    <a:lnTo>
                      <a:pt x="4" y="1024"/>
                    </a:lnTo>
                    <a:lnTo>
                      <a:pt x="10" y="968"/>
                    </a:lnTo>
                    <a:lnTo>
                      <a:pt x="16" y="914"/>
                    </a:lnTo>
                    <a:lnTo>
                      <a:pt x="26" y="860"/>
                    </a:lnTo>
                    <a:lnTo>
                      <a:pt x="36" y="806"/>
                    </a:lnTo>
                    <a:lnTo>
                      <a:pt x="50" y="756"/>
                    </a:lnTo>
                    <a:lnTo>
                      <a:pt x="66" y="704"/>
                    </a:lnTo>
                    <a:lnTo>
                      <a:pt x="84" y="654"/>
                    </a:lnTo>
                    <a:lnTo>
                      <a:pt x="102" y="606"/>
                    </a:lnTo>
                    <a:lnTo>
                      <a:pt x="124" y="558"/>
                    </a:lnTo>
                    <a:lnTo>
                      <a:pt x="148" y="512"/>
                    </a:lnTo>
                    <a:lnTo>
                      <a:pt x="174" y="466"/>
                    </a:lnTo>
                    <a:lnTo>
                      <a:pt x="202" y="422"/>
                    </a:lnTo>
                    <a:lnTo>
                      <a:pt x="232" y="380"/>
                    </a:lnTo>
                    <a:lnTo>
                      <a:pt x="264" y="336"/>
                    </a:lnTo>
                    <a:lnTo>
                      <a:pt x="264" y="336"/>
                    </a:lnTo>
                    <a:lnTo>
                      <a:pt x="294" y="298"/>
                    </a:lnTo>
                    <a:lnTo>
                      <a:pt x="328" y="264"/>
                    </a:lnTo>
                    <a:lnTo>
                      <a:pt x="360" y="230"/>
                    </a:lnTo>
                    <a:lnTo>
                      <a:pt x="394" y="198"/>
                    </a:lnTo>
                    <a:lnTo>
                      <a:pt x="428" y="170"/>
                    </a:lnTo>
                    <a:lnTo>
                      <a:pt x="464" y="142"/>
                    </a:lnTo>
                    <a:lnTo>
                      <a:pt x="500" y="118"/>
                    </a:lnTo>
                    <a:lnTo>
                      <a:pt x="536" y="96"/>
                    </a:lnTo>
                    <a:lnTo>
                      <a:pt x="574" y="76"/>
                    </a:lnTo>
                    <a:lnTo>
                      <a:pt x="612" y="60"/>
                    </a:lnTo>
                    <a:lnTo>
                      <a:pt x="650" y="44"/>
                    </a:lnTo>
                    <a:lnTo>
                      <a:pt x="690" y="32"/>
                    </a:lnTo>
                    <a:lnTo>
                      <a:pt x="730" y="20"/>
                    </a:lnTo>
                    <a:lnTo>
                      <a:pt x="772" y="12"/>
                    </a:lnTo>
                    <a:lnTo>
                      <a:pt x="814" y="6"/>
                    </a:lnTo>
                    <a:lnTo>
                      <a:pt x="856" y="2"/>
                    </a:lnTo>
                    <a:lnTo>
                      <a:pt x="856" y="2"/>
                    </a:lnTo>
                    <a:lnTo>
                      <a:pt x="904" y="0"/>
                    </a:lnTo>
                    <a:lnTo>
                      <a:pt x="904" y="0"/>
                    </a:lnTo>
                    <a:lnTo>
                      <a:pt x="922" y="0"/>
                    </a:lnTo>
                    <a:lnTo>
                      <a:pt x="922" y="4"/>
                    </a:lnTo>
                    <a:lnTo>
                      <a:pt x="922" y="4"/>
                    </a:lnTo>
                    <a:lnTo>
                      <a:pt x="902" y="2"/>
                    </a:lnTo>
                    <a:lnTo>
                      <a:pt x="902" y="2"/>
                    </a:lnTo>
                    <a:lnTo>
                      <a:pt x="878" y="4"/>
                    </a:lnTo>
                    <a:lnTo>
                      <a:pt x="854" y="8"/>
                    </a:lnTo>
                    <a:lnTo>
                      <a:pt x="830" y="14"/>
                    </a:lnTo>
                    <a:lnTo>
                      <a:pt x="808" y="24"/>
                    </a:lnTo>
                    <a:lnTo>
                      <a:pt x="784" y="36"/>
                    </a:lnTo>
                    <a:lnTo>
                      <a:pt x="762" y="50"/>
                    </a:lnTo>
                    <a:lnTo>
                      <a:pt x="740" y="66"/>
                    </a:lnTo>
                    <a:lnTo>
                      <a:pt x="720" y="86"/>
                    </a:lnTo>
                    <a:lnTo>
                      <a:pt x="698" y="108"/>
                    </a:lnTo>
                    <a:lnTo>
                      <a:pt x="678" y="132"/>
                    </a:lnTo>
                    <a:lnTo>
                      <a:pt x="658" y="160"/>
                    </a:lnTo>
                    <a:lnTo>
                      <a:pt x="638" y="190"/>
                    </a:lnTo>
                    <a:lnTo>
                      <a:pt x="620" y="222"/>
                    </a:lnTo>
                    <a:lnTo>
                      <a:pt x="600" y="256"/>
                    </a:lnTo>
                    <a:lnTo>
                      <a:pt x="582" y="294"/>
                    </a:lnTo>
                    <a:lnTo>
                      <a:pt x="564" y="334"/>
                    </a:lnTo>
                    <a:lnTo>
                      <a:pt x="564" y="334"/>
                    </a:lnTo>
                    <a:lnTo>
                      <a:pt x="548" y="376"/>
                    </a:lnTo>
                    <a:lnTo>
                      <a:pt x="532" y="420"/>
                    </a:lnTo>
                    <a:lnTo>
                      <a:pt x="518" y="464"/>
                    </a:lnTo>
                    <a:lnTo>
                      <a:pt x="504" y="510"/>
                    </a:lnTo>
                    <a:lnTo>
                      <a:pt x="492" y="556"/>
                    </a:lnTo>
                    <a:lnTo>
                      <a:pt x="480" y="604"/>
                    </a:lnTo>
                    <a:lnTo>
                      <a:pt x="470" y="654"/>
                    </a:lnTo>
                    <a:lnTo>
                      <a:pt x="460" y="702"/>
                    </a:lnTo>
                    <a:lnTo>
                      <a:pt x="452" y="754"/>
                    </a:lnTo>
                    <a:lnTo>
                      <a:pt x="446" y="806"/>
                    </a:lnTo>
                    <a:lnTo>
                      <a:pt x="434" y="912"/>
                    </a:lnTo>
                    <a:lnTo>
                      <a:pt x="428" y="1024"/>
                    </a:lnTo>
                    <a:lnTo>
                      <a:pt x="426" y="1138"/>
                    </a:lnTo>
                    <a:lnTo>
                      <a:pt x="426" y="1138"/>
                    </a:lnTo>
                    <a:lnTo>
                      <a:pt x="426" y="1216"/>
                    </a:lnTo>
                    <a:lnTo>
                      <a:pt x="430" y="1290"/>
                    </a:lnTo>
                    <a:lnTo>
                      <a:pt x="434" y="1362"/>
                    </a:lnTo>
                    <a:lnTo>
                      <a:pt x="442" y="1434"/>
                    </a:lnTo>
                    <a:lnTo>
                      <a:pt x="450" y="1502"/>
                    </a:lnTo>
                    <a:lnTo>
                      <a:pt x="460" y="1568"/>
                    </a:lnTo>
                    <a:lnTo>
                      <a:pt x="472" y="1634"/>
                    </a:lnTo>
                    <a:lnTo>
                      <a:pt x="486" y="1696"/>
                    </a:lnTo>
                    <a:lnTo>
                      <a:pt x="486" y="1696"/>
                    </a:lnTo>
                    <a:lnTo>
                      <a:pt x="486" y="1702"/>
                    </a:lnTo>
                    <a:lnTo>
                      <a:pt x="486" y="1702"/>
                    </a:lnTo>
                    <a:lnTo>
                      <a:pt x="506" y="1768"/>
                    </a:lnTo>
                    <a:lnTo>
                      <a:pt x="758" y="2728"/>
                    </a:lnTo>
                    <a:lnTo>
                      <a:pt x="758" y="2728"/>
                    </a:lnTo>
                    <a:lnTo>
                      <a:pt x="764" y="2744"/>
                    </a:lnTo>
                    <a:lnTo>
                      <a:pt x="774" y="2760"/>
                    </a:lnTo>
                    <a:lnTo>
                      <a:pt x="784" y="2774"/>
                    </a:lnTo>
                    <a:lnTo>
                      <a:pt x="798" y="2788"/>
                    </a:lnTo>
                    <a:lnTo>
                      <a:pt x="798" y="2788"/>
                    </a:lnTo>
                    <a:lnTo>
                      <a:pt x="816" y="2804"/>
                    </a:lnTo>
                    <a:lnTo>
                      <a:pt x="836" y="2816"/>
                    </a:lnTo>
                    <a:lnTo>
                      <a:pt x="858" y="2824"/>
                    </a:lnTo>
                    <a:lnTo>
                      <a:pt x="882" y="2830"/>
                    </a:lnTo>
                    <a:lnTo>
                      <a:pt x="882" y="2830"/>
                    </a:lnTo>
                    <a:lnTo>
                      <a:pt x="876" y="2830"/>
                    </a:lnTo>
                    <a:lnTo>
                      <a:pt x="876" y="2830"/>
                    </a:lnTo>
                    <a:lnTo>
                      <a:pt x="862" y="2828"/>
                    </a:lnTo>
                    <a:lnTo>
                      <a:pt x="850" y="2828"/>
                    </a:lnTo>
                    <a:lnTo>
                      <a:pt x="850" y="2828"/>
                    </a:lnTo>
                    <a:close/>
                  </a:path>
                </a:pathLst>
              </a:custGeom>
              <a:solidFill>
                <a:srgbClr val="ECCE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3" name="Freeform 532"/>
              <p:cNvSpPr>
                <a:spLocks noEditPoints="1"/>
              </p:cNvSpPr>
              <p:nvPr/>
            </p:nvSpPr>
            <p:spPr bwMode="auto">
              <a:xfrm>
                <a:off x="498861" y="2033618"/>
                <a:ext cx="1169166" cy="2865162"/>
              </a:xfrm>
              <a:custGeom>
                <a:avLst/>
                <a:gdLst>
                  <a:gd name="T0" fmla="*/ 1140 w 1154"/>
                  <a:gd name="T1" fmla="*/ 2828 h 2828"/>
                  <a:gd name="T2" fmla="*/ 1090 w 1154"/>
                  <a:gd name="T3" fmla="*/ 2822 h 2828"/>
                  <a:gd name="T4" fmla="*/ 1030 w 1154"/>
                  <a:gd name="T5" fmla="*/ 2786 h 2828"/>
                  <a:gd name="T6" fmla="*/ 990 w 1154"/>
                  <a:gd name="T7" fmla="*/ 2726 h 2828"/>
                  <a:gd name="T8" fmla="*/ 718 w 1154"/>
                  <a:gd name="T9" fmla="*/ 1700 h 2828"/>
                  <a:gd name="T10" fmla="*/ 692 w 1154"/>
                  <a:gd name="T11" fmla="*/ 1566 h 2828"/>
                  <a:gd name="T12" fmla="*/ 662 w 1154"/>
                  <a:gd name="T13" fmla="*/ 1288 h 2828"/>
                  <a:gd name="T14" fmla="*/ 660 w 1154"/>
                  <a:gd name="T15" fmla="*/ 1022 h 2828"/>
                  <a:gd name="T16" fmla="*/ 692 w 1154"/>
                  <a:gd name="T17" fmla="*/ 700 h 2828"/>
                  <a:gd name="T18" fmla="*/ 736 w 1154"/>
                  <a:gd name="T19" fmla="*/ 508 h 2828"/>
                  <a:gd name="T20" fmla="*/ 796 w 1154"/>
                  <a:gd name="T21" fmla="*/ 332 h 2828"/>
                  <a:gd name="T22" fmla="*/ 852 w 1154"/>
                  <a:gd name="T23" fmla="*/ 220 h 2828"/>
                  <a:gd name="T24" fmla="*/ 930 w 1154"/>
                  <a:gd name="T25" fmla="*/ 106 h 2828"/>
                  <a:gd name="T26" fmla="*/ 1016 w 1154"/>
                  <a:gd name="T27" fmla="*/ 34 h 2828"/>
                  <a:gd name="T28" fmla="*/ 1110 w 1154"/>
                  <a:gd name="T29" fmla="*/ 2 h 2828"/>
                  <a:gd name="T30" fmla="*/ 1154 w 1154"/>
                  <a:gd name="T31" fmla="*/ 2 h 2828"/>
                  <a:gd name="T32" fmla="*/ 1004 w 1154"/>
                  <a:gd name="T33" fmla="*/ 10 h 2828"/>
                  <a:gd name="T34" fmla="*/ 844 w 1154"/>
                  <a:gd name="T35" fmla="*/ 58 h 2828"/>
                  <a:gd name="T36" fmla="*/ 696 w 1154"/>
                  <a:gd name="T37" fmla="*/ 140 h 2828"/>
                  <a:gd name="T38" fmla="*/ 560 w 1154"/>
                  <a:gd name="T39" fmla="*/ 262 h 2828"/>
                  <a:gd name="T40" fmla="*/ 464 w 1154"/>
                  <a:gd name="T41" fmla="*/ 378 h 2828"/>
                  <a:gd name="T42" fmla="*/ 356 w 1154"/>
                  <a:gd name="T43" fmla="*/ 556 h 2828"/>
                  <a:gd name="T44" fmla="*/ 282 w 1154"/>
                  <a:gd name="T45" fmla="*/ 754 h 2828"/>
                  <a:gd name="T46" fmla="*/ 242 w 1154"/>
                  <a:gd name="T47" fmla="*/ 966 h 2828"/>
                  <a:gd name="T48" fmla="*/ 232 w 1154"/>
                  <a:gd name="T49" fmla="*/ 1138 h 2828"/>
                  <a:gd name="T50" fmla="*/ 252 w 1154"/>
                  <a:gd name="T51" fmla="*/ 1376 h 2828"/>
                  <a:gd name="T52" fmla="*/ 278 w 1154"/>
                  <a:gd name="T53" fmla="*/ 1500 h 2828"/>
                  <a:gd name="T54" fmla="*/ 330 w 1154"/>
                  <a:gd name="T55" fmla="*/ 1658 h 2828"/>
                  <a:gd name="T56" fmla="*/ 348 w 1154"/>
                  <a:gd name="T57" fmla="*/ 1702 h 2828"/>
                  <a:gd name="T58" fmla="*/ 862 w 1154"/>
                  <a:gd name="T59" fmla="*/ 2726 h 2828"/>
                  <a:gd name="T60" fmla="*/ 934 w 1154"/>
                  <a:gd name="T61" fmla="*/ 2786 h 2828"/>
                  <a:gd name="T62" fmla="*/ 1042 w 1154"/>
                  <a:gd name="T63" fmla="*/ 2820 h 2828"/>
                  <a:gd name="T64" fmla="*/ 974 w 1154"/>
                  <a:gd name="T65" fmla="*/ 2812 h 2828"/>
                  <a:gd name="T66" fmla="*/ 852 w 1154"/>
                  <a:gd name="T67" fmla="*/ 2770 h 2828"/>
                  <a:gd name="T68" fmla="*/ 188 w 1154"/>
                  <a:gd name="T69" fmla="*/ 1762 h 2828"/>
                  <a:gd name="T70" fmla="*/ 144 w 1154"/>
                  <a:gd name="T71" fmla="*/ 1692 h 2828"/>
                  <a:gd name="T72" fmla="*/ 96 w 1154"/>
                  <a:gd name="T73" fmla="*/ 1596 h 2828"/>
                  <a:gd name="T74" fmla="*/ 46 w 1154"/>
                  <a:gd name="T75" fmla="*/ 1462 h 2828"/>
                  <a:gd name="T76" fmla="*/ 8 w 1154"/>
                  <a:gd name="T77" fmla="*/ 1284 h 2828"/>
                  <a:gd name="T78" fmla="*/ 0 w 1154"/>
                  <a:gd name="T79" fmla="*/ 1078 h 2828"/>
                  <a:gd name="T80" fmla="*/ 20 w 1154"/>
                  <a:gd name="T81" fmla="*/ 916 h 2828"/>
                  <a:gd name="T82" fmla="*/ 62 w 1154"/>
                  <a:gd name="T83" fmla="*/ 754 h 2828"/>
                  <a:gd name="T84" fmla="*/ 128 w 1154"/>
                  <a:gd name="T85" fmla="*/ 604 h 2828"/>
                  <a:gd name="T86" fmla="*/ 218 w 1154"/>
                  <a:gd name="T87" fmla="*/ 462 h 2828"/>
                  <a:gd name="T88" fmla="*/ 332 w 1154"/>
                  <a:gd name="T89" fmla="*/ 330 h 2828"/>
                  <a:gd name="T90" fmla="*/ 456 w 1154"/>
                  <a:gd name="T91" fmla="*/ 222 h 2828"/>
                  <a:gd name="T92" fmla="*/ 632 w 1154"/>
                  <a:gd name="T93" fmla="*/ 112 h 2828"/>
                  <a:gd name="T94" fmla="*/ 826 w 1154"/>
                  <a:gd name="T95" fmla="*/ 38 h 2828"/>
                  <a:gd name="T96" fmla="*/ 1034 w 1154"/>
                  <a:gd name="T97" fmla="*/ 4 h 2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4" h="2828">
                    <a:moveTo>
                      <a:pt x="1154" y="2"/>
                    </a:moveTo>
                    <a:lnTo>
                      <a:pt x="1154" y="2828"/>
                    </a:lnTo>
                    <a:lnTo>
                      <a:pt x="1154" y="2828"/>
                    </a:lnTo>
                    <a:lnTo>
                      <a:pt x="1140" y="2828"/>
                    </a:lnTo>
                    <a:lnTo>
                      <a:pt x="1140" y="2828"/>
                    </a:lnTo>
                    <a:lnTo>
                      <a:pt x="1114" y="2828"/>
                    </a:lnTo>
                    <a:lnTo>
                      <a:pt x="1114" y="2828"/>
                    </a:lnTo>
                    <a:lnTo>
                      <a:pt x="1090" y="2822"/>
                    </a:lnTo>
                    <a:lnTo>
                      <a:pt x="1068" y="2814"/>
                    </a:lnTo>
                    <a:lnTo>
                      <a:pt x="1048" y="2802"/>
                    </a:lnTo>
                    <a:lnTo>
                      <a:pt x="1030" y="2786"/>
                    </a:lnTo>
                    <a:lnTo>
                      <a:pt x="1030" y="2786"/>
                    </a:lnTo>
                    <a:lnTo>
                      <a:pt x="1016" y="2772"/>
                    </a:lnTo>
                    <a:lnTo>
                      <a:pt x="1006" y="2758"/>
                    </a:lnTo>
                    <a:lnTo>
                      <a:pt x="996" y="2742"/>
                    </a:lnTo>
                    <a:lnTo>
                      <a:pt x="990" y="2726"/>
                    </a:lnTo>
                    <a:lnTo>
                      <a:pt x="738" y="1766"/>
                    </a:lnTo>
                    <a:lnTo>
                      <a:pt x="738" y="1766"/>
                    </a:lnTo>
                    <a:lnTo>
                      <a:pt x="718" y="1700"/>
                    </a:lnTo>
                    <a:lnTo>
                      <a:pt x="718" y="1700"/>
                    </a:lnTo>
                    <a:lnTo>
                      <a:pt x="718" y="1694"/>
                    </a:lnTo>
                    <a:lnTo>
                      <a:pt x="718" y="1694"/>
                    </a:lnTo>
                    <a:lnTo>
                      <a:pt x="704" y="1632"/>
                    </a:lnTo>
                    <a:lnTo>
                      <a:pt x="692" y="1566"/>
                    </a:lnTo>
                    <a:lnTo>
                      <a:pt x="682" y="1500"/>
                    </a:lnTo>
                    <a:lnTo>
                      <a:pt x="674" y="1432"/>
                    </a:lnTo>
                    <a:lnTo>
                      <a:pt x="666" y="1360"/>
                    </a:lnTo>
                    <a:lnTo>
                      <a:pt x="662" y="1288"/>
                    </a:lnTo>
                    <a:lnTo>
                      <a:pt x="658" y="1214"/>
                    </a:lnTo>
                    <a:lnTo>
                      <a:pt x="658" y="1136"/>
                    </a:lnTo>
                    <a:lnTo>
                      <a:pt x="658" y="1136"/>
                    </a:lnTo>
                    <a:lnTo>
                      <a:pt x="660" y="1022"/>
                    </a:lnTo>
                    <a:lnTo>
                      <a:pt x="666" y="910"/>
                    </a:lnTo>
                    <a:lnTo>
                      <a:pt x="678" y="804"/>
                    </a:lnTo>
                    <a:lnTo>
                      <a:pt x="684" y="752"/>
                    </a:lnTo>
                    <a:lnTo>
                      <a:pt x="692" y="700"/>
                    </a:lnTo>
                    <a:lnTo>
                      <a:pt x="702" y="652"/>
                    </a:lnTo>
                    <a:lnTo>
                      <a:pt x="712" y="602"/>
                    </a:lnTo>
                    <a:lnTo>
                      <a:pt x="724" y="554"/>
                    </a:lnTo>
                    <a:lnTo>
                      <a:pt x="736" y="508"/>
                    </a:lnTo>
                    <a:lnTo>
                      <a:pt x="750" y="462"/>
                    </a:lnTo>
                    <a:lnTo>
                      <a:pt x="764" y="418"/>
                    </a:lnTo>
                    <a:lnTo>
                      <a:pt x="780" y="374"/>
                    </a:lnTo>
                    <a:lnTo>
                      <a:pt x="796" y="332"/>
                    </a:lnTo>
                    <a:lnTo>
                      <a:pt x="796" y="332"/>
                    </a:lnTo>
                    <a:lnTo>
                      <a:pt x="814" y="292"/>
                    </a:lnTo>
                    <a:lnTo>
                      <a:pt x="832" y="254"/>
                    </a:lnTo>
                    <a:lnTo>
                      <a:pt x="852" y="220"/>
                    </a:lnTo>
                    <a:lnTo>
                      <a:pt x="870" y="188"/>
                    </a:lnTo>
                    <a:lnTo>
                      <a:pt x="890" y="158"/>
                    </a:lnTo>
                    <a:lnTo>
                      <a:pt x="910" y="130"/>
                    </a:lnTo>
                    <a:lnTo>
                      <a:pt x="930" y="106"/>
                    </a:lnTo>
                    <a:lnTo>
                      <a:pt x="952" y="84"/>
                    </a:lnTo>
                    <a:lnTo>
                      <a:pt x="972" y="64"/>
                    </a:lnTo>
                    <a:lnTo>
                      <a:pt x="994" y="48"/>
                    </a:lnTo>
                    <a:lnTo>
                      <a:pt x="1016" y="34"/>
                    </a:lnTo>
                    <a:lnTo>
                      <a:pt x="1040" y="22"/>
                    </a:lnTo>
                    <a:lnTo>
                      <a:pt x="1062" y="12"/>
                    </a:lnTo>
                    <a:lnTo>
                      <a:pt x="1086" y="6"/>
                    </a:lnTo>
                    <a:lnTo>
                      <a:pt x="1110" y="2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54" y="2"/>
                    </a:lnTo>
                    <a:lnTo>
                      <a:pt x="1154" y="2"/>
                    </a:lnTo>
                    <a:close/>
                    <a:moveTo>
                      <a:pt x="1088" y="0"/>
                    </a:moveTo>
                    <a:lnTo>
                      <a:pt x="1088" y="0"/>
                    </a:lnTo>
                    <a:lnTo>
                      <a:pt x="1046" y="4"/>
                    </a:lnTo>
                    <a:lnTo>
                      <a:pt x="1004" y="10"/>
                    </a:lnTo>
                    <a:lnTo>
                      <a:pt x="962" y="18"/>
                    </a:lnTo>
                    <a:lnTo>
                      <a:pt x="922" y="30"/>
                    </a:lnTo>
                    <a:lnTo>
                      <a:pt x="882" y="42"/>
                    </a:lnTo>
                    <a:lnTo>
                      <a:pt x="844" y="58"/>
                    </a:lnTo>
                    <a:lnTo>
                      <a:pt x="806" y="74"/>
                    </a:lnTo>
                    <a:lnTo>
                      <a:pt x="768" y="94"/>
                    </a:lnTo>
                    <a:lnTo>
                      <a:pt x="732" y="116"/>
                    </a:lnTo>
                    <a:lnTo>
                      <a:pt x="696" y="140"/>
                    </a:lnTo>
                    <a:lnTo>
                      <a:pt x="660" y="168"/>
                    </a:lnTo>
                    <a:lnTo>
                      <a:pt x="626" y="196"/>
                    </a:lnTo>
                    <a:lnTo>
                      <a:pt x="592" y="228"/>
                    </a:lnTo>
                    <a:lnTo>
                      <a:pt x="560" y="262"/>
                    </a:lnTo>
                    <a:lnTo>
                      <a:pt x="526" y="296"/>
                    </a:lnTo>
                    <a:lnTo>
                      <a:pt x="496" y="334"/>
                    </a:lnTo>
                    <a:lnTo>
                      <a:pt x="496" y="334"/>
                    </a:lnTo>
                    <a:lnTo>
                      <a:pt x="464" y="378"/>
                    </a:lnTo>
                    <a:lnTo>
                      <a:pt x="434" y="420"/>
                    </a:lnTo>
                    <a:lnTo>
                      <a:pt x="406" y="464"/>
                    </a:lnTo>
                    <a:lnTo>
                      <a:pt x="380" y="510"/>
                    </a:lnTo>
                    <a:lnTo>
                      <a:pt x="356" y="556"/>
                    </a:lnTo>
                    <a:lnTo>
                      <a:pt x="334" y="604"/>
                    </a:lnTo>
                    <a:lnTo>
                      <a:pt x="316" y="652"/>
                    </a:lnTo>
                    <a:lnTo>
                      <a:pt x="298" y="702"/>
                    </a:lnTo>
                    <a:lnTo>
                      <a:pt x="282" y="754"/>
                    </a:lnTo>
                    <a:lnTo>
                      <a:pt x="268" y="804"/>
                    </a:lnTo>
                    <a:lnTo>
                      <a:pt x="258" y="858"/>
                    </a:lnTo>
                    <a:lnTo>
                      <a:pt x="248" y="912"/>
                    </a:lnTo>
                    <a:lnTo>
                      <a:pt x="242" y="966"/>
                    </a:lnTo>
                    <a:lnTo>
                      <a:pt x="236" y="1022"/>
                    </a:lnTo>
                    <a:lnTo>
                      <a:pt x="232" y="1080"/>
                    </a:lnTo>
                    <a:lnTo>
                      <a:pt x="232" y="1138"/>
                    </a:lnTo>
                    <a:lnTo>
                      <a:pt x="232" y="1138"/>
                    </a:lnTo>
                    <a:lnTo>
                      <a:pt x="234" y="1200"/>
                    </a:lnTo>
                    <a:lnTo>
                      <a:pt x="236" y="1260"/>
                    </a:lnTo>
                    <a:lnTo>
                      <a:pt x="244" y="1318"/>
                    </a:lnTo>
                    <a:lnTo>
                      <a:pt x="252" y="1376"/>
                    </a:lnTo>
                    <a:lnTo>
                      <a:pt x="252" y="1376"/>
                    </a:lnTo>
                    <a:lnTo>
                      <a:pt x="260" y="1418"/>
                    </a:lnTo>
                    <a:lnTo>
                      <a:pt x="268" y="1460"/>
                    </a:lnTo>
                    <a:lnTo>
                      <a:pt x="278" y="1500"/>
                    </a:lnTo>
                    <a:lnTo>
                      <a:pt x="288" y="1540"/>
                    </a:lnTo>
                    <a:lnTo>
                      <a:pt x="300" y="1580"/>
                    </a:lnTo>
                    <a:lnTo>
                      <a:pt x="314" y="1620"/>
                    </a:lnTo>
                    <a:lnTo>
                      <a:pt x="330" y="1658"/>
                    </a:lnTo>
                    <a:lnTo>
                      <a:pt x="346" y="1696"/>
                    </a:lnTo>
                    <a:lnTo>
                      <a:pt x="346" y="1696"/>
                    </a:lnTo>
                    <a:lnTo>
                      <a:pt x="348" y="1702"/>
                    </a:lnTo>
                    <a:lnTo>
                      <a:pt x="348" y="1702"/>
                    </a:lnTo>
                    <a:lnTo>
                      <a:pt x="364" y="1734"/>
                    </a:lnTo>
                    <a:lnTo>
                      <a:pt x="382" y="1766"/>
                    </a:lnTo>
                    <a:lnTo>
                      <a:pt x="862" y="2726"/>
                    </a:lnTo>
                    <a:lnTo>
                      <a:pt x="862" y="2726"/>
                    </a:lnTo>
                    <a:lnTo>
                      <a:pt x="874" y="2742"/>
                    </a:lnTo>
                    <a:lnTo>
                      <a:pt x="890" y="2758"/>
                    </a:lnTo>
                    <a:lnTo>
                      <a:pt x="910" y="2772"/>
                    </a:lnTo>
                    <a:lnTo>
                      <a:pt x="934" y="2786"/>
                    </a:lnTo>
                    <a:lnTo>
                      <a:pt x="934" y="2786"/>
                    </a:lnTo>
                    <a:lnTo>
                      <a:pt x="966" y="2800"/>
                    </a:lnTo>
                    <a:lnTo>
                      <a:pt x="1002" y="2812"/>
                    </a:lnTo>
                    <a:lnTo>
                      <a:pt x="1042" y="2820"/>
                    </a:lnTo>
                    <a:lnTo>
                      <a:pt x="1082" y="2826"/>
                    </a:lnTo>
                    <a:lnTo>
                      <a:pt x="1082" y="2826"/>
                    </a:lnTo>
                    <a:lnTo>
                      <a:pt x="1026" y="2820"/>
                    </a:lnTo>
                    <a:lnTo>
                      <a:pt x="974" y="2812"/>
                    </a:lnTo>
                    <a:lnTo>
                      <a:pt x="926" y="2800"/>
                    </a:lnTo>
                    <a:lnTo>
                      <a:pt x="882" y="2784"/>
                    </a:lnTo>
                    <a:lnTo>
                      <a:pt x="882" y="2784"/>
                    </a:lnTo>
                    <a:lnTo>
                      <a:pt x="852" y="2770"/>
                    </a:lnTo>
                    <a:lnTo>
                      <a:pt x="828" y="2756"/>
                    </a:lnTo>
                    <a:lnTo>
                      <a:pt x="806" y="2742"/>
                    </a:lnTo>
                    <a:lnTo>
                      <a:pt x="792" y="2726"/>
                    </a:lnTo>
                    <a:lnTo>
                      <a:pt x="188" y="1762"/>
                    </a:lnTo>
                    <a:lnTo>
                      <a:pt x="188" y="1762"/>
                    </a:lnTo>
                    <a:lnTo>
                      <a:pt x="146" y="1698"/>
                    </a:lnTo>
                    <a:lnTo>
                      <a:pt x="146" y="1698"/>
                    </a:lnTo>
                    <a:lnTo>
                      <a:pt x="144" y="1692"/>
                    </a:lnTo>
                    <a:lnTo>
                      <a:pt x="144" y="1692"/>
                    </a:lnTo>
                    <a:lnTo>
                      <a:pt x="126" y="1660"/>
                    </a:lnTo>
                    <a:lnTo>
                      <a:pt x="110" y="1630"/>
                    </a:lnTo>
                    <a:lnTo>
                      <a:pt x="96" y="1596"/>
                    </a:lnTo>
                    <a:lnTo>
                      <a:pt x="82" y="1564"/>
                    </a:lnTo>
                    <a:lnTo>
                      <a:pt x="68" y="1530"/>
                    </a:lnTo>
                    <a:lnTo>
                      <a:pt x="56" y="1496"/>
                    </a:lnTo>
                    <a:lnTo>
                      <a:pt x="46" y="1462"/>
                    </a:lnTo>
                    <a:lnTo>
                      <a:pt x="36" y="1428"/>
                    </a:lnTo>
                    <a:lnTo>
                      <a:pt x="28" y="1392"/>
                    </a:lnTo>
                    <a:lnTo>
                      <a:pt x="20" y="1358"/>
                    </a:lnTo>
                    <a:lnTo>
                      <a:pt x="8" y="1284"/>
                    </a:lnTo>
                    <a:lnTo>
                      <a:pt x="2" y="1210"/>
                    </a:lnTo>
                    <a:lnTo>
                      <a:pt x="0" y="1134"/>
                    </a:lnTo>
                    <a:lnTo>
                      <a:pt x="0" y="1134"/>
                    </a:lnTo>
                    <a:lnTo>
                      <a:pt x="0" y="1078"/>
                    </a:lnTo>
                    <a:lnTo>
                      <a:pt x="4" y="1022"/>
                    </a:lnTo>
                    <a:lnTo>
                      <a:pt x="10" y="968"/>
                    </a:lnTo>
                    <a:lnTo>
                      <a:pt x="20" y="916"/>
                    </a:lnTo>
                    <a:lnTo>
                      <a:pt x="20" y="916"/>
                    </a:lnTo>
                    <a:lnTo>
                      <a:pt x="28" y="874"/>
                    </a:lnTo>
                    <a:lnTo>
                      <a:pt x="38" y="834"/>
                    </a:lnTo>
                    <a:lnTo>
                      <a:pt x="50" y="794"/>
                    </a:lnTo>
                    <a:lnTo>
                      <a:pt x="62" y="754"/>
                    </a:lnTo>
                    <a:lnTo>
                      <a:pt x="76" y="716"/>
                    </a:lnTo>
                    <a:lnTo>
                      <a:pt x="92" y="678"/>
                    </a:lnTo>
                    <a:lnTo>
                      <a:pt x="110" y="640"/>
                    </a:lnTo>
                    <a:lnTo>
                      <a:pt x="128" y="604"/>
                    </a:lnTo>
                    <a:lnTo>
                      <a:pt x="148" y="566"/>
                    </a:lnTo>
                    <a:lnTo>
                      <a:pt x="170" y="532"/>
                    </a:lnTo>
                    <a:lnTo>
                      <a:pt x="194" y="496"/>
                    </a:lnTo>
                    <a:lnTo>
                      <a:pt x="218" y="462"/>
                    </a:lnTo>
                    <a:lnTo>
                      <a:pt x="244" y="428"/>
                    </a:lnTo>
                    <a:lnTo>
                      <a:pt x="272" y="394"/>
                    </a:lnTo>
                    <a:lnTo>
                      <a:pt x="302" y="362"/>
                    </a:lnTo>
                    <a:lnTo>
                      <a:pt x="332" y="330"/>
                    </a:lnTo>
                    <a:lnTo>
                      <a:pt x="332" y="330"/>
                    </a:lnTo>
                    <a:lnTo>
                      <a:pt x="372" y="292"/>
                    </a:lnTo>
                    <a:lnTo>
                      <a:pt x="412" y="256"/>
                    </a:lnTo>
                    <a:lnTo>
                      <a:pt x="456" y="222"/>
                    </a:lnTo>
                    <a:lnTo>
                      <a:pt x="498" y="192"/>
                    </a:lnTo>
                    <a:lnTo>
                      <a:pt x="542" y="162"/>
                    </a:lnTo>
                    <a:lnTo>
                      <a:pt x="586" y="136"/>
                    </a:lnTo>
                    <a:lnTo>
                      <a:pt x="632" y="112"/>
                    </a:lnTo>
                    <a:lnTo>
                      <a:pt x="680" y="90"/>
                    </a:lnTo>
                    <a:lnTo>
                      <a:pt x="728" y="70"/>
                    </a:lnTo>
                    <a:lnTo>
                      <a:pt x="776" y="54"/>
                    </a:lnTo>
                    <a:lnTo>
                      <a:pt x="826" y="38"/>
                    </a:lnTo>
                    <a:lnTo>
                      <a:pt x="876" y="26"/>
                    </a:lnTo>
                    <a:lnTo>
                      <a:pt x="928" y="16"/>
                    </a:lnTo>
                    <a:lnTo>
                      <a:pt x="980" y="8"/>
                    </a:lnTo>
                    <a:lnTo>
                      <a:pt x="1034" y="4"/>
                    </a:lnTo>
                    <a:lnTo>
                      <a:pt x="1088" y="0"/>
                    </a:lnTo>
                    <a:lnTo>
                      <a:pt x="1088" y="0"/>
                    </a:lnTo>
                    <a:close/>
                  </a:path>
                </a:pathLst>
              </a:custGeom>
              <a:solidFill>
                <a:srgbClr val="F6E7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4" name="Freeform 539"/>
              <p:cNvSpPr/>
              <p:nvPr/>
            </p:nvSpPr>
            <p:spPr bwMode="auto">
              <a:xfrm>
                <a:off x="1621422" y="4979831"/>
                <a:ext cx="60789" cy="24315"/>
              </a:xfrm>
              <a:custGeom>
                <a:avLst/>
                <a:gdLst>
                  <a:gd name="T0" fmla="*/ 58 w 60"/>
                  <a:gd name="T1" fmla="*/ 16 h 24"/>
                  <a:gd name="T2" fmla="*/ 58 w 60"/>
                  <a:gd name="T3" fmla="*/ 16 h 24"/>
                  <a:gd name="T4" fmla="*/ 50 w 60"/>
                  <a:gd name="T5" fmla="*/ 22 h 24"/>
                  <a:gd name="T6" fmla="*/ 50 w 60"/>
                  <a:gd name="T7" fmla="*/ 22 h 24"/>
                  <a:gd name="T8" fmla="*/ 42 w 60"/>
                  <a:gd name="T9" fmla="*/ 24 h 24"/>
                  <a:gd name="T10" fmla="*/ 30 w 60"/>
                  <a:gd name="T11" fmla="*/ 24 h 24"/>
                  <a:gd name="T12" fmla="*/ 30 w 60"/>
                  <a:gd name="T13" fmla="*/ 24 h 24"/>
                  <a:gd name="T14" fmla="*/ 20 w 60"/>
                  <a:gd name="T15" fmla="*/ 24 h 24"/>
                  <a:gd name="T16" fmla="*/ 10 w 60"/>
                  <a:gd name="T17" fmla="*/ 22 h 24"/>
                  <a:gd name="T18" fmla="*/ 10 w 60"/>
                  <a:gd name="T19" fmla="*/ 22 h 24"/>
                  <a:gd name="T20" fmla="*/ 8 w 60"/>
                  <a:gd name="T21" fmla="*/ 22 h 24"/>
                  <a:gd name="T22" fmla="*/ 8 w 60"/>
                  <a:gd name="T23" fmla="*/ 22 h 24"/>
                  <a:gd name="T24" fmla="*/ 0 w 60"/>
                  <a:gd name="T25" fmla="*/ 14 h 24"/>
                  <a:gd name="T26" fmla="*/ 0 w 60"/>
                  <a:gd name="T27" fmla="*/ 10 h 24"/>
                  <a:gd name="T28" fmla="*/ 0 w 60"/>
                  <a:gd name="T29" fmla="*/ 10 h 24"/>
                  <a:gd name="T30" fmla="*/ 4 w 60"/>
                  <a:gd name="T31" fmla="*/ 6 h 24"/>
                  <a:gd name="T32" fmla="*/ 8 w 60"/>
                  <a:gd name="T33" fmla="*/ 4 h 24"/>
                  <a:gd name="T34" fmla="*/ 8 w 60"/>
                  <a:gd name="T35" fmla="*/ 4 h 24"/>
                  <a:gd name="T36" fmla="*/ 18 w 60"/>
                  <a:gd name="T37" fmla="*/ 2 h 24"/>
                  <a:gd name="T38" fmla="*/ 30 w 60"/>
                  <a:gd name="T39" fmla="*/ 0 h 24"/>
                  <a:gd name="T40" fmla="*/ 30 w 60"/>
                  <a:gd name="T41" fmla="*/ 0 h 24"/>
                  <a:gd name="T42" fmla="*/ 42 w 60"/>
                  <a:gd name="T43" fmla="*/ 2 h 24"/>
                  <a:gd name="T44" fmla="*/ 50 w 60"/>
                  <a:gd name="T45" fmla="*/ 4 h 24"/>
                  <a:gd name="T46" fmla="*/ 50 w 60"/>
                  <a:gd name="T47" fmla="*/ 4 h 24"/>
                  <a:gd name="T48" fmla="*/ 58 w 60"/>
                  <a:gd name="T49" fmla="*/ 8 h 24"/>
                  <a:gd name="T50" fmla="*/ 60 w 60"/>
                  <a:gd name="T51" fmla="*/ 10 h 24"/>
                  <a:gd name="T52" fmla="*/ 60 w 60"/>
                  <a:gd name="T53" fmla="*/ 12 h 24"/>
                  <a:gd name="T54" fmla="*/ 60 w 60"/>
                  <a:gd name="T55" fmla="*/ 14 h 24"/>
                  <a:gd name="T56" fmla="*/ 60 w 60"/>
                  <a:gd name="T57" fmla="*/ 14 h 24"/>
                  <a:gd name="T58" fmla="*/ 60 w 60"/>
                  <a:gd name="T59" fmla="*/ 16 h 24"/>
                  <a:gd name="T60" fmla="*/ 58 w 60"/>
                  <a:gd name="T61" fmla="*/ 16 h 24"/>
                  <a:gd name="T62" fmla="*/ 58 w 60"/>
                  <a:gd name="T6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" h="24">
                    <a:moveTo>
                      <a:pt x="58" y="16"/>
                    </a:moveTo>
                    <a:lnTo>
                      <a:pt x="58" y="16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42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0" y="24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8" y="8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28" name="图文框 27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9" name="图文框 28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31" name="图文框 30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2" name="图文框 31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35" name="图文框 34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4" name="图文框 53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6" name="TextBox 1"/>
          <p:cNvSpPr txBox="1"/>
          <p:nvPr/>
        </p:nvSpPr>
        <p:spPr>
          <a:xfrm>
            <a:off x="9140396" y="999835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5" name="TextBox 26"/>
          <p:cNvSpPr txBox="1"/>
          <p:nvPr/>
        </p:nvSpPr>
        <p:spPr>
          <a:xfrm>
            <a:off x="1356463" y="2170551"/>
            <a:ext cx="3365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13851" y="1169324"/>
            <a:ext cx="2080130" cy="594752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 smtClean="0">
                <a:solidFill>
                  <a:srgbClr val="C00000"/>
                </a:solidFill>
              </a:rPr>
              <a:t>心电图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pic>
        <p:nvPicPr>
          <p:cNvPr id="7" name="图片 6" descr="xindiantu0806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6818" y="2172205"/>
            <a:ext cx="5533728" cy="37350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16885" y="314960"/>
            <a:ext cx="6217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4175" y="1830705"/>
            <a:ext cx="6551295" cy="412242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4713605" y="1169035"/>
            <a:ext cx="2498725" cy="594995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 smtClean="0">
                <a:solidFill>
                  <a:srgbClr val="C00000"/>
                </a:solidFill>
              </a:rPr>
              <a:t>天气预报图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" name="矩形 83"/>
          <p:cNvSpPr/>
          <p:nvPr/>
        </p:nvSpPr>
        <p:spPr>
          <a:xfrm>
            <a:off x="1171500" y="378185"/>
            <a:ext cx="1823404" cy="5381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35" name="图文框 34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4" name="图文框 53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930229" y="349528"/>
            <a:ext cx="1674495" cy="553085"/>
          </a:xfrm>
          <a:prstGeom prst="rect">
            <a:avLst/>
          </a:prstGeom>
        </p:spPr>
        <p:txBody>
          <a:bodyPr wrap="none">
            <a:spAutoFit/>
          </a:bodyPr>
          <a:p>
            <a:pPr lvl="0" indent="266700">
              <a:lnSpc>
                <a:spcPts val="3600"/>
              </a:lnSpc>
              <a:defRPr/>
            </a:pPr>
            <a:r>
              <a:rPr lang="zh-CN" altLang="en-US" sz="3200" b="1">
                <a:solidFill>
                  <a:srgbClr val="0333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任务三</a:t>
            </a:r>
            <a:endParaRPr lang="en-US" altLang="zh-CN" sz="3200" b="1">
              <a:solidFill>
                <a:srgbClr val="0333BB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{A7EB43C5-6E42-4e53-BF6C-FD5F2704F901}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05" y="1760220"/>
            <a:ext cx="5734050" cy="13144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94660" y="528955"/>
            <a:ext cx="88074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选一选：下面统计表，可以用什么统计图表示？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2.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说一说：你这样选择的理由。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1" name="图片 20" descr="{796801A5-A4F6-4e12-80B1-9E7AAB61F73D}"/>
          <p:cNvPicPr>
            <a:picLocks noChangeAspect="1"/>
          </p:cNvPicPr>
          <p:nvPr/>
        </p:nvPicPr>
        <p:blipFill>
          <a:blip r:embed="rId2"/>
          <a:srcRect r="2965" b="3067"/>
          <a:stretch>
            <a:fillRect/>
          </a:stretch>
        </p:blipFill>
        <p:spPr>
          <a:xfrm>
            <a:off x="6115685" y="1689735"/>
            <a:ext cx="5631180" cy="1384935"/>
          </a:xfrm>
          <a:prstGeom prst="rect">
            <a:avLst/>
          </a:prstGeom>
        </p:spPr>
      </p:pic>
      <p:pic>
        <p:nvPicPr>
          <p:cNvPr id="4" name="图片 3" descr="{91E7FB40-CC39-4e06-9FAF-F893FAEBE412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1345" y="3702050"/>
            <a:ext cx="5788025" cy="2646680"/>
          </a:xfrm>
          <a:prstGeom prst="rect">
            <a:avLst/>
          </a:prstGeom>
        </p:spPr>
      </p:pic>
      <p:pic>
        <p:nvPicPr>
          <p:cNvPr id="5" name="图片 4" descr="{6542883A-4A68-4837-918E-03F0B2308F3C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595" y="3441700"/>
            <a:ext cx="5081270" cy="29070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805" y="2983230"/>
            <a:ext cx="3262630" cy="3439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" name="矩形 83"/>
          <p:cNvSpPr/>
          <p:nvPr/>
        </p:nvSpPr>
        <p:spPr>
          <a:xfrm>
            <a:off x="1218490" y="382630"/>
            <a:ext cx="1823404" cy="5381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81025" y="1435100"/>
            <a:ext cx="1121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</a:rPr>
              <a:t>万达商场去年两张商品的月销量统计图，你觉得可能是什么商品？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2" name="图片 1" descr="{02963ACE-AC9F-47c7-A4A7-D3902710D8B1}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905" y="2139950"/>
            <a:ext cx="5222240" cy="3183255"/>
          </a:xfrm>
          <a:prstGeom prst="rect">
            <a:avLst/>
          </a:prstGeom>
        </p:spPr>
      </p:pic>
      <p:pic>
        <p:nvPicPr>
          <p:cNvPr id="3" name="图片 2" descr="{DBDA68DC-06F8-40f8-8AEE-78633E6669DE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705" y="2200910"/>
            <a:ext cx="5158740" cy="3187700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35" name="图文框 34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4" name="图文框 53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959439" y="383183"/>
            <a:ext cx="2082800" cy="553085"/>
          </a:xfrm>
          <a:prstGeom prst="rect">
            <a:avLst/>
          </a:prstGeom>
        </p:spPr>
        <p:txBody>
          <a:bodyPr wrap="none">
            <a:spAutoFit/>
          </a:bodyPr>
          <a:p>
            <a:pPr lvl="0" indent="266700">
              <a:lnSpc>
                <a:spcPts val="3600"/>
              </a:lnSpc>
              <a:defRPr/>
            </a:pPr>
            <a:r>
              <a:rPr lang="zh-CN" altLang="en-US" sz="3200" b="1">
                <a:solidFill>
                  <a:srgbClr val="0333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课后延伸</a:t>
            </a:r>
            <a:endParaRPr lang="zh-CN" altLang="en-US" sz="3200" b="1">
              <a:solidFill>
                <a:srgbClr val="0333BB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69085" y="5388610"/>
            <a:ext cx="3462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火锅、羊肉汤等</a:t>
            </a:r>
            <a:endParaRPr lang="zh-CN" altLang="en-US" sz="32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69860" y="5388610"/>
            <a:ext cx="2938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冷饮、西瓜等</a:t>
            </a:r>
            <a:endParaRPr lang="zh-CN" altLang="en-US" sz="32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0772726" y="513700"/>
            <a:ext cx="861243" cy="1182707"/>
            <a:chOff x="660399" y="2063949"/>
            <a:chExt cx="2330196" cy="3659389"/>
          </a:xfrm>
        </p:grpSpPr>
        <p:grpSp>
          <p:nvGrpSpPr>
            <p:cNvPr id="38" name="Group 4"/>
            <p:cNvGrpSpPr/>
            <p:nvPr/>
          </p:nvGrpSpPr>
          <p:grpSpPr>
            <a:xfrm>
              <a:off x="1610118" y="5042331"/>
              <a:ext cx="432809" cy="681007"/>
              <a:chOff x="1437030" y="4973753"/>
              <a:chExt cx="427546" cy="672725"/>
            </a:xfrm>
          </p:grpSpPr>
          <p:sp>
            <p:nvSpPr>
              <p:cNvPr id="45" name="Freeform 533"/>
              <p:cNvSpPr/>
              <p:nvPr/>
            </p:nvSpPr>
            <p:spPr bwMode="auto">
              <a:xfrm>
                <a:off x="1655869" y="5097356"/>
                <a:ext cx="50657" cy="56736"/>
              </a:xfrm>
              <a:custGeom>
                <a:avLst/>
                <a:gdLst>
                  <a:gd name="T0" fmla="*/ 0 w 50"/>
                  <a:gd name="T1" fmla="*/ 56 h 56"/>
                  <a:gd name="T2" fmla="*/ 0 w 50"/>
                  <a:gd name="T3" fmla="*/ 22 h 56"/>
                  <a:gd name="T4" fmla="*/ 50 w 50"/>
                  <a:gd name="T5" fmla="*/ 0 h 56"/>
                  <a:gd name="T6" fmla="*/ 50 w 50"/>
                  <a:gd name="T7" fmla="*/ 36 h 56"/>
                  <a:gd name="T8" fmla="*/ 50 w 50"/>
                  <a:gd name="T9" fmla="*/ 36 h 56"/>
                  <a:gd name="T10" fmla="*/ 50 w 50"/>
                  <a:gd name="T11" fmla="*/ 40 h 56"/>
                  <a:gd name="T12" fmla="*/ 46 w 50"/>
                  <a:gd name="T13" fmla="*/ 44 h 56"/>
                  <a:gd name="T14" fmla="*/ 42 w 50"/>
                  <a:gd name="T15" fmla="*/ 48 h 56"/>
                  <a:gd name="T16" fmla="*/ 36 w 50"/>
                  <a:gd name="T17" fmla="*/ 50 h 56"/>
                  <a:gd name="T18" fmla="*/ 36 w 50"/>
                  <a:gd name="T19" fmla="*/ 50 h 56"/>
                  <a:gd name="T20" fmla="*/ 26 w 50"/>
                  <a:gd name="T21" fmla="*/ 54 h 56"/>
                  <a:gd name="T22" fmla="*/ 26 w 50"/>
                  <a:gd name="T23" fmla="*/ 54 h 56"/>
                  <a:gd name="T24" fmla="*/ 16 w 50"/>
                  <a:gd name="T25" fmla="*/ 56 h 56"/>
                  <a:gd name="T26" fmla="*/ 6 w 50"/>
                  <a:gd name="T27" fmla="*/ 56 h 56"/>
                  <a:gd name="T28" fmla="*/ 6 w 50"/>
                  <a:gd name="T29" fmla="*/ 56 h 56"/>
                  <a:gd name="T30" fmla="*/ 0 w 50"/>
                  <a:gd name="T31" fmla="*/ 56 h 56"/>
                  <a:gd name="T32" fmla="*/ 0 w 50"/>
                  <a:gd name="T3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6">
                    <a:moveTo>
                      <a:pt x="0" y="56"/>
                    </a:moveTo>
                    <a:lnTo>
                      <a:pt x="0" y="22"/>
                    </a:lnTo>
                    <a:lnTo>
                      <a:pt x="50" y="0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40"/>
                    </a:lnTo>
                    <a:lnTo>
                      <a:pt x="46" y="44"/>
                    </a:lnTo>
                    <a:lnTo>
                      <a:pt x="42" y="48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6" name="Freeform 534"/>
              <p:cNvSpPr>
                <a:spLocks noEditPoints="1"/>
              </p:cNvSpPr>
              <p:nvPr/>
            </p:nvSpPr>
            <p:spPr bwMode="auto">
              <a:xfrm>
                <a:off x="1605212" y="5115592"/>
                <a:ext cx="50657" cy="38499"/>
              </a:xfrm>
              <a:custGeom>
                <a:avLst/>
                <a:gdLst>
                  <a:gd name="T0" fmla="*/ 50 w 50"/>
                  <a:gd name="T1" fmla="*/ 38 h 38"/>
                  <a:gd name="T2" fmla="*/ 50 w 50"/>
                  <a:gd name="T3" fmla="*/ 38 h 38"/>
                  <a:gd name="T4" fmla="*/ 38 w 50"/>
                  <a:gd name="T5" fmla="*/ 38 h 38"/>
                  <a:gd name="T6" fmla="*/ 38 w 50"/>
                  <a:gd name="T7" fmla="*/ 8 h 38"/>
                  <a:gd name="T8" fmla="*/ 50 w 50"/>
                  <a:gd name="T9" fmla="*/ 4 h 38"/>
                  <a:gd name="T10" fmla="*/ 50 w 50"/>
                  <a:gd name="T11" fmla="*/ 38 h 38"/>
                  <a:gd name="T12" fmla="*/ 0 w 50"/>
                  <a:gd name="T13" fmla="*/ 16 h 38"/>
                  <a:gd name="T14" fmla="*/ 0 w 50"/>
                  <a:gd name="T15" fmla="*/ 0 h 38"/>
                  <a:gd name="T16" fmla="*/ 18 w 50"/>
                  <a:gd name="T17" fmla="*/ 6 h 38"/>
                  <a:gd name="T18" fmla="*/ 18 w 50"/>
                  <a:gd name="T19" fmla="*/ 32 h 38"/>
                  <a:gd name="T20" fmla="*/ 18 w 50"/>
                  <a:gd name="T21" fmla="*/ 32 h 38"/>
                  <a:gd name="T22" fmla="*/ 16 w 50"/>
                  <a:gd name="T23" fmla="*/ 32 h 38"/>
                  <a:gd name="T24" fmla="*/ 16 w 50"/>
                  <a:gd name="T25" fmla="*/ 32 h 38"/>
                  <a:gd name="T26" fmla="*/ 8 w 50"/>
                  <a:gd name="T27" fmla="*/ 30 h 38"/>
                  <a:gd name="T28" fmla="*/ 4 w 50"/>
                  <a:gd name="T29" fmla="*/ 26 h 38"/>
                  <a:gd name="T30" fmla="*/ 0 w 50"/>
                  <a:gd name="T31" fmla="*/ 22 h 38"/>
                  <a:gd name="T32" fmla="*/ 0 w 50"/>
                  <a:gd name="T33" fmla="*/ 18 h 38"/>
                  <a:gd name="T34" fmla="*/ 0 w 50"/>
                  <a:gd name="T35" fmla="*/ 18 h 38"/>
                  <a:gd name="T36" fmla="*/ 0 w 50"/>
                  <a:gd name="T37" fmla="*/ 16 h 38"/>
                  <a:gd name="T38" fmla="*/ 0 w 50"/>
                  <a:gd name="T39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38">
                    <a:moveTo>
                      <a:pt x="50" y="38"/>
                    </a:moveTo>
                    <a:lnTo>
                      <a:pt x="50" y="38"/>
                    </a:lnTo>
                    <a:lnTo>
                      <a:pt x="38" y="38"/>
                    </a:lnTo>
                    <a:lnTo>
                      <a:pt x="38" y="8"/>
                    </a:lnTo>
                    <a:lnTo>
                      <a:pt x="50" y="4"/>
                    </a:lnTo>
                    <a:lnTo>
                      <a:pt x="50" y="38"/>
                    </a:lnTo>
                    <a:close/>
                    <a:moveTo>
                      <a:pt x="0" y="16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8" y="30"/>
                    </a:lnTo>
                    <a:lnTo>
                      <a:pt x="4" y="26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4B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7" name="Freeform 535"/>
              <p:cNvSpPr/>
              <p:nvPr/>
            </p:nvSpPr>
            <p:spPr bwMode="auto">
              <a:xfrm>
                <a:off x="1437030" y="5297958"/>
                <a:ext cx="427546" cy="168181"/>
              </a:xfrm>
              <a:custGeom>
                <a:avLst/>
                <a:gdLst>
                  <a:gd name="T0" fmla="*/ 184 w 422"/>
                  <a:gd name="T1" fmla="*/ 166 h 166"/>
                  <a:gd name="T2" fmla="*/ 182 w 422"/>
                  <a:gd name="T3" fmla="*/ 164 h 166"/>
                  <a:gd name="T4" fmla="*/ 170 w 422"/>
                  <a:gd name="T5" fmla="*/ 160 h 166"/>
                  <a:gd name="T6" fmla="*/ 30 w 422"/>
                  <a:gd name="T7" fmla="*/ 82 h 166"/>
                  <a:gd name="T8" fmla="*/ 28 w 422"/>
                  <a:gd name="T9" fmla="*/ 86 h 166"/>
                  <a:gd name="T10" fmla="*/ 32 w 422"/>
                  <a:gd name="T11" fmla="*/ 92 h 166"/>
                  <a:gd name="T12" fmla="*/ 34 w 422"/>
                  <a:gd name="T13" fmla="*/ 94 h 166"/>
                  <a:gd name="T14" fmla="*/ 38 w 422"/>
                  <a:gd name="T15" fmla="*/ 96 h 166"/>
                  <a:gd name="T16" fmla="*/ 48 w 422"/>
                  <a:gd name="T17" fmla="*/ 94 h 166"/>
                  <a:gd name="T18" fmla="*/ 50 w 422"/>
                  <a:gd name="T19" fmla="*/ 92 h 166"/>
                  <a:gd name="T20" fmla="*/ 52 w 422"/>
                  <a:gd name="T21" fmla="*/ 74 h 166"/>
                  <a:gd name="T22" fmla="*/ 184 w 422"/>
                  <a:gd name="T23" fmla="*/ 44 h 166"/>
                  <a:gd name="T24" fmla="*/ 184 w 422"/>
                  <a:gd name="T25" fmla="*/ 136 h 166"/>
                  <a:gd name="T26" fmla="*/ 184 w 422"/>
                  <a:gd name="T27" fmla="*/ 144 h 166"/>
                  <a:gd name="T28" fmla="*/ 186 w 422"/>
                  <a:gd name="T29" fmla="*/ 152 h 166"/>
                  <a:gd name="T30" fmla="*/ 192 w 422"/>
                  <a:gd name="T31" fmla="*/ 154 h 166"/>
                  <a:gd name="T32" fmla="*/ 198 w 422"/>
                  <a:gd name="T33" fmla="*/ 154 h 166"/>
                  <a:gd name="T34" fmla="*/ 202 w 422"/>
                  <a:gd name="T35" fmla="*/ 152 h 166"/>
                  <a:gd name="T36" fmla="*/ 204 w 422"/>
                  <a:gd name="T37" fmla="*/ 144 h 166"/>
                  <a:gd name="T38" fmla="*/ 330 w 422"/>
                  <a:gd name="T39" fmla="*/ 86 h 166"/>
                  <a:gd name="T40" fmla="*/ 354 w 422"/>
                  <a:gd name="T41" fmla="*/ 76 h 166"/>
                  <a:gd name="T42" fmla="*/ 232 w 422"/>
                  <a:gd name="T43" fmla="*/ 26 h 166"/>
                  <a:gd name="T44" fmla="*/ 228 w 422"/>
                  <a:gd name="T45" fmla="*/ 28 h 166"/>
                  <a:gd name="T46" fmla="*/ 204 w 422"/>
                  <a:gd name="T47" fmla="*/ 14 h 166"/>
                  <a:gd name="T48" fmla="*/ 222 w 422"/>
                  <a:gd name="T49" fmla="*/ 8 h 166"/>
                  <a:gd name="T50" fmla="*/ 226 w 422"/>
                  <a:gd name="T51" fmla="*/ 16 h 166"/>
                  <a:gd name="T52" fmla="*/ 228 w 422"/>
                  <a:gd name="T53" fmla="*/ 18 h 166"/>
                  <a:gd name="T54" fmla="*/ 232 w 422"/>
                  <a:gd name="T55" fmla="*/ 18 h 166"/>
                  <a:gd name="T56" fmla="*/ 242 w 422"/>
                  <a:gd name="T57" fmla="*/ 16 h 166"/>
                  <a:gd name="T58" fmla="*/ 242 w 422"/>
                  <a:gd name="T59" fmla="*/ 0 h 166"/>
                  <a:gd name="T60" fmla="*/ 248 w 422"/>
                  <a:gd name="T61" fmla="*/ 2 h 166"/>
                  <a:gd name="T62" fmla="*/ 374 w 422"/>
                  <a:gd name="T63" fmla="*/ 70 h 166"/>
                  <a:gd name="T64" fmla="*/ 374 w 422"/>
                  <a:gd name="T65" fmla="*/ 74 h 166"/>
                  <a:gd name="T66" fmla="*/ 378 w 422"/>
                  <a:gd name="T67" fmla="*/ 76 h 166"/>
                  <a:gd name="T68" fmla="*/ 384 w 422"/>
                  <a:gd name="T69" fmla="*/ 78 h 166"/>
                  <a:gd name="T70" fmla="*/ 392 w 422"/>
                  <a:gd name="T71" fmla="*/ 76 h 166"/>
                  <a:gd name="T72" fmla="*/ 394 w 422"/>
                  <a:gd name="T73" fmla="*/ 72 h 166"/>
                  <a:gd name="T74" fmla="*/ 392 w 422"/>
                  <a:gd name="T75" fmla="*/ 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2" h="166">
                    <a:moveTo>
                      <a:pt x="422" y="70"/>
                    </a:moveTo>
                    <a:lnTo>
                      <a:pt x="184" y="166"/>
                    </a:lnTo>
                    <a:lnTo>
                      <a:pt x="182" y="166"/>
                    </a:lnTo>
                    <a:lnTo>
                      <a:pt x="182" y="164"/>
                    </a:lnTo>
                    <a:lnTo>
                      <a:pt x="172" y="160"/>
                    </a:lnTo>
                    <a:lnTo>
                      <a:pt x="170" y="160"/>
                    </a:lnTo>
                    <a:lnTo>
                      <a:pt x="0" y="94"/>
                    </a:lnTo>
                    <a:lnTo>
                      <a:pt x="30" y="82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30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4" y="94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44" y="96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50" y="92"/>
                    </a:lnTo>
                    <a:lnTo>
                      <a:pt x="52" y="88"/>
                    </a:lnTo>
                    <a:lnTo>
                      <a:pt x="52" y="74"/>
                    </a:lnTo>
                    <a:lnTo>
                      <a:pt x="184" y="22"/>
                    </a:lnTo>
                    <a:lnTo>
                      <a:pt x="184" y="44"/>
                    </a:lnTo>
                    <a:lnTo>
                      <a:pt x="68" y="90"/>
                    </a:lnTo>
                    <a:lnTo>
                      <a:pt x="184" y="136"/>
                    </a:lnTo>
                    <a:lnTo>
                      <a:pt x="184" y="144"/>
                    </a:lnTo>
                    <a:lnTo>
                      <a:pt x="184" y="144"/>
                    </a:lnTo>
                    <a:lnTo>
                      <a:pt x="186" y="152"/>
                    </a:lnTo>
                    <a:lnTo>
                      <a:pt x="186" y="152"/>
                    </a:lnTo>
                    <a:lnTo>
                      <a:pt x="190" y="154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8" y="154"/>
                    </a:lnTo>
                    <a:lnTo>
                      <a:pt x="202" y="152"/>
                    </a:lnTo>
                    <a:lnTo>
                      <a:pt x="202" y="152"/>
                    </a:lnTo>
                    <a:lnTo>
                      <a:pt x="204" y="148"/>
                    </a:lnTo>
                    <a:lnTo>
                      <a:pt x="204" y="144"/>
                    </a:lnTo>
                    <a:lnTo>
                      <a:pt x="204" y="136"/>
                    </a:lnTo>
                    <a:lnTo>
                      <a:pt x="330" y="86"/>
                    </a:lnTo>
                    <a:lnTo>
                      <a:pt x="332" y="86"/>
                    </a:lnTo>
                    <a:lnTo>
                      <a:pt x="354" y="76"/>
                    </a:lnTo>
                    <a:lnTo>
                      <a:pt x="234" y="26"/>
                    </a:lnTo>
                    <a:lnTo>
                      <a:pt x="232" y="26"/>
                    </a:lnTo>
                    <a:lnTo>
                      <a:pt x="232" y="26"/>
                    </a:lnTo>
                    <a:lnTo>
                      <a:pt x="228" y="28"/>
                    </a:lnTo>
                    <a:lnTo>
                      <a:pt x="204" y="38"/>
                    </a:lnTo>
                    <a:lnTo>
                      <a:pt x="204" y="14"/>
                    </a:lnTo>
                    <a:lnTo>
                      <a:pt x="222" y="8"/>
                    </a:lnTo>
                    <a:lnTo>
                      <a:pt x="222" y="8"/>
                    </a:lnTo>
                    <a:lnTo>
                      <a:pt x="222" y="12"/>
                    </a:lnTo>
                    <a:lnTo>
                      <a:pt x="226" y="16"/>
                    </a:lnTo>
                    <a:lnTo>
                      <a:pt x="226" y="16"/>
                    </a:lnTo>
                    <a:lnTo>
                      <a:pt x="228" y="18"/>
                    </a:lnTo>
                    <a:lnTo>
                      <a:pt x="232" y="18"/>
                    </a:lnTo>
                    <a:lnTo>
                      <a:pt x="232" y="18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2" y="8"/>
                    </a:lnTo>
                    <a:lnTo>
                      <a:pt x="242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372" y="50"/>
                    </a:lnTo>
                    <a:lnTo>
                      <a:pt x="374" y="70"/>
                    </a:lnTo>
                    <a:lnTo>
                      <a:pt x="374" y="70"/>
                    </a:lnTo>
                    <a:lnTo>
                      <a:pt x="374" y="74"/>
                    </a:lnTo>
                    <a:lnTo>
                      <a:pt x="378" y="76"/>
                    </a:lnTo>
                    <a:lnTo>
                      <a:pt x="378" y="76"/>
                    </a:lnTo>
                    <a:lnTo>
                      <a:pt x="380" y="78"/>
                    </a:lnTo>
                    <a:lnTo>
                      <a:pt x="384" y="78"/>
                    </a:lnTo>
                    <a:lnTo>
                      <a:pt x="384" y="78"/>
                    </a:lnTo>
                    <a:lnTo>
                      <a:pt x="392" y="76"/>
                    </a:lnTo>
                    <a:lnTo>
                      <a:pt x="392" y="76"/>
                    </a:lnTo>
                    <a:lnTo>
                      <a:pt x="394" y="72"/>
                    </a:lnTo>
                    <a:lnTo>
                      <a:pt x="394" y="68"/>
                    </a:lnTo>
                    <a:lnTo>
                      <a:pt x="392" y="60"/>
                    </a:lnTo>
                    <a:lnTo>
                      <a:pt x="422" y="70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8" name="Freeform 536"/>
              <p:cNvSpPr>
                <a:spLocks noEditPoints="1"/>
              </p:cNvSpPr>
              <p:nvPr/>
            </p:nvSpPr>
            <p:spPr bwMode="auto">
              <a:xfrm>
                <a:off x="1437030" y="5324299"/>
                <a:ext cx="358652" cy="322179"/>
              </a:xfrm>
              <a:custGeom>
                <a:avLst/>
                <a:gdLst>
                  <a:gd name="T0" fmla="*/ 184 w 354"/>
                  <a:gd name="T1" fmla="*/ 140 h 318"/>
                  <a:gd name="T2" fmla="*/ 184 w 354"/>
                  <a:gd name="T3" fmla="*/ 318 h 318"/>
                  <a:gd name="T4" fmla="*/ 182 w 354"/>
                  <a:gd name="T5" fmla="*/ 316 h 318"/>
                  <a:gd name="T6" fmla="*/ 182 w 354"/>
                  <a:gd name="T7" fmla="*/ 316 h 318"/>
                  <a:gd name="T8" fmla="*/ 0 w 354"/>
                  <a:gd name="T9" fmla="*/ 246 h 318"/>
                  <a:gd name="T10" fmla="*/ 0 w 354"/>
                  <a:gd name="T11" fmla="*/ 68 h 318"/>
                  <a:gd name="T12" fmla="*/ 170 w 354"/>
                  <a:gd name="T13" fmla="*/ 134 h 318"/>
                  <a:gd name="T14" fmla="*/ 172 w 354"/>
                  <a:gd name="T15" fmla="*/ 134 h 318"/>
                  <a:gd name="T16" fmla="*/ 182 w 354"/>
                  <a:gd name="T17" fmla="*/ 138 h 318"/>
                  <a:gd name="T18" fmla="*/ 182 w 354"/>
                  <a:gd name="T19" fmla="*/ 140 h 318"/>
                  <a:gd name="T20" fmla="*/ 184 w 354"/>
                  <a:gd name="T21" fmla="*/ 140 h 318"/>
                  <a:gd name="T22" fmla="*/ 184 w 354"/>
                  <a:gd name="T23" fmla="*/ 110 h 318"/>
                  <a:gd name="T24" fmla="*/ 68 w 354"/>
                  <a:gd name="T25" fmla="*/ 64 h 318"/>
                  <a:gd name="T26" fmla="*/ 184 w 354"/>
                  <a:gd name="T27" fmla="*/ 18 h 318"/>
                  <a:gd name="T28" fmla="*/ 184 w 354"/>
                  <a:gd name="T29" fmla="*/ 110 h 318"/>
                  <a:gd name="T30" fmla="*/ 204 w 354"/>
                  <a:gd name="T31" fmla="*/ 12 h 318"/>
                  <a:gd name="T32" fmla="*/ 228 w 354"/>
                  <a:gd name="T33" fmla="*/ 2 h 318"/>
                  <a:gd name="T34" fmla="*/ 232 w 354"/>
                  <a:gd name="T35" fmla="*/ 0 h 318"/>
                  <a:gd name="T36" fmla="*/ 232 w 354"/>
                  <a:gd name="T37" fmla="*/ 0 h 318"/>
                  <a:gd name="T38" fmla="*/ 234 w 354"/>
                  <a:gd name="T39" fmla="*/ 0 h 318"/>
                  <a:gd name="T40" fmla="*/ 354 w 354"/>
                  <a:gd name="T41" fmla="*/ 50 h 318"/>
                  <a:gd name="T42" fmla="*/ 332 w 354"/>
                  <a:gd name="T43" fmla="*/ 60 h 318"/>
                  <a:gd name="T44" fmla="*/ 330 w 354"/>
                  <a:gd name="T45" fmla="*/ 60 h 318"/>
                  <a:gd name="T46" fmla="*/ 204 w 354"/>
                  <a:gd name="T47" fmla="*/ 110 h 318"/>
                  <a:gd name="T48" fmla="*/ 204 w 354"/>
                  <a:gd name="T49" fmla="*/ 1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4" h="318">
                    <a:moveTo>
                      <a:pt x="184" y="140"/>
                    </a:moveTo>
                    <a:lnTo>
                      <a:pt x="184" y="318"/>
                    </a:lnTo>
                    <a:lnTo>
                      <a:pt x="182" y="316"/>
                    </a:lnTo>
                    <a:lnTo>
                      <a:pt x="182" y="316"/>
                    </a:lnTo>
                    <a:lnTo>
                      <a:pt x="0" y="246"/>
                    </a:lnTo>
                    <a:lnTo>
                      <a:pt x="0" y="68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4" y="140"/>
                    </a:lnTo>
                    <a:close/>
                    <a:moveTo>
                      <a:pt x="184" y="110"/>
                    </a:moveTo>
                    <a:lnTo>
                      <a:pt x="68" y="64"/>
                    </a:lnTo>
                    <a:lnTo>
                      <a:pt x="184" y="18"/>
                    </a:lnTo>
                    <a:lnTo>
                      <a:pt x="184" y="110"/>
                    </a:lnTo>
                    <a:close/>
                    <a:moveTo>
                      <a:pt x="204" y="12"/>
                    </a:moveTo>
                    <a:lnTo>
                      <a:pt x="228" y="2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354" y="50"/>
                    </a:lnTo>
                    <a:lnTo>
                      <a:pt x="332" y="60"/>
                    </a:lnTo>
                    <a:lnTo>
                      <a:pt x="330" y="60"/>
                    </a:lnTo>
                    <a:lnTo>
                      <a:pt x="204" y="110"/>
                    </a:lnTo>
                    <a:lnTo>
                      <a:pt x="204" y="12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9" name="Freeform 537"/>
              <p:cNvSpPr/>
              <p:nvPr/>
            </p:nvSpPr>
            <p:spPr bwMode="auto">
              <a:xfrm>
                <a:off x="1623448" y="5368877"/>
                <a:ext cx="241128" cy="277601"/>
              </a:xfrm>
              <a:custGeom>
                <a:avLst/>
                <a:gdLst>
                  <a:gd name="T0" fmla="*/ 0 w 238"/>
                  <a:gd name="T1" fmla="*/ 96 h 274"/>
                  <a:gd name="T2" fmla="*/ 238 w 238"/>
                  <a:gd name="T3" fmla="*/ 0 h 274"/>
                  <a:gd name="T4" fmla="*/ 238 w 238"/>
                  <a:gd name="T5" fmla="*/ 180 h 274"/>
                  <a:gd name="T6" fmla="*/ 0 w 238"/>
                  <a:gd name="T7" fmla="*/ 274 h 274"/>
                  <a:gd name="T8" fmla="*/ 0 w 238"/>
                  <a:gd name="T9" fmla="*/ 96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274">
                    <a:moveTo>
                      <a:pt x="0" y="96"/>
                    </a:moveTo>
                    <a:lnTo>
                      <a:pt x="238" y="0"/>
                    </a:lnTo>
                    <a:lnTo>
                      <a:pt x="238" y="180"/>
                    </a:lnTo>
                    <a:lnTo>
                      <a:pt x="0" y="27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16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0" name="Freeform 538"/>
              <p:cNvSpPr>
                <a:spLocks noEditPoints="1"/>
              </p:cNvSpPr>
              <p:nvPr/>
            </p:nvSpPr>
            <p:spPr bwMode="auto">
              <a:xfrm>
                <a:off x="1465398" y="4973753"/>
                <a:ext cx="370810" cy="482255"/>
              </a:xfrm>
              <a:custGeom>
                <a:avLst/>
                <a:gdLst>
                  <a:gd name="T0" fmla="*/ 170 w 366"/>
                  <a:gd name="T1" fmla="*/ 130 h 476"/>
                  <a:gd name="T2" fmla="*/ 300 w 366"/>
                  <a:gd name="T3" fmla="*/ 76 h 476"/>
                  <a:gd name="T4" fmla="*/ 330 w 366"/>
                  <a:gd name="T5" fmla="*/ 64 h 476"/>
                  <a:gd name="T6" fmla="*/ 332 w 366"/>
                  <a:gd name="T7" fmla="*/ 66 h 476"/>
                  <a:gd name="T8" fmla="*/ 336 w 366"/>
                  <a:gd name="T9" fmla="*/ 68 h 476"/>
                  <a:gd name="T10" fmla="*/ 338 w 366"/>
                  <a:gd name="T11" fmla="*/ 70 h 476"/>
                  <a:gd name="T12" fmla="*/ 348 w 366"/>
                  <a:gd name="T13" fmla="*/ 174 h 476"/>
                  <a:gd name="T14" fmla="*/ 366 w 366"/>
                  <a:gd name="T15" fmla="*/ 388 h 476"/>
                  <a:gd name="T16" fmla="*/ 364 w 366"/>
                  <a:gd name="T17" fmla="*/ 396 h 476"/>
                  <a:gd name="T18" fmla="*/ 352 w 366"/>
                  <a:gd name="T19" fmla="*/ 400 h 476"/>
                  <a:gd name="T20" fmla="*/ 346 w 366"/>
                  <a:gd name="T21" fmla="*/ 394 h 476"/>
                  <a:gd name="T22" fmla="*/ 238 w 366"/>
                  <a:gd name="T23" fmla="*/ 146 h 476"/>
                  <a:gd name="T24" fmla="*/ 176 w 366"/>
                  <a:gd name="T25" fmla="*/ 466 h 476"/>
                  <a:gd name="T26" fmla="*/ 174 w 366"/>
                  <a:gd name="T27" fmla="*/ 472 h 476"/>
                  <a:gd name="T28" fmla="*/ 164 w 366"/>
                  <a:gd name="T29" fmla="*/ 476 h 476"/>
                  <a:gd name="T30" fmla="*/ 158 w 366"/>
                  <a:gd name="T31" fmla="*/ 472 h 476"/>
                  <a:gd name="T32" fmla="*/ 156 w 366"/>
                  <a:gd name="T33" fmla="*/ 262 h 476"/>
                  <a:gd name="T34" fmla="*/ 24 w 366"/>
                  <a:gd name="T35" fmla="*/ 408 h 476"/>
                  <a:gd name="T36" fmla="*/ 20 w 366"/>
                  <a:gd name="T37" fmla="*/ 414 h 476"/>
                  <a:gd name="T38" fmla="*/ 10 w 366"/>
                  <a:gd name="T39" fmla="*/ 418 h 476"/>
                  <a:gd name="T40" fmla="*/ 4 w 366"/>
                  <a:gd name="T41" fmla="*/ 414 h 476"/>
                  <a:gd name="T42" fmla="*/ 20 w 366"/>
                  <a:gd name="T43" fmla="*/ 200 h 476"/>
                  <a:gd name="T44" fmla="*/ 28 w 366"/>
                  <a:gd name="T45" fmla="*/ 90 h 476"/>
                  <a:gd name="T46" fmla="*/ 30 w 366"/>
                  <a:gd name="T47" fmla="*/ 86 h 476"/>
                  <a:gd name="T48" fmla="*/ 32 w 366"/>
                  <a:gd name="T49" fmla="*/ 82 h 476"/>
                  <a:gd name="T50" fmla="*/ 38 w 366"/>
                  <a:gd name="T51" fmla="*/ 80 h 476"/>
                  <a:gd name="T52" fmla="*/ 138 w 366"/>
                  <a:gd name="T53" fmla="*/ 64 h 476"/>
                  <a:gd name="T54" fmla="*/ 134 w 366"/>
                  <a:gd name="T55" fmla="*/ 116 h 476"/>
                  <a:gd name="T56" fmla="*/ 214 w 366"/>
                  <a:gd name="T57" fmla="*/ 176 h 476"/>
                  <a:gd name="T58" fmla="*/ 214 w 366"/>
                  <a:gd name="T59" fmla="*/ 336 h 476"/>
                  <a:gd name="T60" fmla="*/ 204 w 366"/>
                  <a:gd name="T61" fmla="*/ 338 h 476"/>
                  <a:gd name="T62" fmla="*/ 198 w 366"/>
                  <a:gd name="T63" fmla="*/ 336 h 476"/>
                  <a:gd name="T64" fmla="*/ 194 w 366"/>
                  <a:gd name="T65" fmla="*/ 180 h 476"/>
                  <a:gd name="T66" fmla="*/ 50 w 366"/>
                  <a:gd name="T67" fmla="*/ 106 h 476"/>
                  <a:gd name="T68" fmla="*/ 184 w 366"/>
                  <a:gd name="T69" fmla="*/ 38 h 476"/>
                  <a:gd name="T70" fmla="*/ 150 w 366"/>
                  <a:gd name="T71" fmla="*/ 34 h 476"/>
                  <a:gd name="T72" fmla="*/ 140 w 366"/>
                  <a:gd name="T73" fmla="*/ 28 h 476"/>
                  <a:gd name="T74" fmla="*/ 134 w 366"/>
                  <a:gd name="T75" fmla="*/ 16 h 476"/>
                  <a:gd name="T76" fmla="*/ 150 w 366"/>
                  <a:gd name="T77" fmla="*/ 6 h 476"/>
                  <a:gd name="T78" fmla="*/ 184 w 366"/>
                  <a:gd name="T79" fmla="*/ 0 h 476"/>
                  <a:gd name="T80" fmla="*/ 220 w 366"/>
                  <a:gd name="T81" fmla="*/ 6 h 476"/>
                  <a:gd name="T82" fmla="*/ 234 w 366"/>
                  <a:gd name="T83" fmla="*/ 18 h 476"/>
                  <a:gd name="T84" fmla="*/ 230 w 366"/>
                  <a:gd name="T85" fmla="*/ 28 h 476"/>
                  <a:gd name="T86" fmla="*/ 220 w 366"/>
                  <a:gd name="T87" fmla="*/ 34 h 476"/>
                  <a:gd name="T88" fmla="*/ 184 w 366"/>
                  <a:gd name="T89" fmla="*/ 38 h 476"/>
                  <a:gd name="T90" fmla="*/ 320 w 366"/>
                  <a:gd name="T91" fmla="*/ 92 h 476"/>
                  <a:gd name="T92" fmla="*/ 212 w 366"/>
                  <a:gd name="T93" fmla="*/ 22 h 476"/>
                  <a:gd name="T94" fmla="*/ 214 w 366"/>
                  <a:gd name="T95" fmla="*/ 18 h 476"/>
                  <a:gd name="T96" fmla="*/ 212 w 366"/>
                  <a:gd name="T97" fmla="*/ 14 h 476"/>
                  <a:gd name="T98" fmla="*/ 196 w 366"/>
                  <a:gd name="T99" fmla="*/ 8 h 476"/>
                  <a:gd name="T100" fmla="*/ 172 w 366"/>
                  <a:gd name="T101" fmla="*/ 8 h 476"/>
                  <a:gd name="T102" fmla="*/ 158 w 366"/>
                  <a:gd name="T103" fmla="*/ 12 h 476"/>
                  <a:gd name="T104" fmla="*/ 154 w 366"/>
                  <a:gd name="T105" fmla="*/ 20 h 476"/>
                  <a:gd name="T106" fmla="*/ 164 w 366"/>
                  <a:gd name="T107" fmla="*/ 28 h 476"/>
                  <a:gd name="T108" fmla="*/ 184 w 366"/>
                  <a:gd name="T109" fmla="*/ 30 h 476"/>
                  <a:gd name="T110" fmla="*/ 204 w 366"/>
                  <a:gd name="T111" fmla="*/ 28 h 476"/>
                  <a:gd name="T112" fmla="*/ 212 w 366"/>
                  <a:gd name="T113" fmla="*/ 22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6" h="476">
                    <a:moveTo>
                      <a:pt x="134" y="116"/>
                    </a:moveTo>
                    <a:lnTo>
                      <a:pt x="168" y="128"/>
                    </a:lnTo>
                    <a:lnTo>
                      <a:pt x="170" y="130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300" y="76"/>
                    </a:lnTo>
                    <a:lnTo>
                      <a:pt x="238" y="52"/>
                    </a:lnTo>
                    <a:lnTo>
                      <a:pt x="238" y="28"/>
                    </a:lnTo>
                    <a:lnTo>
                      <a:pt x="330" y="64"/>
                    </a:lnTo>
                    <a:lnTo>
                      <a:pt x="330" y="64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34" y="66"/>
                    </a:lnTo>
                    <a:lnTo>
                      <a:pt x="336" y="68"/>
                    </a:lnTo>
                    <a:lnTo>
                      <a:pt x="336" y="68"/>
                    </a:lnTo>
                    <a:lnTo>
                      <a:pt x="336" y="70"/>
                    </a:lnTo>
                    <a:lnTo>
                      <a:pt x="338" y="70"/>
                    </a:lnTo>
                    <a:lnTo>
                      <a:pt x="338" y="70"/>
                    </a:lnTo>
                    <a:lnTo>
                      <a:pt x="338" y="74"/>
                    </a:lnTo>
                    <a:lnTo>
                      <a:pt x="338" y="76"/>
                    </a:lnTo>
                    <a:lnTo>
                      <a:pt x="348" y="174"/>
                    </a:lnTo>
                    <a:lnTo>
                      <a:pt x="348" y="176"/>
                    </a:lnTo>
                    <a:lnTo>
                      <a:pt x="366" y="388"/>
                    </a:lnTo>
                    <a:lnTo>
                      <a:pt x="366" y="388"/>
                    </a:lnTo>
                    <a:lnTo>
                      <a:pt x="366" y="392"/>
                    </a:lnTo>
                    <a:lnTo>
                      <a:pt x="364" y="396"/>
                    </a:lnTo>
                    <a:lnTo>
                      <a:pt x="364" y="396"/>
                    </a:lnTo>
                    <a:lnTo>
                      <a:pt x="356" y="400"/>
                    </a:lnTo>
                    <a:lnTo>
                      <a:pt x="356" y="400"/>
                    </a:lnTo>
                    <a:lnTo>
                      <a:pt x="352" y="400"/>
                    </a:lnTo>
                    <a:lnTo>
                      <a:pt x="350" y="398"/>
                    </a:lnTo>
                    <a:lnTo>
                      <a:pt x="350" y="398"/>
                    </a:lnTo>
                    <a:lnTo>
                      <a:pt x="346" y="394"/>
                    </a:lnTo>
                    <a:lnTo>
                      <a:pt x="346" y="390"/>
                    </a:lnTo>
                    <a:lnTo>
                      <a:pt x="326" y="184"/>
                    </a:lnTo>
                    <a:lnTo>
                      <a:pt x="238" y="146"/>
                    </a:lnTo>
                    <a:lnTo>
                      <a:pt x="238" y="124"/>
                    </a:lnTo>
                    <a:lnTo>
                      <a:pt x="176" y="150"/>
                    </a:lnTo>
                    <a:lnTo>
                      <a:pt x="176" y="466"/>
                    </a:lnTo>
                    <a:lnTo>
                      <a:pt x="176" y="466"/>
                    </a:lnTo>
                    <a:lnTo>
                      <a:pt x="176" y="468"/>
                    </a:lnTo>
                    <a:lnTo>
                      <a:pt x="174" y="472"/>
                    </a:lnTo>
                    <a:lnTo>
                      <a:pt x="174" y="472"/>
                    </a:lnTo>
                    <a:lnTo>
                      <a:pt x="170" y="474"/>
                    </a:lnTo>
                    <a:lnTo>
                      <a:pt x="164" y="476"/>
                    </a:lnTo>
                    <a:lnTo>
                      <a:pt x="164" y="476"/>
                    </a:lnTo>
                    <a:lnTo>
                      <a:pt x="162" y="474"/>
                    </a:lnTo>
                    <a:lnTo>
                      <a:pt x="158" y="472"/>
                    </a:lnTo>
                    <a:lnTo>
                      <a:pt x="158" y="472"/>
                    </a:lnTo>
                    <a:lnTo>
                      <a:pt x="156" y="466"/>
                    </a:lnTo>
                    <a:lnTo>
                      <a:pt x="156" y="262"/>
                    </a:lnTo>
                    <a:lnTo>
                      <a:pt x="40" y="216"/>
                    </a:lnTo>
                    <a:lnTo>
                      <a:pt x="24" y="408"/>
                    </a:lnTo>
                    <a:lnTo>
                      <a:pt x="24" y="408"/>
                    </a:lnTo>
                    <a:lnTo>
                      <a:pt x="22" y="412"/>
                    </a:lnTo>
                    <a:lnTo>
                      <a:pt x="20" y="414"/>
                    </a:lnTo>
                    <a:lnTo>
                      <a:pt x="20" y="414"/>
                    </a:lnTo>
                    <a:lnTo>
                      <a:pt x="16" y="416"/>
                    </a:lnTo>
                    <a:lnTo>
                      <a:pt x="10" y="418"/>
                    </a:lnTo>
                    <a:lnTo>
                      <a:pt x="10" y="418"/>
                    </a:lnTo>
                    <a:lnTo>
                      <a:pt x="6" y="416"/>
                    </a:lnTo>
                    <a:lnTo>
                      <a:pt x="4" y="414"/>
                    </a:lnTo>
                    <a:lnTo>
                      <a:pt x="4" y="414"/>
                    </a:lnTo>
                    <a:lnTo>
                      <a:pt x="2" y="410"/>
                    </a:lnTo>
                    <a:lnTo>
                      <a:pt x="0" y="406"/>
                    </a:lnTo>
                    <a:lnTo>
                      <a:pt x="20" y="200"/>
                    </a:lnTo>
                    <a:lnTo>
                      <a:pt x="20" y="20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0" y="84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6" y="80"/>
                    </a:lnTo>
                    <a:lnTo>
                      <a:pt x="38" y="80"/>
                    </a:lnTo>
                    <a:lnTo>
                      <a:pt x="134" y="40"/>
                    </a:lnTo>
                    <a:lnTo>
                      <a:pt x="138" y="40"/>
                    </a:lnTo>
                    <a:lnTo>
                      <a:pt x="138" y="64"/>
                    </a:lnTo>
                    <a:lnTo>
                      <a:pt x="134" y="64"/>
                    </a:lnTo>
                    <a:lnTo>
                      <a:pt x="70" y="90"/>
                    </a:lnTo>
                    <a:lnTo>
                      <a:pt x="134" y="116"/>
                    </a:lnTo>
                    <a:close/>
                    <a:moveTo>
                      <a:pt x="194" y="180"/>
                    </a:moveTo>
                    <a:lnTo>
                      <a:pt x="194" y="180"/>
                    </a:lnTo>
                    <a:lnTo>
                      <a:pt x="214" y="176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4" y="336"/>
                    </a:lnTo>
                    <a:lnTo>
                      <a:pt x="214" y="336"/>
                    </a:lnTo>
                    <a:lnTo>
                      <a:pt x="204" y="338"/>
                    </a:lnTo>
                    <a:lnTo>
                      <a:pt x="204" y="338"/>
                    </a:lnTo>
                    <a:lnTo>
                      <a:pt x="200" y="338"/>
                    </a:lnTo>
                    <a:lnTo>
                      <a:pt x="198" y="336"/>
                    </a:lnTo>
                    <a:lnTo>
                      <a:pt x="198" y="336"/>
                    </a:lnTo>
                    <a:lnTo>
                      <a:pt x="194" y="332"/>
                    </a:lnTo>
                    <a:lnTo>
                      <a:pt x="194" y="328"/>
                    </a:lnTo>
                    <a:lnTo>
                      <a:pt x="194" y="180"/>
                    </a:lnTo>
                    <a:close/>
                    <a:moveTo>
                      <a:pt x="156" y="240"/>
                    </a:moveTo>
                    <a:lnTo>
                      <a:pt x="156" y="146"/>
                    </a:lnTo>
                    <a:lnTo>
                      <a:pt x="50" y="106"/>
                    </a:lnTo>
                    <a:lnTo>
                      <a:pt x="42" y="192"/>
                    </a:lnTo>
                    <a:lnTo>
                      <a:pt x="156" y="240"/>
                    </a:lnTo>
                    <a:close/>
                    <a:moveTo>
                      <a:pt x="184" y="38"/>
                    </a:moveTo>
                    <a:lnTo>
                      <a:pt x="184" y="38"/>
                    </a:lnTo>
                    <a:lnTo>
                      <a:pt x="166" y="38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40" y="28"/>
                    </a:lnTo>
                    <a:lnTo>
                      <a:pt x="134" y="22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40" y="10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66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204" y="0"/>
                    </a:lnTo>
                    <a:lnTo>
                      <a:pt x="220" y="6"/>
                    </a:lnTo>
                    <a:lnTo>
                      <a:pt x="220" y="6"/>
                    </a:lnTo>
                    <a:lnTo>
                      <a:pt x="230" y="12"/>
                    </a:lnTo>
                    <a:lnTo>
                      <a:pt x="234" y="14"/>
                    </a:lnTo>
                    <a:lnTo>
                      <a:pt x="234" y="18"/>
                    </a:lnTo>
                    <a:lnTo>
                      <a:pt x="234" y="20"/>
                    </a:lnTo>
                    <a:lnTo>
                      <a:pt x="234" y="20"/>
                    </a:lnTo>
                    <a:lnTo>
                      <a:pt x="230" y="28"/>
                    </a:lnTo>
                    <a:lnTo>
                      <a:pt x="230" y="28"/>
                    </a:lnTo>
                    <a:lnTo>
                      <a:pt x="220" y="34"/>
                    </a:lnTo>
                    <a:lnTo>
                      <a:pt x="220" y="34"/>
                    </a:lnTo>
                    <a:lnTo>
                      <a:pt x="204" y="38"/>
                    </a:lnTo>
                    <a:lnTo>
                      <a:pt x="184" y="38"/>
                    </a:lnTo>
                    <a:lnTo>
                      <a:pt x="184" y="38"/>
                    </a:lnTo>
                    <a:close/>
                    <a:moveTo>
                      <a:pt x="238" y="124"/>
                    </a:moveTo>
                    <a:lnTo>
                      <a:pt x="324" y="160"/>
                    </a:lnTo>
                    <a:lnTo>
                      <a:pt x="320" y="92"/>
                    </a:lnTo>
                    <a:lnTo>
                      <a:pt x="238" y="124"/>
                    </a:lnTo>
                    <a:close/>
                    <a:moveTo>
                      <a:pt x="212" y="22"/>
                    </a:moveTo>
                    <a:lnTo>
                      <a:pt x="212" y="22"/>
                    </a:lnTo>
                    <a:lnTo>
                      <a:pt x="214" y="22"/>
                    </a:lnTo>
                    <a:lnTo>
                      <a:pt x="214" y="20"/>
                    </a:lnTo>
                    <a:lnTo>
                      <a:pt x="214" y="18"/>
                    </a:lnTo>
                    <a:lnTo>
                      <a:pt x="214" y="18"/>
                    </a:lnTo>
                    <a:lnTo>
                      <a:pt x="214" y="16"/>
                    </a:lnTo>
                    <a:lnTo>
                      <a:pt x="212" y="14"/>
                    </a:lnTo>
                    <a:lnTo>
                      <a:pt x="204" y="10"/>
                    </a:lnTo>
                    <a:lnTo>
                      <a:pt x="204" y="10"/>
                    </a:lnTo>
                    <a:lnTo>
                      <a:pt x="196" y="8"/>
                    </a:lnTo>
                    <a:lnTo>
                      <a:pt x="184" y="6"/>
                    </a:lnTo>
                    <a:lnTo>
                      <a:pt x="184" y="6"/>
                    </a:lnTo>
                    <a:lnTo>
                      <a:pt x="172" y="8"/>
                    </a:lnTo>
                    <a:lnTo>
                      <a:pt x="162" y="10"/>
                    </a:lnTo>
                    <a:lnTo>
                      <a:pt x="162" y="10"/>
                    </a:lnTo>
                    <a:lnTo>
                      <a:pt x="158" y="12"/>
                    </a:lnTo>
                    <a:lnTo>
                      <a:pt x="154" y="16"/>
                    </a:lnTo>
                    <a:lnTo>
                      <a:pt x="154" y="20"/>
                    </a:lnTo>
                    <a:lnTo>
                      <a:pt x="154" y="20"/>
                    </a:lnTo>
                    <a:lnTo>
                      <a:pt x="162" y="28"/>
                    </a:lnTo>
                    <a:lnTo>
                      <a:pt x="162" y="28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74" y="30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96" y="30"/>
                    </a:lnTo>
                    <a:lnTo>
                      <a:pt x="204" y="28"/>
                    </a:lnTo>
                    <a:lnTo>
                      <a:pt x="204" y="28"/>
                    </a:lnTo>
                    <a:lnTo>
                      <a:pt x="212" y="22"/>
                    </a:lnTo>
                    <a:lnTo>
                      <a:pt x="212" y="22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1" name="Freeform 540"/>
              <p:cNvSpPr/>
              <p:nvPr/>
            </p:nvSpPr>
            <p:spPr bwMode="auto">
              <a:xfrm>
                <a:off x="1651816" y="5002121"/>
                <a:ext cx="50657" cy="95235"/>
              </a:xfrm>
              <a:custGeom>
                <a:avLst/>
                <a:gdLst>
                  <a:gd name="T0" fmla="*/ 30 w 50"/>
                  <a:gd name="T1" fmla="*/ 82 h 94"/>
                  <a:gd name="T2" fmla="*/ 0 w 50"/>
                  <a:gd name="T3" fmla="*/ 94 h 94"/>
                  <a:gd name="T4" fmla="*/ 0 w 50"/>
                  <a:gd name="T5" fmla="*/ 10 h 94"/>
                  <a:gd name="T6" fmla="*/ 0 w 50"/>
                  <a:gd name="T7" fmla="*/ 10 h 94"/>
                  <a:gd name="T8" fmla="*/ 20 w 50"/>
                  <a:gd name="T9" fmla="*/ 10 h 94"/>
                  <a:gd name="T10" fmla="*/ 36 w 50"/>
                  <a:gd name="T11" fmla="*/ 6 h 94"/>
                  <a:gd name="T12" fmla="*/ 36 w 50"/>
                  <a:gd name="T13" fmla="*/ 6 h 94"/>
                  <a:gd name="T14" fmla="*/ 46 w 50"/>
                  <a:gd name="T15" fmla="*/ 0 h 94"/>
                  <a:gd name="T16" fmla="*/ 50 w 50"/>
                  <a:gd name="T17" fmla="*/ 0 h 94"/>
                  <a:gd name="T18" fmla="*/ 50 w 50"/>
                  <a:gd name="T19" fmla="*/ 72 h 94"/>
                  <a:gd name="T20" fmla="*/ 26 w 50"/>
                  <a:gd name="T21" fmla="*/ 82 h 94"/>
                  <a:gd name="T22" fmla="*/ 30 w 50"/>
                  <a:gd name="T23" fmla="*/ 8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94">
                    <a:moveTo>
                      <a:pt x="30" y="82"/>
                    </a:moveTo>
                    <a:lnTo>
                      <a:pt x="0" y="9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0" y="1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0" y="72"/>
                    </a:lnTo>
                    <a:lnTo>
                      <a:pt x="26" y="82"/>
                    </a:lnTo>
                    <a:lnTo>
                      <a:pt x="30" y="82"/>
                    </a:lnTo>
                    <a:close/>
                  </a:path>
                </a:pathLst>
              </a:custGeom>
              <a:solidFill>
                <a:srgbClr val="F1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2" name="Freeform 541"/>
              <p:cNvSpPr/>
              <p:nvPr/>
            </p:nvSpPr>
            <p:spPr bwMode="auto">
              <a:xfrm>
                <a:off x="1601159" y="4996042"/>
                <a:ext cx="50657" cy="107393"/>
              </a:xfrm>
              <a:custGeom>
                <a:avLst/>
                <a:gdLst>
                  <a:gd name="T0" fmla="*/ 50 w 50"/>
                  <a:gd name="T1" fmla="*/ 100 h 106"/>
                  <a:gd name="T2" fmla="*/ 34 w 50"/>
                  <a:gd name="T3" fmla="*/ 106 h 106"/>
                  <a:gd name="T4" fmla="*/ 0 w 50"/>
                  <a:gd name="T5" fmla="*/ 94 h 106"/>
                  <a:gd name="T6" fmla="*/ 0 w 50"/>
                  <a:gd name="T7" fmla="*/ 42 h 106"/>
                  <a:gd name="T8" fmla="*/ 4 w 50"/>
                  <a:gd name="T9" fmla="*/ 42 h 106"/>
                  <a:gd name="T10" fmla="*/ 4 w 50"/>
                  <a:gd name="T11" fmla="*/ 18 h 106"/>
                  <a:gd name="T12" fmla="*/ 0 w 50"/>
                  <a:gd name="T13" fmla="*/ 18 h 106"/>
                  <a:gd name="T14" fmla="*/ 0 w 50"/>
                  <a:gd name="T15" fmla="*/ 0 h 106"/>
                  <a:gd name="T16" fmla="*/ 0 w 50"/>
                  <a:gd name="T17" fmla="*/ 0 h 106"/>
                  <a:gd name="T18" fmla="*/ 6 w 50"/>
                  <a:gd name="T19" fmla="*/ 6 h 106"/>
                  <a:gd name="T20" fmla="*/ 16 w 50"/>
                  <a:gd name="T21" fmla="*/ 12 h 106"/>
                  <a:gd name="T22" fmla="*/ 16 w 50"/>
                  <a:gd name="T23" fmla="*/ 12 h 106"/>
                  <a:gd name="T24" fmla="*/ 16 w 50"/>
                  <a:gd name="T25" fmla="*/ 12 h 106"/>
                  <a:gd name="T26" fmla="*/ 32 w 50"/>
                  <a:gd name="T27" fmla="*/ 16 h 106"/>
                  <a:gd name="T28" fmla="*/ 50 w 50"/>
                  <a:gd name="T29" fmla="*/ 16 h 106"/>
                  <a:gd name="T30" fmla="*/ 50 w 50"/>
                  <a:gd name="T31" fmla="*/ 10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106">
                    <a:moveTo>
                      <a:pt x="50" y="100"/>
                    </a:moveTo>
                    <a:lnTo>
                      <a:pt x="34" y="106"/>
                    </a:lnTo>
                    <a:lnTo>
                      <a:pt x="0" y="94"/>
                    </a:lnTo>
                    <a:lnTo>
                      <a:pt x="0" y="42"/>
                    </a:lnTo>
                    <a:lnTo>
                      <a:pt x="4" y="4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32" y="16"/>
                    </a:lnTo>
                    <a:lnTo>
                      <a:pt x="50" y="16"/>
                    </a:lnTo>
                    <a:lnTo>
                      <a:pt x="50" y="10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grpSp>
          <p:nvGrpSpPr>
            <p:cNvPr id="39" name="Group 62"/>
            <p:cNvGrpSpPr/>
            <p:nvPr/>
          </p:nvGrpSpPr>
          <p:grpSpPr>
            <a:xfrm>
              <a:off x="660399" y="2063949"/>
              <a:ext cx="2330196" cy="3009148"/>
              <a:chOff x="498861" y="2031592"/>
              <a:chExt cx="2301858" cy="2972554"/>
            </a:xfrm>
            <a:solidFill>
              <a:srgbClr val="E7E6E6">
                <a:lumMod val="10000"/>
              </a:srgb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Freeform 529"/>
              <p:cNvSpPr>
                <a:spLocks noEditPoints="1"/>
              </p:cNvSpPr>
              <p:nvPr/>
            </p:nvSpPr>
            <p:spPr bwMode="auto">
              <a:xfrm>
                <a:off x="1668027" y="2035645"/>
                <a:ext cx="1132692" cy="2863136"/>
              </a:xfrm>
              <a:custGeom>
                <a:avLst/>
                <a:gdLst>
                  <a:gd name="T0" fmla="*/ 64 w 1118"/>
                  <a:gd name="T1" fmla="*/ 2820 h 2826"/>
                  <a:gd name="T2" fmla="*/ 152 w 1118"/>
                  <a:gd name="T3" fmla="*/ 2798 h 2826"/>
                  <a:gd name="T4" fmla="*/ 190 w 1118"/>
                  <a:gd name="T5" fmla="*/ 2780 h 2826"/>
                  <a:gd name="T6" fmla="*/ 238 w 1118"/>
                  <a:gd name="T7" fmla="*/ 2750 h 2826"/>
                  <a:gd name="T8" fmla="*/ 258 w 1118"/>
                  <a:gd name="T9" fmla="*/ 2728 h 2826"/>
                  <a:gd name="T10" fmla="*/ 274 w 1118"/>
                  <a:gd name="T11" fmla="*/ 2690 h 2826"/>
                  <a:gd name="T12" fmla="*/ 770 w 1118"/>
                  <a:gd name="T13" fmla="*/ 1686 h 2826"/>
                  <a:gd name="T14" fmla="*/ 820 w 1118"/>
                  <a:gd name="T15" fmla="*/ 1556 h 2826"/>
                  <a:gd name="T16" fmla="*/ 868 w 1118"/>
                  <a:gd name="T17" fmla="*/ 1350 h 2826"/>
                  <a:gd name="T18" fmla="*/ 884 w 1118"/>
                  <a:gd name="T19" fmla="*/ 1128 h 2826"/>
                  <a:gd name="T20" fmla="*/ 880 w 1118"/>
                  <a:gd name="T21" fmla="*/ 1012 h 2826"/>
                  <a:gd name="T22" fmla="*/ 858 w 1118"/>
                  <a:gd name="T23" fmla="*/ 846 h 2826"/>
                  <a:gd name="T24" fmla="*/ 818 w 1118"/>
                  <a:gd name="T25" fmla="*/ 692 h 2826"/>
                  <a:gd name="T26" fmla="*/ 760 w 1118"/>
                  <a:gd name="T27" fmla="*/ 546 h 2826"/>
                  <a:gd name="T28" fmla="*/ 682 w 1118"/>
                  <a:gd name="T29" fmla="*/ 410 h 2826"/>
                  <a:gd name="T30" fmla="*/ 618 w 1118"/>
                  <a:gd name="T31" fmla="*/ 326 h 2826"/>
                  <a:gd name="T32" fmla="*/ 526 w 1118"/>
                  <a:gd name="T33" fmla="*/ 222 h 2826"/>
                  <a:gd name="T34" fmla="*/ 428 w 1118"/>
                  <a:gd name="T35" fmla="*/ 140 h 2826"/>
                  <a:gd name="T36" fmla="*/ 322 w 1118"/>
                  <a:gd name="T37" fmla="*/ 74 h 2826"/>
                  <a:gd name="T38" fmla="*/ 210 w 1118"/>
                  <a:gd name="T39" fmla="*/ 30 h 2826"/>
                  <a:gd name="T40" fmla="*/ 90 w 1118"/>
                  <a:gd name="T41" fmla="*/ 4 h 2826"/>
                  <a:gd name="T42" fmla="*/ 102 w 1118"/>
                  <a:gd name="T43" fmla="*/ 4 h 2826"/>
                  <a:gd name="T44" fmla="*/ 256 w 1118"/>
                  <a:gd name="T45" fmla="*/ 28 h 2826"/>
                  <a:gd name="T46" fmla="*/ 400 w 1118"/>
                  <a:gd name="T47" fmla="*/ 72 h 2826"/>
                  <a:gd name="T48" fmla="*/ 536 w 1118"/>
                  <a:gd name="T49" fmla="*/ 138 h 2826"/>
                  <a:gd name="T50" fmla="*/ 664 w 1118"/>
                  <a:gd name="T51" fmla="*/ 222 h 2826"/>
                  <a:gd name="T52" fmla="*/ 784 w 1118"/>
                  <a:gd name="T53" fmla="*/ 328 h 2826"/>
                  <a:gd name="T54" fmla="*/ 862 w 1118"/>
                  <a:gd name="T55" fmla="*/ 414 h 2826"/>
                  <a:gd name="T56" fmla="*/ 960 w 1118"/>
                  <a:gd name="T57" fmla="*/ 550 h 2826"/>
                  <a:gd name="T58" fmla="*/ 1034 w 1118"/>
                  <a:gd name="T59" fmla="*/ 696 h 2826"/>
                  <a:gd name="T60" fmla="*/ 1084 w 1118"/>
                  <a:gd name="T61" fmla="*/ 852 h 2826"/>
                  <a:gd name="T62" fmla="*/ 1112 w 1118"/>
                  <a:gd name="T63" fmla="*/ 1016 h 2826"/>
                  <a:gd name="T64" fmla="*/ 1118 w 1118"/>
                  <a:gd name="T65" fmla="*/ 1132 h 2826"/>
                  <a:gd name="T66" fmla="*/ 1098 w 1118"/>
                  <a:gd name="T67" fmla="*/ 1356 h 2826"/>
                  <a:gd name="T68" fmla="*/ 1050 w 1118"/>
                  <a:gd name="T69" fmla="*/ 1528 h 2826"/>
                  <a:gd name="T70" fmla="*/ 1008 w 1118"/>
                  <a:gd name="T71" fmla="*/ 1626 h 2826"/>
                  <a:gd name="T72" fmla="*/ 974 w 1118"/>
                  <a:gd name="T73" fmla="*/ 1690 h 2826"/>
                  <a:gd name="T74" fmla="*/ 350 w 1118"/>
                  <a:gd name="T75" fmla="*/ 2690 h 2826"/>
                  <a:gd name="T76" fmla="*/ 338 w 1118"/>
                  <a:gd name="T77" fmla="*/ 2716 h 2826"/>
                  <a:gd name="T78" fmla="*/ 318 w 1118"/>
                  <a:gd name="T79" fmla="*/ 2740 h 2826"/>
                  <a:gd name="T80" fmla="*/ 266 w 1118"/>
                  <a:gd name="T81" fmla="*/ 2772 h 2826"/>
                  <a:gd name="T82" fmla="*/ 218 w 1118"/>
                  <a:gd name="T83" fmla="*/ 2792 h 2826"/>
                  <a:gd name="T84" fmla="*/ 138 w 1118"/>
                  <a:gd name="T85" fmla="*/ 2812 h 2826"/>
                  <a:gd name="T86" fmla="*/ 48 w 1118"/>
                  <a:gd name="T87" fmla="*/ 2824 h 2826"/>
                  <a:gd name="T88" fmla="*/ 0 w 1118"/>
                  <a:gd name="T89" fmla="*/ 2826 h 2826"/>
                  <a:gd name="T90" fmla="*/ 24 w 1118"/>
                  <a:gd name="T91" fmla="*/ 2 h 2826"/>
                  <a:gd name="T92" fmla="*/ 90 w 1118"/>
                  <a:gd name="T93" fmla="*/ 26 h 2826"/>
                  <a:gd name="T94" fmla="*/ 152 w 1118"/>
                  <a:gd name="T95" fmla="*/ 68 h 2826"/>
                  <a:gd name="T96" fmla="*/ 210 w 1118"/>
                  <a:gd name="T97" fmla="*/ 134 h 2826"/>
                  <a:gd name="T98" fmla="*/ 266 w 1118"/>
                  <a:gd name="T99" fmla="*/ 220 h 2826"/>
                  <a:gd name="T100" fmla="*/ 316 w 1118"/>
                  <a:gd name="T101" fmla="*/ 326 h 2826"/>
                  <a:gd name="T102" fmla="*/ 350 w 1118"/>
                  <a:gd name="T103" fmla="*/ 412 h 2826"/>
                  <a:gd name="T104" fmla="*/ 390 w 1118"/>
                  <a:gd name="T105" fmla="*/ 548 h 2826"/>
                  <a:gd name="T106" fmla="*/ 422 w 1118"/>
                  <a:gd name="T107" fmla="*/ 694 h 2826"/>
                  <a:gd name="T108" fmla="*/ 448 w 1118"/>
                  <a:gd name="T109" fmla="*/ 904 h 2826"/>
                  <a:gd name="T110" fmla="*/ 456 w 1118"/>
                  <a:gd name="T111" fmla="*/ 1130 h 2826"/>
                  <a:gd name="T112" fmla="*/ 448 w 1118"/>
                  <a:gd name="T113" fmla="*/ 1354 h 2826"/>
                  <a:gd name="T114" fmla="*/ 422 w 1118"/>
                  <a:gd name="T115" fmla="*/ 1560 h 2826"/>
                  <a:gd name="T116" fmla="*/ 396 w 1118"/>
                  <a:gd name="T117" fmla="*/ 1688 h 2826"/>
                  <a:gd name="T118" fmla="*/ 136 w 1118"/>
                  <a:gd name="T119" fmla="*/ 2690 h 2826"/>
                  <a:gd name="T120" fmla="*/ 122 w 1118"/>
                  <a:gd name="T121" fmla="*/ 2740 h 2826"/>
                  <a:gd name="T122" fmla="*/ 90 w 1118"/>
                  <a:gd name="T123" fmla="*/ 2782 h 2826"/>
                  <a:gd name="T124" fmla="*/ 26 w 1118"/>
                  <a:gd name="T125" fmla="*/ 2820 h 2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8" h="2826">
                    <a:moveTo>
                      <a:pt x="14" y="2826"/>
                    </a:moveTo>
                    <a:lnTo>
                      <a:pt x="14" y="2826"/>
                    </a:lnTo>
                    <a:lnTo>
                      <a:pt x="64" y="2820"/>
                    </a:lnTo>
                    <a:lnTo>
                      <a:pt x="110" y="2812"/>
                    </a:lnTo>
                    <a:lnTo>
                      <a:pt x="132" y="2806"/>
                    </a:lnTo>
                    <a:lnTo>
                      <a:pt x="152" y="2798"/>
                    </a:lnTo>
                    <a:lnTo>
                      <a:pt x="172" y="2790"/>
                    </a:lnTo>
                    <a:lnTo>
                      <a:pt x="190" y="2780"/>
                    </a:lnTo>
                    <a:lnTo>
                      <a:pt x="190" y="2780"/>
                    </a:lnTo>
                    <a:lnTo>
                      <a:pt x="208" y="2770"/>
                    </a:lnTo>
                    <a:lnTo>
                      <a:pt x="224" y="2760"/>
                    </a:lnTo>
                    <a:lnTo>
                      <a:pt x="238" y="2750"/>
                    </a:lnTo>
                    <a:lnTo>
                      <a:pt x="250" y="2740"/>
                    </a:lnTo>
                    <a:lnTo>
                      <a:pt x="250" y="2740"/>
                    </a:lnTo>
                    <a:lnTo>
                      <a:pt x="258" y="2728"/>
                    </a:lnTo>
                    <a:lnTo>
                      <a:pt x="266" y="2716"/>
                    </a:lnTo>
                    <a:lnTo>
                      <a:pt x="272" y="2704"/>
                    </a:lnTo>
                    <a:lnTo>
                      <a:pt x="274" y="2690"/>
                    </a:lnTo>
                    <a:lnTo>
                      <a:pt x="738" y="1752"/>
                    </a:lnTo>
                    <a:lnTo>
                      <a:pt x="738" y="1752"/>
                    </a:lnTo>
                    <a:lnTo>
                      <a:pt x="770" y="1686"/>
                    </a:lnTo>
                    <a:lnTo>
                      <a:pt x="770" y="1686"/>
                    </a:lnTo>
                    <a:lnTo>
                      <a:pt x="796" y="1622"/>
                    </a:lnTo>
                    <a:lnTo>
                      <a:pt x="820" y="1556"/>
                    </a:lnTo>
                    <a:lnTo>
                      <a:pt x="840" y="1490"/>
                    </a:lnTo>
                    <a:lnTo>
                      <a:pt x="856" y="1420"/>
                    </a:lnTo>
                    <a:lnTo>
                      <a:pt x="868" y="1350"/>
                    </a:lnTo>
                    <a:lnTo>
                      <a:pt x="878" y="1278"/>
                    </a:lnTo>
                    <a:lnTo>
                      <a:pt x="884" y="1204"/>
                    </a:lnTo>
                    <a:lnTo>
                      <a:pt x="884" y="1128"/>
                    </a:lnTo>
                    <a:lnTo>
                      <a:pt x="884" y="1128"/>
                    </a:lnTo>
                    <a:lnTo>
                      <a:pt x="884" y="1068"/>
                    </a:lnTo>
                    <a:lnTo>
                      <a:pt x="880" y="1012"/>
                    </a:lnTo>
                    <a:lnTo>
                      <a:pt x="876" y="956"/>
                    </a:lnTo>
                    <a:lnTo>
                      <a:pt x="868" y="900"/>
                    </a:lnTo>
                    <a:lnTo>
                      <a:pt x="858" y="846"/>
                    </a:lnTo>
                    <a:lnTo>
                      <a:pt x="848" y="794"/>
                    </a:lnTo>
                    <a:lnTo>
                      <a:pt x="834" y="742"/>
                    </a:lnTo>
                    <a:lnTo>
                      <a:pt x="818" y="692"/>
                    </a:lnTo>
                    <a:lnTo>
                      <a:pt x="800" y="642"/>
                    </a:lnTo>
                    <a:lnTo>
                      <a:pt x="782" y="594"/>
                    </a:lnTo>
                    <a:lnTo>
                      <a:pt x="760" y="546"/>
                    </a:lnTo>
                    <a:lnTo>
                      <a:pt x="736" y="500"/>
                    </a:lnTo>
                    <a:lnTo>
                      <a:pt x="710" y="454"/>
                    </a:lnTo>
                    <a:lnTo>
                      <a:pt x="682" y="410"/>
                    </a:lnTo>
                    <a:lnTo>
                      <a:pt x="652" y="368"/>
                    </a:lnTo>
                    <a:lnTo>
                      <a:pt x="618" y="326"/>
                    </a:lnTo>
                    <a:lnTo>
                      <a:pt x="618" y="326"/>
                    </a:lnTo>
                    <a:lnTo>
                      <a:pt x="588" y="290"/>
                    </a:lnTo>
                    <a:lnTo>
                      <a:pt x="558" y="254"/>
                    </a:lnTo>
                    <a:lnTo>
                      <a:pt x="526" y="222"/>
                    </a:lnTo>
                    <a:lnTo>
                      <a:pt x="494" y="192"/>
                    </a:lnTo>
                    <a:lnTo>
                      <a:pt x="460" y="164"/>
                    </a:lnTo>
                    <a:lnTo>
                      <a:pt x="428" y="140"/>
                    </a:lnTo>
                    <a:lnTo>
                      <a:pt x="392" y="116"/>
                    </a:lnTo>
                    <a:lnTo>
                      <a:pt x="358" y="94"/>
                    </a:lnTo>
                    <a:lnTo>
                      <a:pt x="322" y="74"/>
                    </a:lnTo>
                    <a:lnTo>
                      <a:pt x="284" y="58"/>
                    </a:lnTo>
                    <a:lnTo>
                      <a:pt x="248" y="42"/>
                    </a:lnTo>
                    <a:lnTo>
                      <a:pt x="210" y="30"/>
                    </a:lnTo>
                    <a:lnTo>
                      <a:pt x="170" y="18"/>
                    </a:lnTo>
                    <a:lnTo>
                      <a:pt x="130" y="10"/>
                    </a:lnTo>
                    <a:lnTo>
                      <a:pt x="90" y="4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102" y="4"/>
                    </a:lnTo>
                    <a:lnTo>
                      <a:pt x="154" y="10"/>
                    </a:lnTo>
                    <a:lnTo>
                      <a:pt x="206" y="18"/>
                    </a:lnTo>
                    <a:lnTo>
                      <a:pt x="256" y="28"/>
                    </a:lnTo>
                    <a:lnTo>
                      <a:pt x="304" y="40"/>
                    </a:lnTo>
                    <a:lnTo>
                      <a:pt x="352" y="56"/>
                    </a:lnTo>
                    <a:lnTo>
                      <a:pt x="400" y="72"/>
                    </a:lnTo>
                    <a:lnTo>
                      <a:pt x="446" y="92"/>
                    </a:lnTo>
                    <a:lnTo>
                      <a:pt x="492" y="114"/>
                    </a:lnTo>
                    <a:lnTo>
                      <a:pt x="536" y="138"/>
                    </a:lnTo>
                    <a:lnTo>
                      <a:pt x="580" y="164"/>
                    </a:lnTo>
                    <a:lnTo>
                      <a:pt x="622" y="192"/>
                    </a:lnTo>
                    <a:lnTo>
                      <a:pt x="664" y="222"/>
                    </a:lnTo>
                    <a:lnTo>
                      <a:pt x="706" y="256"/>
                    </a:lnTo>
                    <a:lnTo>
                      <a:pt x="744" y="290"/>
                    </a:lnTo>
                    <a:lnTo>
                      <a:pt x="784" y="328"/>
                    </a:lnTo>
                    <a:lnTo>
                      <a:pt x="784" y="328"/>
                    </a:lnTo>
                    <a:lnTo>
                      <a:pt x="824" y="370"/>
                    </a:lnTo>
                    <a:lnTo>
                      <a:pt x="862" y="414"/>
                    </a:lnTo>
                    <a:lnTo>
                      <a:pt x="898" y="458"/>
                    </a:lnTo>
                    <a:lnTo>
                      <a:pt x="930" y="504"/>
                    </a:lnTo>
                    <a:lnTo>
                      <a:pt x="960" y="550"/>
                    </a:lnTo>
                    <a:lnTo>
                      <a:pt x="986" y="598"/>
                    </a:lnTo>
                    <a:lnTo>
                      <a:pt x="1012" y="646"/>
                    </a:lnTo>
                    <a:lnTo>
                      <a:pt x="1034" y="696"/>
                    </a:lnTo>
                    <a:lnTo>
                      <a:pt x="1054" y="746"/>
                    </a:lnTo>
                    <a:lnTo>
                      <a:pt x="1070" y="798"/>
                    </a:lnTo>
                    <a:lnTo>
                      <a:pt x="1084" y="852"/>
                    </a:lnTo>
                    <a:lnTo>
                      <a:pt x="1096" y="906"/>
                    </a:lnTo>
                    <a:lnTo>
                      <a:pt x="1106" y="960"/>
                    </a:lnTo>
                    <a:lnTo>
                      <a:pt x="1112" y="1016"/>
                    </a:lnTo>
                    <a:lnTo>
                      <a:pt x="1116" y="1074"/>
                    </a:lnTo>
                    <a:lnTo>
                      <a:pt x="1118" y="1132"/>
                    </a:lnTo>
                    <a:lnTo>
                      <a:pt x="1118" y="1132"/>
                    </a:lnTo>
                    <a:lnTo>
                      <a:pt x="1114" y="1208"/>
                    </a:lnTo>
                    <a:lnTo>
                      <a:pt x="1108" y="1282"/>
                    </a:lnTo>
                    <a:lnTo>
                      <a:pt x="1098" y="1356"/>
                    </a:lnTo>
                    <a:lnTo>
                      <a:pt x="1082" y="1426"/>
                    </a:lnTo>
                    <a:lnTo>
                      <a:pt x="1062" y="1494"/>
                    </a:lnTo>
                    <a:lnTo>
                      <a:pt x="1050" y="1528"/>
                    </a:lnTo>
                    <a:lnTo>
                      <a:pt x="1038" y="1562"/>
                    </a:lnTo>
                    <a:lnTo>
                      <a:pt x="1024" y="1594"/>
                    </a:lnTo>
                    <a:lnTo>
                      <a:pt x="1008" y="1626"/>
                    </a:lnTo>
                    <a:lnTo>
                      <a:pt x="992" y="1658"/>
                    </a:lnTo>
                    <a:lnTo>
                      <a:pt x="974" y="1690"/>
                    </a:lnTo>
                    <a:lnTo>
                      <a:pt x="974" y="1690"/>
                    </a:lnTo>
                    <a:lnTo>
                      <a:pt x="954" y="1724"/>
                    </a:lnTo>
                    <a:lnTo>
                      <a:pt x="932" y="1756"/>
                    </a:lnTo>
                    <a:lnTo>
                      <a:pt x="350" y="2690"/>
                    </a:lnTo>
                    <a:lnTo>
                      <a:pt x="350" y="2690"/>
                    </a:lnTo>
                    <a:lnTo>
                      <a:pt x="346" y="2704"/>
                    </a:lnTo>
                    <a:lnTo>
                      <a:pt x="338" y="2716"/>
                    </a:lnTo>
                    <a:lnTo>
                      <a:pt x="330" y="2728"/>
                    </a:lnTo>
                    <a:lnTo>
                      <a:pt x="318" y="2740"/>
                    </a:lnTo>
                    <a:lnTo>
                      <a:pt x="318" y="2740"/>
                    </a:lnTo>
                    <a:lnTo>
                      <a:pt x="304" y="2752"/>
                    </a:lnTo>
                    <a:lnTo>
                      <a:pt x="286" y="2762"/>
                    </a:lnTo>
                    <a:lnTo>
                      <a:pt x="266" y="2772"/>
                    </a:lnTo>
                    <a:lnTo>
                      <a:pt x="244" y="2782"/>
                    </a:lnTo>
                    <a:lnTo>
                      <a:pt x="244" y="2782"/>
                    </a:lnTo>
                    <a:lnTo>
                      <a:pt x="218" y="2792"/>
                    </a:lnTo>
                    <a:lnTo>
                      <a:pt x="194" y="2800"/>
                    </a:lnTo>
                    <a:lnTo>
                      <a:pt x="166" y="2806"/>
                    </a:lnTo>
                    <a:lnTo>
                      <a:pt x="138" y="2812"/>
                    </a:lnTo>
                    <a:lnTo>
                      <a:pt x="110" y="2818"/>
                    </a:lnTo>
                    <a:lnTo>
                      <a:pt x="78" y="2822"/>
                    </a:lnTo>
                    <a:lnTo>
                      <a:pt x="48" y="2824"/>
                    </a:lnTo>
                    <a:lnTo>
                      <a:pt x="14" y="2826"/>
                    </a:lnTo>
                    <a:lnTo>
                      <a:pt x="14" y="2826"/>
                    </a:lnTo>
                    <a:close/>
                    <a:moveTo>
                      <a:pt x="0" y="282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6" y="8"/>
                    </a:lnTo>
                    <a:lnTo>
                      <a:pt x="68" y="16"/>
                    </a:lnTo>
                    <a:lnTo>
                      <a:pt x="90" y="26"/>
                    </a:lnTo>
                    <a:lnTo>
                      <a:pt x="112" y="38"/>
                    </a:lnTo>
                    <a:lnTo>
                      <a:pt x="132" y="52"/>
                    </a:lnTo>
                    <a:lnTo>
                      <a:pt x="152" y="68"/>
                    </a:lnTo>
                    <a:lnTo>
                      <a:pt x="172" y="88"/>
                    </a:lnTo>
                    <a:lnTo>
                      <a:pt x="192" y="110"/>
                    </a:lnTo>
                    <a:lnTo>
                      <a:pt x="210" y="134"/>
                    </a:lnTo>
                    <a:lnTo>
                      <a:pt x="230" y="160"/>
                    </a:lnTo>
                    <a:lnTo>
                      <a:pt x="248" y="188"/>
                    </a:lnTo>
                    <a:lnTo>
                      <a:pt x="266" y="220"/>
                    </a:lnTo>
                    <a:lnTo>
                      <a:pt x="284" y="252"/>
                    </a:lnTo>
                    <a:lnTo>
                      <a:pt x="300" y="288"/>
                    </a:lnTo>
                    <a:lnTo>
                      <a:pt x="316" y="326"/>
                    </a:lnTo>
                    <a:lnTo>
                      <a:pt x="316" y="326"/>
                    </a:lnTo>
                    <a:lnTo>
                      <a:pt x="334" y="368"/>
                    </a:lnTo>
                    <a:lnTo>
                      <a:pt x="350" y="412"/>
                    </a:lnTo>
                    <a:lnTo>
                      <a:pt x="364" y="456"/>
                    </a:lnTo>
                    <a:lnTo>
                      <a:pt x="378" y="502"/>
                    </a:lnTo>
                    <a:lnTo>
                      <a:pt x="390" y="548"/>
                    </a:lnTo>
                    <a:lnTo>
                      <a:pt x="402" y="596"/>
                    </a:lnTo>
                    <a:lnTo>
                      <a:pt x="412" y="644"/>
                    </a:lnTo>
                    <a:lnTo>
                      <a:pt x="422" y="694"/>
                    </a:lnTo>
                    <a:lnTo>
                      <a:pt x="430" y="744"/>
                    </a:lnTo>
                    <a:lnTo>
                      <a:pt x="436" y="796"/>
                    </a:lnTo>
                    <a:lnTo>
                      <a:pt x="448" y="904"/>
                    </a:lnTo>
                    <a:lnTo>
                      <a:pt x="454" y="1016"/>
                    </a:lnTo>
                    <a:lnTo>
                      <a:pt x="456" y="1130"/>
                    </a:lnTo>
                    <a:lnTo>
                      <a:pt x="456" y="1130"/>
                    </a:lnTo>
                    <a:lnTo>
                      <a:pt x="456" y="1206"/>
                    </a:lnTo>
                    <a:lnTo>
                      <a:pt x="452" y="1280"/>
                    </a:lnTo>
                    <a:lnTo>
                      <a:pt x="448" y="1354"/>
                    </a:lnTo>
                    <a:lnTo>
                      <a:pt x="442" y="1424"/>
                    </a:lnTo>
                    <a:lnTo>
                      <a:pt x="434" y="1492"/>
                    </a:lnTo>
                    <a:lnTo>
                      <a:pt x="422" y="1560"/>
                    </a:lnTo>
                    <a:lnTo>
                      <a:pt x="410" y="1624"/>
                    </a:lnTo>
                    <a:lnTo>
                      <a:pt x="396" y="1688"/>
                    </a:lnTo>
                    <a:lnTo>
                      <a:pt x="396" y="1688"/>
                    </a:lnTo>
                    <a:lnTo>
                      <a:pt x="380" y="1756"/>
                    </a:lnTo>
                    <a:lnTo>
                      <a:pt x="136" y="2690"/>
                    </a:lnTo>
                    <a:lnTo>
                      <a:pt x="136" y="2690"/>
                    </a:lnTo>
                    <a:lnTo>
                      <a:pt x="130" y="2716"/>
                    </a:lnTo>
                    <a:lnTo>
                      <a:pt x="122" y="2740"/>
                    </a:lnTo>
                    <a:lnTo>
                      <a:pt x="122" y="2740"/>
                    </a:lnTo>
                    <a:lnTo>
                      <a:pt x="108" y="2762"/>
                    </a:lnTo>
                    <a:lnTo>
                      <a:pt x="90" y="2782"/>
                    </a:lnTo>
                    <a:lnTo>
                      <a:pt x="90" y="2782"/>
                    </a:lnTo>
                    <a:lnTo>
                      <a:pt x="70" y="2798"/>
                    </a:lnTo>
                    <a:lnTo>
                      <a:pt x="48" y="2812"/>
                    </a:lnTo>
                    <a:lnTo>
                      <a:pt x="26" y="2820"/>
                    </a:lnTo>
                    <a:lnTo>
                      <a:pt x="0" y="2826"/>
                    </a:lnTo>
                    <a:lnTo>
                      <a:pt x="0" y="2826"/>
                    </a:lnTo>
                    <a:close/>
                  </a:path>
                </a:pathLst>
              </a:custGeom>
              <a:solidFill>
                <a:srgbClr val="ECCE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1" name="Freeform 530"/>
              <p:cNvSpPr/>
              <p:nvPr/>
            </p:nvSpPr>
            <p:spPr bwMode="auto">
              <a:xfrm>
                <a:off x="1668027" y="2031592"/>
                <a:ext cx="895617" cy="2867188"/>
              </a:xfrm>
              <a:custGeom>
                <a:avLst/>
                <a:gdLst>
                  <a:gd name="T0" fmla="*/ 0 w 884"/>
                  <a:gd name="T1" fmla="*/ 2830 h 2830"/>
                  <a:gd name="T2" fmla="*/ 48 w 884"/>
                  <a:gd name="T3" fmla="*/ 2816 h 2830"/>
                  <a:gd name="T4" fmla="*/ 90 w 884"/>
                  <a:gd name="T5" fmla="*/ 2786 h 2830"/>
                  <a:gd name="T6" fmla="*/ 108 w 884"/>
                  <a:gd name="T7" fmla="*/ 2766 h 2830"/>
                  <a:gd name="T8" fmla="*/ 122 w 884"/>
                  <a:gd name="T9" fmla="*/ 2744 h 2830"/>
                  <a:gd name="T10" fmla="*/ 136 w 884"/>
                  <a:gd name="T11" fmla="*/ 2694 h 2830"/>
                  <a:gd name="T12" fmla="*/ 380 w 884"/>
                  <a:gd name="T13" fmla="*/ 1760 h 2830"/>
                  <a:gd name="T14" fmla="*/ 396 w 884"/>
                  <a:gd name="T15" fmla="*/ 1692 h 2830"/>
                  <a:gd name="T16" fmla="*/ 422 w 884"/>
                  <a:gd name="T17" fmla="*/ 1564 h 2830"/>
                  <a:gd name="T18" fmla="*/ 442 w 884"/>
                  <a:gd name="T19" fmla="*/ 1428 h 2830"/>
                  <a:gd name="T20" fmla="*/ 452 w 884"/>
                  <a:gd name="T21" fmla="*/ 1284 h 2830"/>
                  <a:gd name="T22" fmla="*/ 456 w 884"/>
                  <a:gd name="T23" fmla="*/ 1134 h 2830"/>
                  <a:gd name="T24" fmla="*/ 454 w 884"/>
                  <a:gd name="T25" fmla="*/ 1020 h 2830"/>
                  <a:gd name="T26" fmla="*/ 436 w 884"/>
                  <a:gd name="T27" fmla="*/ 800 h 2830"/>
                  <a:gd name="T28" fmla="*/ 422 w 884"/>
                  <a:gd name="T29" fmla="*/ 698 h 2830"/>
                  <a:gd name="T30" fmla="*/ 402 w 884"/>
                  <a:gd name="T31" fmla="*/ 600 h 2830"/>
                  <a:gd name="T32" fmla="*/ 378 w 884"/>
                  <a:gd name="T33" fmla="*/ 506 h 2830"/>
                  <a:gd name="T34" fmla="*/ 350 w 884"/>
                  <a:gd name="T35" fmla="*/ 416 h 2830"/>
                  <a:gd name="T36" fmla="*/ 316 w 884"/>
                  <a:gd name="T37" fmla="*/ 330 h 2830"/>
                  <a:gd name="T38" fmla="*/ 300 w 884"/>
                  <a:gd name="T39" fmla="*/ 292 h 2830"/>
                  <a:gd name="T40" fmla="*/ 266 w 884"/>
                  <a:gd name="T41" fmla="*/ 224 h 2830"/>
                  <a:gd name="T42" fmla="*/ 230 w 884"/>
                  <a:gd name="T43" fmla="*/ 164 h 2830"/>
                  <a:gd name="T44" fmla="*/ 192 w 884"/>
                  <a:gd name="T45" fmla="*/ 114 h 2830"/>
                  <a:gd name="T46" fmla="*/ 152 w 884"/>
                  <a:gd name="T47" fmla="*/ 72 h 2830"/>
                  <a:gd name="T48" fmla="*/ 112 w 884"/>
                  <a:gd name="T49" fmla="*/ 42 h 2830"/>
                  <a:gd name="T50" fmla="*/ 68 w 884"/>
                  <a:gd name="T51" fmla="*/ 20 h 2830"/>
                  <a:gd name="T52" fmla="*/ 24 w 884"/>
                  <a:gd name="T53" fmla="*/ 6 h 2830"/>
                  <a:gd name="T54" fmla="*/ 0 w 884"/>
                  <a:gd name="T55" fmla="*/ 0 h 2830"/>
                  <a:gd name="T56" fmla="*/ 6 w 884"/>
                  <a:gd name="T57" fmla="*/ 0 h 2830"/>
                  <a:gd name="T58" fmla="*/ 28 w 884"/>
                  <a:gd name="T59" fmla="*/ 2 h 2830"/>
                  <a:gd name="T60" fmla="*/ 50 w 884"/>
                  <a:gd name="T61" fmla="*/ 4 h 2830"/>
                  <a:gd name="T62" fmla="*/ 130 w 884"/>
                  <a:gd name="T63" fmla="*/ 14 h 2830"/>
                  <a:gd name="T64" fmla="*/ 210 w 884"/>
                  <a:gd name="T65" fmla="*/ 34 h 2830"/>
                  <a:gd name="T66" fmla="*/ 284 w 884"/>
                  <a:gd name="T67" fmla="*/ 62 h 2830"/>
                  <a:gd name="T68" fmla="*/ 358 w 884"/>
                  <a:gd name="T69" fmla="*/ 98 h 2830"/>
                  <a:gd name="T70" fmla="*/ 428 w 884"/>
                  <a:gd name="T71" fmla="*/ 144 h 2830"/>
                  <a:gd name="T72" fmla="*/ 494 w 884"/>
                  <a:gd name="T73" fmla="*/ 196 h 2830"/>
                  <a:gd name="T74" fmla="*/ 558 w 884"/>
                  <a:gd name="T75" fmla="*/ 258 h 2830"/>
                  <a:gd name="T76" fmla="*/ 618 w 884"/>
                  <a:gd name="T77" fmla="*/ 330 h 2830"/>
                  <a:gd name="T78" fmla="*/ 652 w 884"/>
                  <a:gd name="T79" fmla="*/ 372 h 2830"/>
                  <a:gd name="T80" fmla="*/ 710 w 884"/>
                  <a:gd name="T81" fmla="*/ 458 h 2830"/>
                  <a:gd name="T82" fmla="*/ 760 w 884"/>
                  <a:gd name="T83" fmla="*/ 550 h 2830"/>
                  <a:gd name="T84" fmla="*/ 800 w 884"/>
                  <a:gd name="T85" fmla="*/ 646 h 2830"/>
                  <a:gd name="T86" fmla="*/ 834 w 884"/>
                  <a:gd name="T87" fmla="*/ 746 h 2830"/>
                  <a:gd name="T88" fmla="*/ 858 w 884"/>
                  <a:gd name="T89" fmla="*/ 850 h 2830"/>
                  <a:gd name="T90" fmla="*/ 876 w 884"/>
                  <a:gd name="T91" fmla="*/ 960 h 2830"/>
                  <a:gd name="T92" fmla="*/ 884 w 884"/>
                  <a:gd name="T93" fmla="*/ 1072 h 2830"/>
                  <a:gd name="T94" fmla="*/ 884 w 884"/>
                  <a:gd name="T95" fmla="*/ 1132 h 2830"/>
                  <a:gd name="T96" fmla="*/ 878 w 884"/>
                  <a:gd name="T97" fmla="*/ 1282 h 2830"/>
                  <a:gd name="T98" fmla="*/ 856 w 884"/>
                  <a:gd name="T99" fmla="*/ 1424 h 2830"/>
                  <a:gd name="T100" fmla="*/ 820 w 884"/>
                  <a:gd name="T101" fmla="*/ 1560 h 2830"/>
                  <a:gd name="T102" fmla="*/ 770 w 884"/>
                  <a:gd name="T103" fmla="*/ 1690 h 2830"/>
                  <a:gd name="T104" fmla="*/ 738 w 884"/>
                  <a:gd name="T105" fmla="*/ 1756 h 2830"/>
                  <a:gd name="T106" fmla="*/ 274 w 884"/>
                  <a:gd name="T107" fmla="*/ 2694 h 2830"/>
                  <a:gd name="T108" fmla="*/ 266 w 884"/>
                  <a:gd name="T109" fmla="*/ 2720 h 2830"/>
                  <a:gd name="T110" fmla="*/ 250 w 884"/>
                  <a:gd name="T111" fmla="*/ 2744 h 2830"/>
                  <a:gd name="T112" fmla="*/ 238 w 884"/>
                  <a:gd name="T113" fmla="*/ 2754 h 2830"/>
                  <a:gd name="T114" fmla="*/ 208 w 884"/>
                  <a:gd name="T115" fmla="*/ 2774 h 2830"/>
                  <a:gd name="T116" fmla="*/ 190 w 884"/>
                  <a:gd name="T117" fmla="*/ 2784 h 2830"/>
                  <a:gd name="T118" fmla="*/ 152 w 884"/>
                  <a:gd name="T119" fmla="*/ 2802 h 2830"/>
                  <a:gd name="T120" fmla="*/ 110 w 884"/>
                  <a:gd name="T121" fmla="*/ 2816 h 2830"/>
                  <a:gd name="T122" fmla="*/ 14 w 884"/>
                  <a:gd name="T123" fmla="*/ 2830 h 2830"/>
                  <a:gd name="T124" fmla="*/ 0 w 884"/>
                  <a:gd name="T125" fmla="*/ 2830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2830">
                    <a:moveTo>
                      <a:pt x="0" y="2830"/>
                    </a:moveTo>
                    <a:lnTo>
                      <a:pt x="0" y="2830"/>
                    </a:lnTo>
                    <a:lnTo>
                      <a:pt x="26" y="2824"/>
                    </a:lnTo>
                    <a:lnTo>
                      <a:pt x="48" y="2816"/>
                    </a:lnTo>
                    <a:lnTo>
                      <a:pt x="70" y="2802"/>
                    </a:lnTo>
                    <a:lnTo>
                      <a:pt x="90" y="2786"/>
                    </a:lnTo>
                    <a:lnTo>
                      <a:pt x="90" y="2786"/>
                    </a:lnTo>
                    <a:lnTo>
                      <a:pt x="108" y="2766"/>
                    </a:lnTo>
                    <a:lnTo>
                      <a:pt x="122" y="2744"/>
                    </a:lnTo>
                    <a:lnTo>
                      <a:pt x="122" y="2744"/>
                    </a:lnTo>
                    <a:lnTo>
                      <a:pt x="130" y="2720"/>
                    </a:lnTo>
                    <a:lnTo>
                      <a:pt x="136" y="2694"/>
                    </a:lnTo>
                    <a:lnTo>
                      <a:pt x="380" y="1760"/>
                    </a:lnTo>
                    <a:lnTo>
                      <a:pt x="380" y="1760"/>
                    </a:lnTo>
                    <a:lnTo>
                      <a:pt x="396" y="1692"/>
                    </a:lnTo>
                    <a:lnTo>
                      <a:pt x="396" y="1692"/>
                    </a:lnTo>
                    <a:lnTo>
                      <a:pt x="410" y="1628"/>
                    </a:lnTo>
                    <a:lnTo>
                      <a:pt x="422" y="1564"/>
                    </a:lnTo>
                    <a:lnTo>
                      <a:pt x="434" y="1496"/>
                    </a:lnTo>
                    <a:lnTo>
                      <a:pt x="442" y="1428"/>
                    </a:lnTo>
                    <a:lnTo>
                      <a:pt x="448" y="1358"/>
                    </a:lnTo>
                    <a:lnTo>
                      <a:pt x="452" y="1284"/>
                    </a:lnTo>
                    <a:lnTo>
                      <a:pt x="456" y="1210"/>
                    </a:lnTo>
                    <a:lnTo>
                      <a:pt x="456" y="1134"/>
                    </a:lnTo>
                    <a:lnTo>
                      <a:pt x="456" y="1134"/>
                    </a:lnTo>
                    <a:lnTo>
                      <a:pt x="454" y="1020"/>
                    </a:lnTo>
                    <a:lnTo>
                      <a:pt x="448" y="908"/>
                    </a:lnTo>
                    <a:lnTo>
                      <a:pt x="436" y="800"/>
                    </a:lnTo>
                    <a:lnTo>
                      <a:pt x="430" y="748"/>
                    </a:lnTo>
                    <a:lnTo>
                      <a:pt x="422" y="698"/>
                    </a:lnTo>
                    <a:lnTo>
                      <a:pt x="412" y="648"/>
                    </a:lnTo>
                    <a:lnTo>
                      <a:pt x="402" y="600"/>
                    </a:lnTo>
                    <a:lnTo>
                      <a:pt x="390" y="552"/>
                    </a:lnTo>
                    <a:lnTo>
                      <a:pt x="378" y="506"/>
                    </a:lnTo>
                    <a:lnTo>
                      <a:pt x="364" y="460"/>
                    </a:lnTo>
                    <a:lnTo>
                      <a:pt x="350" y="416"/>
                    </a:lnTo>
                    <a:lnTo>
                      <a:pt x="334" y="372"/>
                    </a:lnTo>
                    <a:lnTo>
                      <a:pt x="316" y="330"/>
                    </a:lnTo>
                    <a:lnTo>
                      <a:pt x="316" y="330"/>
                    </a:lnTo>
                    <a:lnTo>
                      <a:pt x="300" y="292"/>
                    </a:lnTo>
                    <a:lnTo>
                      <a:pt x="284" y="256"/>
                    </a:lnTo>
                    <a:lnTo>
                      <a:pt x="266" y="224"/>
                    </a:lnTo>
                    <a:lnTo>
                      <a:pt x="248" y="192"/>
                    </a:lnTo>
                    <a:lnTo>
                      <a:pt x="230" y="164"/>
                    </a:lnTo>
                    <a:lnTo>
                      <a:pt x="210" y="138"/>
                    </a:lnTo>
                    <a:lnTo>
                      <a:pt x="192" y="114"/>
                    </a:lnTo>
                    <a:lnTo>
                      <a:pt x="172" y="92"/>
                    </a:lnTo>
                    <a:lnTo>
                      <a:pt x="152" y="72"/>
                    </a:lnTo>
                    <a:lnTo>
                      <a:pt x="132" y="56"/>
                    </a:lnTo>
                    <a:lnTo>
                      <a:pt x="112" y="42"/>
                    </a:lnTo>
                    <a:lnTo>
                      <a:pt x="90" y="30"/>
                    </a:lnTo>
                    <a:lnTo>
                      <a:pt x="68" y="20"/>
                    </a:lnTo>
                    <a:lnTo>
                      <a:pt x="46" y="12"/>
                    </a:lnTo>
                    <a:lnTo>
                      <a:pt x="24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8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90" y="8"/>
                    </a:lnTo>
                    <a:lnTo>
                      <a:pt x="130" y="14"/>
                    </a:lnTo>
                    <a:lnTo>
                      <a:pt x="170" y="22"/>
                    </a:lnTo>
                    <a:lnTo>
                      <a:pt x="210" y="34"/>
                    </a:lnTo>
                    <a:lnTo>
                      <a:pt x="248" y="46"/>
                    </a:lnTo>
                    <a:lnTo>
                      <a:pt x="284" y="62"/>
                    </a:lnTo>
                    <a:lnTo>
                      <a:pt x="322" y="78"/>
                    </a:lnTo>
                    <a:lnTo>
                      <a:pt x="358" y="98"/>
                    </a:lnTo>
                    <a:lnTo>
                      <a:pt x="392" y="120"/>
                    </a:lnTo>
                    <a:lnTo>
                      <a:pt x="428" y="144"/>
                    </a:lnTo>
                    <a:lnTo>
                      <a:pt x="460" y="168"/>
                    </a:lnTo>
                    <a:lnTo>
                      <a:pt x="494" y="196"/>
                    </a:lnTo>
                    <a:lnTo>
                      <a:pt x="526" y="226"/>
                    </a:lnTo>
                    <a:lnTo>
                      <a:pt x="558" y="258"/>
                    </a:lnTo>
                    <a:lnTo>
                      <a:pt x="588" y="294"/>
                    </a:lnTo>
                    <a:lnTo>
                      <a:pt x="618" y="330"/>
                    </a:lnTo>
                    <a:lnTo>
                      <a:pt x="618" y="330"/>
                    </a:lnTo>
                    <a:lnTo>
                      <a:pt x="652" y="372"/>
                    </a:lnTo>
                    <a:lnTo>
                      <a:pt x="682" y="414"/>
                    </a:lnTo>
                    <a:lnTo>
                      <a:pt x="710" y="458"/>
                    </a:lnTo>
                    <a:lnTo>
                      <a:pt x="736" y="504"/>
                    </a:lnTo>
                    <a:lnTo>
                      <a:pt x="760" y="550"/>
                    </a:lnTo>
                    <a:lnTo>
                      <a:pt x="782" y="598"/>
                    </a:lnTo>
                    <a:lnTo>
                      <a:pt x="800" y="646"/>
                    </a:lnTo>
                    <a:lnTo>
                      <a:pt x="818" y="696"/>
                    </a:lnTo>
                    <a:lnTo>
                      <a:pt x="834" y="746"/>
                    </a:lnTo>
                    <a:lnTo>
                      <a:pt x="848" y="798"/>
                    </a:lnTo>
                    <a:lnTo>
                      <a:pt x="858" y="850"/>
                    </a:lnTo>
                    <a:lnTo>
                      <a:pt x="868" y="904"/>
                    </a:lnTo>
                    <a:lnTo>
                      <a:pt x="876" y="960"/>
                    </a:lnTo>
                    <a:lnTo>
                      <a:pt x="880" y="1016"/>
                    </a:lnTo>
                    <a:lnTo>
                      <a:pt x="884" y="1072"/>
                    </a:lnTo>
                    <a:lnTo>
                      <a:pt x="884" y="1132"/>
                    </a:lnTo>
                    <a:lnTo>
                      <a:pt x="884" y="1132"/>
                    </a:lnTo>
                    <a:lnTo>
                      <a:pt x="884" y="1208"/>
                    </a:lnTo>
                    <a:lnTo>
                      <a:pt x="878" y="1282"/>
                    </a:lnTo>
                    <a:lnTo>
                      <a:pt x="868" y="1354"/>
                    </a:lnTo>
                    <a:lnTo>
                      <a:pt x="856" y="1424"/>
                    </a:lnTo>
                    <a:lnTo>
                      <a:pt x="840" y="1494"/>
                    </a:lnTo>
                    <a:lnTo>
                      <a:pt x="820" y="1560"/>
                    </a:lnTo>
                    <a:lnTo>
                      <a:pt x="796" y="1626"/>
                    </a:lnTo>
                    <a:lnTo>
                      <a:pt x="770" y="1690"/>
                    </a:lnTo>
                    <a:lnTo>
                      <a:pt x="770" y="1690"/>
                    </a:lnTo>
                    <a:lnTo>
                      <a:pt x="738" y="1756"/>
                    </a:lnTo>
                    <a:lnTo>
                      <a:pt x="274" y="2694"/>
                    </a:lnTo>
                    <a:lnTo>
                      <a:pt x="274" y="2694"/>
                    </a:lnTo>
                    <a:lnTo>
                      <a:pt x="272" y="2708"/>
                    </a:lnTo>
                    <a:lnTo>
                      <a:pt x="266" y="2720"/>
                    </a:lnTo>
                    <a:lnTo>
                      <a:pt x="258" y="2732"/>
                    </a:lnTo>
                    <a:lnTo>
                      <a:pt x="250" y="2744"/>
                    </a:lnTo>
                    <a:lnTo>
                      <a:pt x="250" y="2744"/>
                    </a:lnTo>
                    <a:lnTo>
                      <a:pt x="238" y="2754"/>
                    </a:lnTo>
                    <a:lnTo>
                      <a:pt x="224" y="2764"/>
                    </a:lnTo>
                    <a:lnTo>
                      <a:pt x="208" y="2774"/>
                    </a:lnTo>
                    <a:lnTo>
                      <a:pt x="190" y="2784"/>
                    </a:lnTo>
                    <a:lnTo>
                      <a:pt x="190" y="2784"/>
                    </a:lnTo>
                    <a:lnTo>
                      <a:pt x="172" y="2794"/>
                    </a:lnTo>
                    <a:lnTo>
                      <a:pt x="152" y="2802"/>
                    </a:lnTo>
                    <a:lnTo>
                      <a:pt x="132" y="2810"/>
                    </a:lnTo>
                    <a:lnTo>
                      <a:pt x="110" y="2816"/>
                    </a:lnTo>
                    <a:lnTo>
                      <a:pt x="64" y="2824"/>
                    </a:lnTo>
                    <a:lnTo>
                      <a:pt x="14" y="2830"/>
                    </a:lnTo>
                    <a:lnTo>
                      <a:pt x="14" y="2830"/>
                    </a:lnTo>
                    <a:lnTo>
                      <a:pt x="0" y="2830"/>
                    </a:lnTo>
                    <a:lnTo>
                      <a:pt x="0" y="2830"/>
                    </a:lnTo>
                    <a:close/>
                  </a:path>
                </a:pathLst>
              </a:custGeom>
              <a:solidFill>
                <a:srgbClr val="F6E7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2" name="Freeform 531"/>
              <p:cNvSpPr/>
              <p:nvPr/>
            </p:nvSpPr>
            <p:spPr bwMode="auto">
              <a:xfrm>
                <a:off x="733910" y="2031592"/>
                <a:ext cx="934117" cy="2867188"/>
              </a:xfrm>
              <a:custGeom>
                <a:avLst/>
                <a:gdLst>
                  <a:gd name="T0" fmla="*/ 810 w 922"/>
                  <a:gd name="T1" fmla="*/ 2822 h 2830"/>
                  <a:gd name="T2" fmla="*/ 702 w 922"/>
                  <a:gd name="T3" fmla="*/ 2788 h 2830"/>
                  <a:gd name="T4" fmla="*/ 658 w 922"/>
                  <a:gd name="T5" fmla="*/ 2760 h 2830"/>
                  <a:gd name="T6" fmla="*/ 150 w 922"/>
                  <a:gd name="T7" fmla="*/ 1768 h 2830"/>
                  <a:gd name="T8" fmla="*/ 116 w 922"/>
                  <a:gd name="T9" fmla="*/ 1704 h 2830"/>
                  <a:gd name="T10" fmla="*/ 114 w 922"/>
                  <a:gd name="T11" fmla="*/ 1698 h 2830"/>
                  <a:gd name="T12" fmla="*/ 68 w 922"/>
                  <a:gd name="T13" fmla="*/ 1582 h 2830"/>
                  <a:gd name="T14" fmla="*/ 36 w 922"/>
                  <a:gd name="T15" fmla="*/ 1462 h 2830"/>
                  <a:gd name="T16" fmla="*/ 20 w 922"/>
                  <a:gd name="T17" fmla="*/ 1378 h 2830"/>
                  <a:gd name="T18" fmla="*/ 2 w 922"/>
                  <a:gd name="T19" fmla="*/ 1202 h 2830"/>
                  <a:gd name="T20" fmla="*/ 0 w 922"/>
                  <a:gd name="T21" fmla="*/ 1082 h 2830"/>
                  <a:gd name="T22" fmla="*/ 16 w 922"/>
                  <a:gd name="T23" fmla="*/ 914 h 2830"/>
                  <a:gd name="T24" fmla="*/ 50 w 922"/>
                  <a:gd name="T25" fmla="*/ 756 h 2830"/>
                  <a:gd name="T26" fmla="*/ 102 w 922"/>
                  <a:gd name="T27" fmla="*/ 606 h 2830"/>
                  <a:gd name="T28" fmla="*/ 174 w 922"/>
                  <a:gd name="T29" fmla="*/ 466 h 2830"/>
                  <a:gd name="T30" fmla="*/ 264 w 922"/>
                  <a:gd name="T31" fmla="*/ 336 h 2830"/>
                  <a:gd name="T32" fmla="*/ 328 w 922"/>
                  <a:gd name="T33" fmla="*/ 264 h 2830"/>
                  <a:gd name="T34" fmla="*/ 428 w 922"/>
                  <a:gd name="T35" fmla="*/ 170 h 2830"/>
                  <a:gd name="T36" fmla="*/ 536 w 922"/>
                  <a:gd name="T37" fmla="*/ 96 h 2830"/>
                  <a:gd name="T38" fmla="*/ 650 w 922"/>
                  <a:gd name="T39" fmla="*/ 44 h 2830"/>
                  <a:gd name="T40" fmla="*/ 772 w 922"/>
                  <a:gd name="T41" fmla="*/ 12 h 2830"/>
                  <a:gd name="T42" fmla="*/ 856 w 922"/>
                  <a:gd name="T43" fmla="*/ 2 h 2830"/>
                  <a:gd name="T44" fmla="*/ 922 w 922"/>
                  <a:gd name="T45" fmla="*/ 0 h 2830"/>
                  <a:gd name="T46" fmla="*/ 902 w 922"/>
                  <a:gd name="T47" fmla="*/ 2 h 2830"/>
                  <a:gd name="T48" fmla="*/ 854 w 922"/>
                  <a:gd name="T49" fmla="*/ 8 h 2830"/>
                  <a:gd name="T50" fmla="*/ 784 w 922"/>
                  <a:gd name="T51" fmla="*/ 36 h 2830"/>
                  <a:gd name="T52" fmla="*/ 720 w 922"/>
                  <a:gd name="T53" fmla="*/ 86 h 2830"/>
                  <a:gd name="T54" fmla="*/ 658 w 922"/>
                  <a:gd name="T55" fmla="*/ 160 h 2830"/>
                  <a:gd name="T56" fmla="*/ 600 w 922"/>
                  <a:gd name="T57" fmla="*/ 256 h 2830"/>
                  <a:gd name="T58" fmla="*/ 564 w 922"/>
                  <a:gd name="T59" fmla="*/ 334 h 2830"/>
                  <a:gd name="T60" fmla="*/ 518 w 922"/>
                  <a:gd name="T61" fmla="*/ 464 h 2830"/>
                  <a:gd name="T62" fmla="*/ 480 w 922"/>
                  <a:gd name="T63" fmla="*/ 604 h 2830"/>
                  <a:gd name="T64" fmla="*/ 452 w 922"/>
                  <a:gd name="T65" fmla="*/ 754 h 2830"/>
                  <a:gd name="T66" fmla="*/ 428 w 922"/>
                  <a:gd name="T67" fmla="*/ 1024 h 2830"/>
                  <a:gd name="T68" fmla="*/ 426 w 922"/>
                  <a:gd name="T69" fmla="*/ 1216 h 2830"/>
                  <a:gd name="T70" fmla="*/ 442 w 922"/>
                  <a:gd name="T71" fmla="*/ 1434 h 2830"/>
                  <a:gd name="T72" fmla="*/ 472 w 922"/>
                  <a:gd name="T73" fmla="*/ 1634 h 2830"/>
                  <a:gd name="T74" fmla="*/ 486 w 922"/>
                  <a:gd name="T75" fmla="*/ 1702 h 2830"/>
                  <a:gd name="T76" fmla="*/ 758 w 922"/>
                  <a:gd name="T77" fmla="*/ 2728 h 2830"/>
                  <a:gd name="T78" fmla="*/ 774 w 922"/>
                  <a:gd name="T79" fmla="*/ 2760 h 2830"/>
                  <a:gd name="T80" fmla="*/ 798 w 922"/>
                  <a:gd name="T81" fmla="*/ 2788 h 2830"/>
                  <a:gd name="T82" fmla="*/ 858 w 922"/>
                  <a:gd name="T83" fmla="*/ 2824 h 2830"/>
                  <a:gd name="T84" fmla="*/ 876 w 922"/>
                  <a:gd name="T85" fmla="*/ 2830 h 2830"/>
                  <a:gd name="T86" fmla="*/ 850 w 922"/>
                  <a:gd name="T87" fmla="*/ 2828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2" h="2830">
                    <a:moveTo>
                      <a:pt x="850" y="2828"/>
                    </a:moveTo>
                    <a:lnTo>
                      <a:pt x="850" y="2828"/>
                    </a:lnTo>
                    <a:lnTo>
                      <a:pt x="810" y="2822"/>
                    </a:lnTo>
                    <a:lnTo>
                      <a:pt x="770" y="2814"/>
                    </a:lnTo>
                    <a:lnTo>
                      <a:pt x="734" y="2802"/>
                    </a:lnTo>
                    <a:lnTo>
                      <a:pt x="702" y="2788"/>
                    </a:lnTo>
                    <a:lnTo>
                      <a:pt x="702" y="2788"/>
                    </a:lnTo>
                    <a:lnTo>
                      <a:pt x="678" y="2774"/>
                    </a:lnTo>
                    <a:lnTo>
                      <a:pt x="658" y="2760"/>
                    </a:lnTo>
                    <a:lnTo>
                      <a:pt x="642" y="2744"/>
                    </a:lnTo>
                    <a:lnTo>
                      <a:pt x="630" y="2728"/>
                    </a:lnTo>
                    <a:lnTo>
                      <a:pt x="150" y="1768"/>
                    </a:lnTo>
                    <a:lnTo>
                      <a:pt x="150" y="1768"/>
                    </a:lnTo>
                    <a:lnTo>
                      <a:pt x="132" y="1736"/>
                    </a:lnTo>
                    <a:lnTo>
                      <a:pt x="116" y="1704"/>
                    </a:lnTo>
                    <a:lnTo>
                      <a:pt x="116" y="1704"/>
                    </a:lnTo>
                    <a:lnTo>
                      <a:pt x="114" y="1698"/>
                    </a:lnTo>
                    <a:lnTo>
                      <a:pt x="114" y="1698"/>
                    </a:lnTo>
                    <a:lnTo>
                      <a:pt x="98" y="1660"/>
                    </a:lnTo>
                    <a:lnTo>
                      <a:pt x="82" y="1622"/>
                    </a:lnTo>
                    <a:lnTo>
                      <a:pt x="68" y="1582"/>
                    </a:lnTo>
                    <a:lnTo>
                      <a:pt x="56" y="1542"/>
                    </a:lnTo>
                    <a:lnTo>
                      <a:pt x="46" y="1502"/>
                    </a:lnTo>
                    <a:lnTo>
                      <a:pt x="36" y="1462"/>
                    </a:lnTo>
                    <a:lnTo>
                      <a:pt x="28" y="1420"/>
                    </a:lnTo>
                    <a:lnTo>
                      <a:pt x="20" y="1378"/>
                    </a:lnTo>
                    <a:lnTo>
                      <a:pt x="20" y="1378"/>
                    </a:lnTo>
                    <a:lnTo>
                      <a:pt x="12" y="1320"/>
                    </a:lnTo>
                    <a:lnTo>
                      <a:pt x="4" y="1262"/>
                    </a:lnTo>
                    <a:lnTo>
                      <a:pt x="2" y="1202"/>
                    </a:lnTo>
                    <a:lnTo>
                      <a:pt x="0" y="1140"/>
                    </a:lnTo>
                    <a:lnTo>
                      <a:pt x="0" y="1140"/>
                    </a:lnTo>
                    <a:lnTo>
                      <a:pt x="0" y="1082"/>
                    </a:lnTo>
                    <a:lnTo>
                      <a:pt x="4" y="1024"/>
                    </a:lnTo>
                    <a:lnTo>
                      <a:pt x="10" y="968"/>
                    </a:lnTo>
                    <a:lnTo>
                      <a:pt x="16" y="914"/>
                    </a:lnTo>
                    <a:lnTo>
                      <a:pt x="26" y="860"/>
                    </a:lnTo>
                    <a:lnTo>
                      <a:pt x="36" y="806"/>
                    </a:lnTo>
                    <a:lnTo>
                      <a:pt x="50" y="756"/>
                    </a:lnTo>
                    <a:lnTo>
                      <a:pt x="66" y="704"/>
                    </a:lnTo>
                    <a:lnTo>
                      <a:pt x="84" y="654"/>
                    </a:lnTo>
                    <a:lnTo>
                      <a:pt x="102" y="606"/>
                    </a:lnTo>
                    <a:lnTo>
                      <a:pt x="124" y="558"/>
                    </a:lnTo>
                    <a:lnTo>
                      <a:pt x="148" y="512"/>
                    </a:lnTo>
                    <a:lnTo>
                      <a:pt x="174" y="466"/>
                    </a:lnTo>
                    <a:lnTo>
                      <a:pt x="202" y="422"/>
                    </a:lnTo>
                    <a:lnTo>
                      <a:pt x="232" y="380"/>
                    </a:lnTo>
                    <a:lnTo>
                      <a:pt x="264" y="336"/>
                    </a:lnTo>
                    <a:lnTo>
                      <a:pt x="264" y="336"/>
                    </a:lnTo>
                    <a:lnTo>
                      <a:pt x="294" y="298"/>
                    </a:lnTo>
                    <a:lnTo>
                      <a:pt x="328" y="264"/>
                    </a:lnTo>
                    <a:lnTo>
                      <a:pt x="360" y="230"/>
                    </a:lnTo>
                    <a:lnTo>
                      <a:pt x="394" y="198"/>
                    </a:lnTo>
                    <a:lnTo>
                      <a:pt x="428" y="170"/>
                    </a:lnTo>
                    <a:lnTo>
                      <a:pt x="464" y="142"/>
                    </a:lnTo>
                    <a:lnTo>
                      <a:pt x="500" y="118"/>
                    </a:lnTo>
                    <a:lnTo>
                      <a:pt x="536" y="96"/>
                    </a:lnTo>
                    <a:lnTo>
                      <a:pt x="574" y="76"/>
                    </a:lnTo>
                    <a:lnTo>
                      <a:pt x="612" y="60"/>
                    </a:lnTo>
                    <a:lnTo>
                      <a:pt x="650" y="44"/>
                    </a:lnTo>
                    <a:lnTo>
                      <a:pt x="690" y="32"/>
                    </a:lnTo>
                    <a:lnTo>
                      <a:pt x="730" y="20"/>
                    </a:lnTo>
                    <a:lnTo>
                      <a:pt x="772" y="12"/>
                    </a:lnTo>
                    <a:lnTo>
                      <a:pt x="814" y="6"/>
                    </a:lnTo>
                    <a:lnTo>
                      <a:pt x="856" y="2"/>
                    </a:lnTo>
                    <a:lnTo>
                      <a:pt x="856" y="2"/>
                    </a:lnTo>
                    <a:lnTo>
                      <a:pt x="904" y="0"/>
                    </a:lnTo>
                    <a:lnTo>
                      <a:pt x="904" y="0"/>
                    </a:lnTo>
                    <a:lnTo>
                      <a:pt x="922" y="0"/>
                    </a:lnTo>
                    <a:lnTo>
                      <a:pt x="922" y="4"/>
                    </a:lnTo>
                    <a:lnTo>
                      <a:pt x="922" y="4"/>
                    </a:lnTo>
                    <a:lnTo>
                      <a:pt x="902" y="2"/>
                    </a:lnTo>
                    <a:lnTo>
                      <a:pt x="902" y="2"/>
                    </a:lnTo>
                    <a:lnTo>
                      <a:pt x="878" y="4"/>
                    </a:lnTo>
                    <a:lnTo>
                      <a:pt x="854" y="8"/>
                    </a:lnTo>
                    <a:lnTo>
                      <a:pt x="830" y="14"/>
                    </a:lnTo>
                    <a:lnTo>
                      <a:pt x="808" y="24"/>
                    </a:lnTo>
                    <a:lnTo>
                      <a:pt x="784" y="36"/>
                    </a:lnTo>
                    <a:lnTo>
                      <a:pt x="762" y="50"/>
                    </a:lnTo>
                    <a:lnTo>
                      <a:pt x="740" y="66"/>
                    </a:lnTo>
                    <a:lnTo>
                      <a:pt x="720" y="86"/>
                    </a:lnTo>
                    <a:lnTo>
                      <a:pt x="698" y="108"/>
                    </a:lnTo>
                    <a:lnTo>
                      <a:pt x="678" y="132"/>
                    </a:lnTo>
                    <a:lnTo>
                      <a:pt x="658" y="160"/>
                    </a:lnTo>
                    <a:lnTo>
                      <a:pt x="638" y="190"/>
                    </a:lnTo>
                    <a:lnTo>
                      <a:pt x="620" y="222"/>
                    </a:lnTo>
                    <a:lnTo>
                      <a:pt x="600" y="256"/>
                    </a:lnTo>
                    <a:lnTo>
                      <a:pt x="582" y="294"/>
                    </a:lnTo>
                    <a:lnTo>
                      <a:pt x="564" y="334"/>
                    </a:lnTo>
                    <a:lnTo>
                      <a:pt x="564" y="334"/>
                    </a:lnTo>
                    <a:lnTo>
                      <a:pt x="548" y="376"/>
                    </a:lnTo>
                    <a:lnTo>
                      <a:pt x="532" y="420"/>
                    </a:lnTo>
                    <a:lnTo>
                      <a:pt x="518" y="464"/>
                    </a:lnTo>
                    <a:lnTo>
                      <a:pt x="504" y="510"/>
                    </a:lnTo>
                    <a:lnTo>
                      <a:pt x="492" y="556"/>
                    </a:lnTo>
                    <a:lnTo>
                      <a:pt x="480" y="604"/>
                    </a:lnTo>
                    <a:lnTo>
                      <a:pt x="470" y="654"/>
                    </a:lnTo>
                    <a:lnTo>
                      <a:pt x="460" y="702"/>
                    </a:lnTo>
                    <a:lnTo>
                      <a:pt x="452" y="754"/>
                    </a:lnTo>
                    <a:lnTo>
                      <a:pt x="446" y="806"/>
                    </a:lnTo>
                    <a:lnTo>
                      <a:pt x="434" y="912"/>
                    </a:lnTo>
                    <a:lnTo>
                      <a:pt x="428" y="1024"/>
                    </a:lnTo>
                    <a:lnTo>
                      <a:pt x="426" y="1138"/>
                    </a:lnTo>
                    <a:lnTo>
                      <a:pt x="426" y="1138"/>
                    </a:lnTo>
                    <a:lnTo>
                      <a:pt x="426" y="1216"/>
                    </a:lnTo>
                    <a:lnTo>
                      <a:pt x="430" y="1290"/>
                    </a:lnTo>
                    <a:lnTo>
                      <a:pt x="434" y="1362"/>
                    </a:lnTo>
                    <a:lnTo>
                      <a:pt x="442" y="1434"/>
                    </a:lnTo>
                    <a:lnTo>
                      <a:pt x="450" y="1502"/>
                    </a:lnTo>
                    <a:lnTo>
                      <a:pt x="460" y="1568"/>
                    </a:lnTo>
                    <a:lnTo>
                      <a:pt x="472" y="1634"/>
                    </a:lnTo>
                    <a:lnTo>
                      <a:pt x="486" y="1696"/>
                    </a:lnTo>
                    <a:lnTo>
                      <a:pt x="486" y="1696"/>
                    </a:lnTo>
                    <a:lnTo>
                      <a:pt x="486" y="1702"/>
                    </a:lnTo>
                    <a:lnTo>
                      <a:pt x="486" y="1702"/>
                    </a:lnTo>
                    <a:lnTo>
                      <a:pt x="506" y="1768"/>
                    </a:lnTo>
                    <a:lnTo>
                      <a:pt x="758" y="2728"/>
                    </a:lnTo>
                    <a:lnTo>
                      <a:pt x="758" y="2728"/>
                    </a:lnTo>
                    <a:lnTo>
                      <a:pt x="764" y="2744"/>
                    </a:lnTo>
                    <a:lnTo>
                      <a:pt x="774" y="2760"/>
                    </a:lnTo>
                    <a:lnTo>
                      <a:pt x="784" y="2774"/>
                    </a:lnTo>
                    <a:lnTo>
                      <a:pt x="798" y="2788"/>
                    </a:lnTo>
                    <a:lnTo>
                      <a:pt x="798" y="2788"/>
                    </a:lnTo>
                    <a:lnTo>
                      <a:pt x="816" y="2804"/>
                    </a:lnTo>
                    <a:lnTo>
                      <a:pt x="836" y="2816"/>
                    </a:lnTo>
                    <a:lnTo>
                      <a:pt x="858" y="2824"/>
                    </a:lnTo>
                    <a:lnTo>
                      <a:pt x="882" y="2830"/>
                    </a:lnTo>
                    <a:lnTo>
                      <a:pt x="882" y="2830"/>
                    </a:lnTo>
                    <a:lnTo>
                      <a:pt x="876" y="2830"/>
                    </a:lnTo>
                    <a:lnTo>
                      <a:pt x="876" y="2830"/>
                    </a:lnTo>
                    <a:lnTo>
                      <a:pt x="862" y="2828"/>
                    </a:lnTo>
                    <a:lnTo>
                      <a:pt x="850" y="2828"/>
                    </a:lnTo>
                    <a:lnTo>
                      <a:pt x="850" y="2828"/>
                    </a:lnTo>
                    <a:close/>
                  </a:path>
                </a:pathLst>
              </a:custGeom>
              <a:solidFill>
                <a:srgbClr val="ECCE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3" name="Freeform 532"/>
              <p:cNvSpPr>
                <a:spLocks noEditPoints="1"/>
              </p:cNvSpPr>
              <p:nvPr/>
            </p:nvSpPr>
            <p:spPr bwMode="auto">
              <a:xfrm>
                <a:off x="498861" y="2033618"/>
                <a:ext cx="1169166" cy="2865162"/>
              </a:xfrm>
              <a:custGeom>
                <a:avLst/>
                <a:gdLst>
                  <a:gd name="T0" fmla="*/ 1140 w 1154"/>
                  <a:gd name="T1" fmla="*/ 2828 h 2828"/>
                  <a:gd name="T2" fmla="*/ 1090 w 1154"/>
                  <a:gd name="T3" fmla="*/ 2822 h 2828"/>
                  <a:gd name="T4" fmla="*/ 1030 w 1154"/>
                  <a:gd name="T5" fmla="*/ 2786 h 2828"/>
                  <a:gd name="T6" fmla="*/ 990 w 1154"/>
                  <a:gd name="T7" fmla="*/ 2726 h 2828"/>
                  <a:gd name="T8" fmla="*/ 718 w 1154"/>
                  <a:gd name="T9" fmla="*/ 1700 h 2828"/>
                  <a:gd name="T10" fmla="*/ 692 w 1154"/>
                  <a:gd name="T11" fmla="*/ 1566 h 2828"/>
                  <a:gd name="T12" fmla="*/ 662 w 1154"/>
                  <a:gd name="T13" fmla="*/ 1288 h 2828"/>
                  <a:gd name="T14" fmla="*/ 660 w 1154"/>
                  <a:gd name="T15" fmla="*/ 1022 h 2828"/>
                  <a:gd name="T16" fmla="*/ 692 w 1154"/>
                  <a:gd name="T17" fmla="*/ 700 h 2828"/>
                  <a:gd name="T18" fmla="*/ 736 w 1154"/>
                  <a:gd name="T19" fmla="*/ 508 h 2828"/>
                  <a:gd name="T20" fmla="*/ 796 w 1154"/>
                  <a:gd name="T21" fmla="*/ 332 h 2828"/>
                  <a:gd name="T22" fmla="*/ 852 w 1154"/>
                  <a:gd name="T23" fmla="*/ 220 h 2828"/>
                  <a:gd name="T24" fmla="*/ 930 w 1154"/>
                  <a:gd name="T25" fmla="*/ 106 h 2828"/>
                  <a:gd name="T26" fmla="*/ 1016 w 1154"/>
                  <a:gd name="T27" fmla="*/ 34 h 2828"/>
                  <a:gd name="T28" fmla="*/ 1110 w 1154"/>
                  <a:gd name="T29" fmla="*/ 2 h 2828"/>
                  <a:gd name="T30" fmla="*/ 1154 w 1154"/>
                  <a:gd name="T31" fmla="*/ 2 h 2828"/>
                  <a:gd name="T32" fmla="*/ 1004 w 1154"/>
                  <a:gd name="T33" fmla="*/ 10 h 2828"/>
                  <a:gd name="T34" fmla="*/ 844 w 1154"/>
                  <a:gd name="T35" fmla="*/ 58 h 2828"/>
                  <a:gd name="T36" fmla="*/ 696 w 1154"/>
                  <a:gd name="T37" fmla="*/ 140 h 2828"/>
                  <a:gd name="T38" fmla="*/ 560 w 1154"/>
                  <a:gd name="T39" fmla="*/ 262 h 2828"/>
                  <a:gd name="T40" fmla="*/ 464 w 1154"/>
                  <a:gd name="T41" fmla="*/ 378 h 2828"/>
                  <a:gd name="T42" fmla="*/ 356 w 1154"/>
                  <a:gd name="T43" fmla="*/ 556 h 2828"/>
                  <a:gd name="T44" fmla="*/ 282 w 1154"/>
                  <a:gd name="T45" fmla="*/ 754 h 2828"/>
                  <a:gd name="T46" fmla="*/ 242 w 1154"/>
                  <a:gd name="T47" fmla="*/ 966 h 2828"/>
                  <a:gd name="T48" fmla="*/ 232 w 1154"/>
                  <a:gd name="T49" fmla="*/ 1138 h 2828"/>
                  <a:gd name="T50" fmla="*/ 252 w 1154"/>
                  <a:gd name="T51" fmla="*/ 1376 h 2828"/>
                  <a:gd name="T52" fmla="*/ 278 w 1154"/>
                  <a:gd name="T53" fmla="*/ 1500 h 2828"/>
                  <a:gd name="T54" fmla="*/ 330 w 1154"/>
                  <a:gd name="T55" fmla="*/ 1658 h 2828"/>
                  <a:gd name="T56" fmla="*/ 348 w 1154"/>
                  <a:gd name="T57" fmla="*/ 1702 h 2828"/>
                  <a:gd name="T58" fmla="*/ 862 w 1154"/>
                  <a:gd name="T59" fmla="*/ 2726 h 2828"/>
                  <a:gd name="T60" fmla="*/ 934 w 1154"/>
                  <a:gd name="T61" fmla="*/ 2786 h 2828"/>
                  <a:gd name="T62" fmla="*/ 1042 w 1154"/>
                  <a:gd name="T63" fmla="*/ 2820 h 2828"/>
                  <a:gd name="T64" fmla="*/ 974 w 1154"/>
                  <a:gd name="T65" fmla="*/ 2812 h 2828"/>
                  <a:gd name="T66" fmla="*/ 852 w 1154"/>
                  <a:gd name="T67" fmla="*/ 2770 h 2828"/>
                  <a:gd name="T68" fmla="*/ 188 w 1154"/>
                  <a:gd name="T69" fmla="*/ 1762 h 2828"/>
                  <a:gd name="T70" fmla="*/ 144 w 1154"/>
                  <a:gd name="T71" fmla="*/ 1692 h 2828"/>
                  <a:gd name="T72" fmla="*/ 96 w 1154"/>
                  <a:gd name="T73" fmla="*/ 1596 h 2828"/>
                  <a:gd name="T74" fmla="*/ 46 w 1154"/>
                  <a:gd name="T75" fmla="*/ 1462 h 2828"/>
                  <a:gd name="T76" fmla="*/ 8 w 1154"/>
                  <a:gd name="T77" fmla="*/ 1284 h 2828"/>
                  <a:gd name="T78" fmla="*/ 0 w 1154"/>
                  <a:gd name="T79" fmla="*/ 1078 h 2828"/>
                  <a:gd name="T80" fmla="*/ 20 w 1154"/>
                  <a:gd name="T81" fmla="*/ 916 h 2828"/>
                  <a:gd name="T82" fmla="*/ 62 w 1154"/>
                  <a:gd name="T83" fmla="*/ 754 h 2828"/>
                  <a:gd name="T84" fmla="*/ 128 w 1154"/>
                  <a:gd name="T85" fmla="*/ 604 h 2828"/>
                  <a:gd name="T86" fmla="*/ 218 w 1154"/>
                  <a:gd name="T87" fmla="*/ 462 h 2828"/>
                  <a:gd name="T88" fmla="*/ 332 w 1154"/>
                  <a:gd name="T89" fmla="*/ 330 h 2828"/>
                  <a:gd name="T90" fmla="*/ 456 w 1154"/>
                  <a:gd name="T91" fmla="*/ 222 h 2828"/>
                  <a:gd name="T92" fmla="*/ 632 w 1154"/>
                  <a:gd name="T93" fmla="*/ 112 h 2828"/>
                  <a:gd name="T94" fmla="*/ 826 w 1154"/>
                  <a:gd name="T95" fmla="*/ 38 h 2828"/>
                  <a:gd name="T96" fmla="*/ 1034 w 1154"/>
                  <a:gd name="T97" fmla="*/ 4 h 2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4" h="2828">
                    <a:moveTo>
                      <a:pt x="1154" y="2"/>
                    </a:moveTo>
                    <a:lnTo>
                      <a:pt x="1154" y="2828"/>
                    </a:lnTo>
                    <a:lnTo>
                      <a:pt x="1154" y="2828"/>
                    </a:lnTo>
                    <a:lnTo>
                      <a:pt x="1140" y="2828"/>
                    </a:lnTo>
                    <a:lnTo>
                      <a:pt x="1140" y="2828"/>
                    </a:lnTo>
                    <a:lnTo>
                      <a:pt x="1114" y="2828"/>
                    </a:lnTo>
                    <a:lnTo>
                      <a:pt x="1114" y="2828"/>
                    </a:lnTo>
                    <a:lnTo>
                      <a:pt x="1090" y="2822"/>
                    </a:lnTo>
                    <a:lnTo>
                      <a:pt x="1068" y="2814"/>
                    </a:lnTo>
                    <a:lnTo>
                      <a:pt x="1048" y="2802"/>
                    </a:lnTo>
                    <a:lnTo>
                      <a:pt x="1030" y="2786"/>
                    </a:lnTo>
                    <a:lnTo>
                      <a:pt x="1030" y="2786"/>
                    </a:lnTo>
                    <a:lnTo>
                      <a:pt x="1016" y="2772"/>
                    </a:lnTo>
                    <a:lnTo>
                      <a:pt x="1006" y="2758"/>
                    </a:lnTo>
                    <a:lnTo>
                      <a:pt x="996" y="2742"/>
                    </a:lnTo>
                    <a:lnTo>
                      <a:pt x="990" y="2726"/>
                    </a:lnTo>
                    <a:lnTo>
                      <a:pt x="738" y="1766"/>
                    </a:lnTo>
                    <a:lnTo>
                      <a:pt x="738" y="1766"/>
                    </a:lnTo>
                    <a:lnTo>
                      <a:pt x="718" y="1700"/>
                    </a:lnTo>
                    <a:lnTo>
                      <a:pt x="718" y="1700"/>
                    </a:lnTo>
                    <a:lnTo>
                      <a:pt x="718" y="1694"/>
                    </a:lnTo>
                    <a:lnTo>
                      <a:pt x="718" y="1694"/>
                    </a:lnTo>
                    <a:lnTo>
                      <a:pt x="704" y="1632"/>
                    </a:lnTo>
                    <a:lnTo>
                      <a:pt x="692" y="1566"/>
                    </a:lnTo>
                    <a:lnTo>
                      <a:pt x="682" y="1500"/>
                    </a:lnTo>
                    <a:lnTo>
                      <a:pt x="674" y="1432"/>
                    </a:lnTo>
                    <a:lnTo>
                      <a:pt x="666" y="1360"/>
                    </a:lnTo>
                    <a:lnTo>
                      <a:pt x="662" y="1288"/>
                    </a:lnTo>
                    <a:lnTo>
                      <a:pt x="658" y="1214"/>
                    </a:lnTo>
                    <a:lnTo>
                      <a:pt x="658" y="1136"/>
                    </a:lnTo>
                    <a:lnTo>
                      <a:pt x="658" y="1136"/>
                    </a:lnTo>
                    <a:lnTo>
                      <a:pt x="660" y="1022"/>
                    </a:lnTo>
                    <a:lnTo>
                      <a:pt x="666" y="910"/>
                    </a:lnTo>
                    <a:lnTo>
                      <a:pt x="678" y="804"/>
                    </a:lnTo>
                    <a:lnTo>
                      <a:pt x="684" y="752"/>
                    </a:lnTo>
                    <a:lnTo>
                      <a:pt x="692" y="700"/>
                    </a:lnTo>
                    <a:lnTo>
                      <a:pt x="702" y="652"/>
                    </a:lnTo>
                    <a:lnTo>
                      <a:pt x="712" y="602"/>
                    </a:lnTo>
                    <a:lnTo>
                      <a:pt x="724" y="554"/>
                    </a:lnTo>
                    <a:lnTo>
                      <a:pt x="736" y="508"/>
                    </a:lnTo>
                    <a:lnTo>
                      <a:pt x="750" y="462"/>
                    </a:lnTo>
                    <a:lnTo>
                      <a:pt x="764" y="418"/>
                    </a:lnTo>
                    <a:lnTo>
                      <a:pt x="780" y="374"/>
                    </a:lnTo>
                    <a:lnTo>
                      <a:pt x="796" y="332"/>
                    </a:lnTo>
                    <a:lnTo>
                      <a:pt x="796" y="332"/>
                    </a:lnTo>
                    <a:lnTo>
                      <a:pt x="814" y="292"/>
                    </a:lnTo>
                    <a:lnTo>
                      <a:pt x="832" y="254"/>
                    </a:lnTo>
                    <a:lnTo>
                      <a:pt x="852" y="220"/>
                    </a:lnTo>
                    <a:lnTo>
                      <a:pt x="870" y="188"/>
                    </a:lnTo>
                    <a:lnTo>
                      <a:pt x="890" y="158"/>
                    </a:lnTo>
                    <a:lnTo>
                      <a:pt x="910" y="130"/>
                    </a:lnTo>
                    <a:lnTo>
                      <a:pt x="930" y="106"/>
                    </a:lnTo>
                    <a:lnTo>
                      <a:pt x="952" y="84"/>
                    </a:lnTo>
                    <a:lnTo>
                      <a:pt x="972" y="64"/>
                    </a:lnTo>
                    <a:lnTo>
                      <a:pt x="994" y="48"/>
                    </a:lnTo>
                    <a:lnTo>
                      <a:pt x="1016" y="34"/>
                    </a:lnTo>
                    <a:lnTo>
                      <a:pt x="1040" y="22"/>
                    </a:lnTo>
                    <a:lnTo>
                      <a:pt x="1062" y="12"/>
                    </a:lnTo>
                    <a:lnTo>
                      <a:pt x="1086" y="6"/>
                    </a:lnTo>
                    <a:lnTo>
                      <a:pt x="1110" y="2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54" y="2"/>
                    </a:lnTo>
                    <a:lnTo>
                      <a:pt x="1154" y="2"/>
                    </a:lnTo>
                    <a:close/>
                    <a:moveTo>
                      <a:pt x="1088" y="0"/>
                    </a:moveTo>
                    <a:lnTo>
                      <a:pt x="1088" y="0"/>
                    </a:lnTo>
                    <a:lnTo>
                      <a:pt x="1046" y="4"/>
                    </a:lnTo>
                    <a:lnTo>
                      <a:pt x="1004" y="10"/>
                    </a:lnTo>
                    <a:lnTo>
                      <a:pt x="962" y="18"/>
                    </a:lnTo>
                    <a:lnTo>
                      <a:pt x="922" y="30"/>
                    </a:lnTo>
                    <a:lnTo>
                      <a:pt x="882" y="42"/>
                    </a:lnTo>
                    <a:lnTo>
                      <a:pt x="844" y="58"/>
                    </a:lnTo>
                    <a:lnTo>
                      <a:pt x="806" y="74"/>
                    </a:lnTo>
                    <a:lnTo>
                      <a:pt x="768" y="94"/>
                    </a:lnTo>
                    <a:lnTo>
                      <a:pt x="732" y="116"/>
                    </a:lnTo>
                    <a:lnTo>
                      <a:pt x="696" y="140"/>
                    </a:lnTo>
                    <a:lnTo>
                      <a:pt x="660" y="168"/>
                    </a:lnTo>
                    <a:lnTo>
                      <a:pt x="626" y="196"/>
                    </a:lnTo>
                    <a:lnTo>
                      <a:pt x="592" y="228"/>
                    </a:lnTo>
                    <a:lnTo>
                      <a:pt x="560" y="262"/>
                    </a:lnTo>
                    <a:lnTo>
                      <a:pt x="526" y="296"/>
                    </a:lnTo>
                    <a:lnTo>
                      <a:pt x="496" y="334"/>
                    </a:lnTo>
                    <a:lnTo>
                      <a:pt x="496" y="334"/>
                    </a:lnTo>
                    <a:lnTo>
                      <a:pt x="464" y="378"/>
                    </a:lnTo>
                    <a:lnTo>
                      <a:pt x="434" y="420"/>
                    </a:lnTo>
                    <a:lnTo>
                      <a:pt x="406" y="464"/>
                    </a:lnTo>
                    <a:lnTo>
                      <a:pt x="380" y="510"/>
                    </a:lnTo>
                    <a:lnTo>
                      <a:pt x="356" y="556"/>
                    </a:lnTo>
                    <a:lnTo>
                      <a:pt x="334" y="604"/>
                    </a:lnTo>
                    <a:lnTo>
                      <a:pt x="316" y="652"/>
                    </a:lnTo>
                    <a:lnTo>
                      <a:pt x="298" y="702"/>
                    </a:lnTo>
                    <a:lnTo>
                      <a:pt x="282" y="754"/>
                    </a:lnTo>
                    <a:lnTo>
                      <a:pt x="268" y="804"/>
                    </a:lnTo>
                    <a:lnTo>
                      <a:pt x="258" y="858"/>
                    </a:lnTo>
                    <a:lnTo>
                      <a:pt x="248" y="912"/>
                    </a:lnTo>
                    <a:lnTo>
                      <a:pt x="242" y="966"/>
                    </a:lnTo>
                    <a:lnTo>
                      <a:pt x="236" y="1022"/>
                    </a:lnTo>
                    <a:lnTo>
                      <a:pt x="232" y="1080"/>
                    </a:lnTo>
                    <a:lnTo>
                      <a:pt x="232" y="1138"/>
                    </a:lnTo>
                    <a:lnTo>
                      <a:pt x="232" y="1138"/>
                    </a:lnTo>
                    <a:lnTo>
                      <a:pt x="234" y="1200"/>
                    </a:lnTo>
                    <a:lnTo>
                      <a:pt x="236" y="1260"/>
                    </a:lnTo>
                    <a:lnTo>
                      <a:pt x="244" y="1318"/>
                    </a:lnTo>
                    <a:lnTo>
                      <a:pt x="252" y="1376"/>
                    </a:lnTo>
                    <a:lnTo>
                      <a:pt x="252" y="1376"/>
                    </a:lnTo>
                    <a:lnTo>
                      <a:pt x="260" y="1418"/>
                    </a:lnTo>
                    <a:lnTo>
                      <a:pt x="268" y="1460"/>
                    </a:lnTo>
                    <a:lnTo>
                      <a:pt x="278" y="1500"/>
                    </a:lnTo>
                    <a:lnTo>
                      <a:pt x="288" y="1540"/>
                    </a:lnTo>
                    <a:lnTo>
                      <a:pt x="300" y="1580"/>
                    </a:lnTo>
                    <a:lnTo>
                      <a:pt x="314" y="1620"/>
                    </a:lnTo>
                    <a:lnTo>
                      <a:pt x="330" y="1658"/>
                    </a:lnTo>
                    <a:lnTo>
                      <a:pt x="346" y="1696"/>
                    </a:lnTo>
                    <a:lnTo>
                      <a:pt x="346" y="1696"/>
                    </a:lnTo>
                    <a:lnTo>
                      <a:pt x="348" y="1702"/>
                    </a:lnTo>
                    <a:lnTo>
                      <a:pt x="348" y="1702"/>
                    </a:lnTo>
                    <a:lnTo>
                      <a:pt x="364" y="1734"/>
                    </a:lnTo>
                    <a:lnTo>
                      <a:pt x="382" y="1766"/>
                    </a:lnTo>
                    <a:lnTo>
                      <a:pt x="862" y="2726"/>
                    </a:lnTo>
                    <a:lnTo>
                      <a:pt x="862" y="2726"/>
                    </a:lnTo>
                    <a:lnTo>
                      <a:pt x="874" y="2742"/>
                    </a:lnTo>
                    <a:lnTo>
                      <a:pt x="890" y="2758"/>
                    </a:lnTo>
                    <a:lnTo>
                      <a:pt x="910" y="2772"/>
                    </a:lnTo>
                    <a:lnTo>
                      <a:pt x="934" y="2786"/>
                    </a:lnTo>
                    <a:lnTo>
                      <a:pt x="934" y="2786"/>
                    </a:lnTo>
                    <a:lnTo>
                      <a:pt x="966" y="2800"/>
                    </a:lnTo>
                    <a:lnTo>
                      <a:pt x="1002" y="2812"/>
                    </a:lnTo>
                    <a:lnTo>
                      <a:pt x="1042" y="2820"/>
                    </a:lnTo>
                    <a:lnTo>
                      <a:pt x="1082" y="2826"/>
                    </a:lnTo>
                    <a:lnTo>
                      <a:pt x="1082" y="2826"/>
                    </a:lnTo>
                    <a:lnTo>
                      <a:pt x="1026" y="2820"/>
                    </a:lnTo>
                    <a:lnTo>
                      <a:pt x="974" y="2812"/>
                    </a:lnTo>
                    <a:lnTo>
                      <a:pt x="926" y="2800"/>
                    </a:lnTo>
                    <a:lnTo>
                      <a:pt x="882" y="2784"/>
                    </a:lnTo>
                    <a:lnTo>
                      <a:pt x="882" y="2784"/>
                    </a:lnTo>
                    <a:lnTo>
                      <a:pt x="852" y="2770"/>
                    </a:lnTo>
                    <a:lnTo>
                      <a:pt x="828" y="2756"/>
                    </a:lnTo>
                    <a:lnTo>
                      <a:pt x="806" y="2742"/>
                    </a:lnTo>
                    <a:lnTo>
                      <a:pt x="792" y="2726"/>
                    </a:lnTo>
                    <a:lnTo>
                      <a:pt x="188" y="1762"/>
                    </a:lnTo>
                    <a:lnTo>
                      <a:pt x="188" y="1762"/>
                    </a:lnTo>
                    <a:lnTo>
                      <a:pt x="146" y="1698"/>
                    </a:lnTo>
                    <a:lnTo>
                      <a:pt x="146" y="1698"/>
                    </a:lnTo>
                    <a:lnTo>
                      <a:pt x="144" y="1692"/>
                    </a:lnTo>
                    <a:lnTo>
                      <a:pt x="144" y="1692"/>
                    </a:lnTo>
                    <a:lnTo>
                      <a:pt x="126" y="1660"/>
                    </a:lnTo>
                    <a:lnTo>
                      <a:pt x="110" y="1630"/>
                    </a:lnTo>
                    <a:lnTo>
                      <a:pt x="96" y="1596"/>
                    </a:lnTo>
                    <a:lnTo>
                      <a:pt x="82" y="1564"/>
                    </a:lnTo>
                    <a:lnTo>
                      <a:pt x="68" y="1530"/>
                    </a:lnTo>
                    <a:lnTo>
                      <a:pt x="56" y="1496"/>
                    </a:lnTo>
                    <a:lnTo>
                      <a:pt x="46" y="1462"/>
                    </a:lnTo>
                    <a:lnTo>
                      <a:pt x="36" y="1428"/>
                    </a:lnTo>
                    <a:lnTo>
                      <a:pt x="28" y="1392"/>
                    </a:lnTo>
                    <a:lnTo>
                      <a:pt x="20" y="1358"/>
                    </a:lnTo>
                    <a:lnTo>
                      <a:pt x="8" y="1284"/>
                    </a:lnTo>
                    <a:lnTo>
                      <a:pt x="2" y="1210"/>
                    </a:lnTo>
                    <a:lnTo>
                      <a:pt x="0" y="1134"/>
                    </a:lnTo>
                    <a:lnTo>
                      <a:pt x="0" y="1134"/>
                    </a:lnTo>
                    <a:lnTo>
                      <a:pt x="0" y="1078"/>
                    </a:lnTo>
                    <a:lnTo>
                      <a:pt x="4" y="1022"/>
                    </a:lnTo>
                    <a:lnTo>
                      <a:pt x="10" y="968"/>
                    </a:lnTo>
                    <a:lnTo>
                      <a:pt x="20" y="916"/>
                    </a:lnTo>
                    <a:lnTo>
                      <a:pt x="20" y="916"/>
                    </a:lnTo>
                    <a:lnTo>
                      <a:pt x="28" y="874"/>
                    </a:lnTo>
                    <a:lnTo>
                      <a:pt x="38" y="834"/>
                    </a:lnTo>
                    <a:lnTo>
                      <a:pt x="50" y="794"/>
                    </a:lnTo>
                    <a:lnTo>
                      <a:pt x="62" y="754"/>
                    </a:lnTo>
                    <a:lnTo>
                      <a:pt x="76" y="716"/>
                    </a:lnTo>
                    <a:lnTo>
                      <a:pt x="92" y="678"/>
                    </a:lnTo>
                    <a:lnTo>
                      <a:pt x="110" y="640"/>
                    </a:lnTo>
                    <a:lnTo>
                      <a:pt x="128" y="604"/>
                    </a:lnTo>
                    <a:lnTo>
                      <a:pt x="148" y="566"/>
                    </a:lnTo>
                    <a:lnTo>
                      <a:pt x="170" y="532"/>
                    </a:lnTo>
                    <a:lnTo>
                      <a:pt x="194" y="496"/>
                    </a:lnTo>
                    <a:lnTo>
                      <a:pt x="218" y="462"/>
                    </a:lnTo>
                    <a:lnTo>
                      <a:pt x="244" y="428"/>
                    </a:lnTo>
                    <a:lnTo>
                      <a:pt x="272" y="394"/>
                    </a:lnTo>
                    <a:lnTo>
                      <a:pt x="302" y="362"/>
                    </a:lnTo>
                    <a:lnTo>
                      <a:pt x="332" y="330"/>
                    </a:lnTo>
                    <a:lnTo>
                      <a:pt x="332" y="330"/>
                    </a:lnTo>
                    <a:lnTo>
                      <a:pt x="372" y="292"/>
                    </a:lnTo>
                    <a:lnTo>
                      <a:pt x="412" y="256"/>
                    </a:lnTo>
                    <a:lnTo>
                      <a:pt x="456" y="222"/>
                    </a:lnTo>
                    <a:lnTo>
                      <a:pt x="498" y="192"/>
                    </a:lnTo>
                    <a:lnTo>
                      <a:pt x="542" y="162"/>
                    </a:lnTo>
                    <a:lnTo>
                      <a:pt x="586" y="136"/>
                    </a:lnTo>
                    <a:lnTo>
                      <a:pt x="632" y="112"/>
                    </a:lnTo>
                    <a:lnTo>
                      <a:pt x="680" y="90"/>
                    </a:lnTo>
                    <a:lnTo>
                      <a:pt x="728" y="70"/>
                    </a:lnTo>
                    <a:lnTo>
                      <a:pt x="776" y="54"/>
                    </a:lnTo>
                    <a:lnTo>
                      <a:pt x="826" y="38"/>
                    </a:lnTo>
                    <a:lnTo>
                      <a:pt x="876" y="26"/>
                    </a:lnTo>
                    <a:lnTo>
                      <a:pt x="928" y="16"/>
                    </a:lnTo>
                    <a:lnTo>
                      <a:pt x="980" y="8"/>
                    </a:lnTo>
                    <a:lnTo>
                      <a:pt x="1034" y="4"/>
                    </a:lnTo>
                    <a:lnTo>
                      <a:pt x="1088" y="0"/>
                    </a:lnTo>
                    <a:lnTo>
                      <a:pt x="1088" y="0"/>
                    </a:lnTo>
                    <a:close/>
                  </a:path>
                </a:pathLst>
              </a:custGeom>
              <a:solidFill>
                <a:srgbClr val="F6E7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4" name="Freeform 539"/>
              <p:cNvSpPr/>
              <p:nvPr/>
            </p:nvSpPr>
            <p:spPr bwMode="auto">
              <a:xfrm>
                <a:off x="1621422" y="4979831"/>
                <a:ext cx="60789" cy="24315"/>
              </a:xfrm>
              <a:custGeom>
                <a:avLst/>
                <a:gdLst>
                  <a:gd name="T0" fmla="*/ 58 w 60"/>
                  <a:gd name="T1" fmla="*/ 16 h 24"/>
                  <a:gd name="T2" fmla="*/ 58 w 60"/>
                  <a:gd name="T3" fmla="*/ 16 h 24"/>
                  <a:gd name="T4" fmla="*/ 50 w 60"/>
                  <a:gd name="T5" fmla="*/ 22 h 24"/>
                  <a:gd name="T6" fmla="*/ 50 w 60"/>
                  <a:gd name="T7" fmla="*/ 22 h 24"/>
                  <a:gd name="T8" fmla="*/ 42 w 60"/>
                  <a:gd name="T9" fmla="*/ 24 h 24"/>
                  <a:gd name="T10" fmla="*/ 30 w 60"/>
                  <a:gd name="T11" fmla="*/ 24 h 24"/>
                  <a:gd name="T12" fmla="*/ 30 w 60"/>
                  <a:gd name="T13" fmla="*/ 24 h 24"/>
                  <a:gd name="T14" fmla="*/ 20 w 60"/>
                  <a:gd name="T15" fmla="*/ 24 h 24"/>
                  <a:gd name="T16" fmla="*/ 10 w 60"/>
                  <a:gd name="T17" fmla="*/ 22 h 24"/>
                  <a:gd name="T18" fmla="*/ 10 w 60"/>
                  <a:gd name="T19" fmla="*/ 22 h 24"/>
                  <a:gd name="T20" fmla="*/ 8 w 60"/>
                  <a:gd name="T21" fmla="*/ 22 h 24"/>
                  <a:gd name="T22" fmla="*/ 8 w 60"/>
                  <a:gd name="T23" fmla="*/ 22 h 24"/>
                  <a:gd name="T24" fmla="*/ 0 w 60"/>
                  <a:gd name="T25" fmla="*/ 14 h 24"/>
                  <a:gd name="T26" fmla="*/ 0 w 60"/>
                  <a:gd name="T27" fmla="*/ 10 h 24"/>
                  <a:gd name="T28" fmla="*/ 0 w 60"/>
                  <a:gd name="T29" fmla="*/ 10 h 24"/>
                  <a:gd name="T30" fmla="*/ 4 w 60"/>
                  <a:gd name="T31" fmla="*/ 6 h 24"/>
                  <a:gd name="T32" fmla="*/ 8 w 60"/>
                  <a:gd name="T33" fmla="*/ 4 h 24"/>
                  <a:gd name="T34" fmla="*/ 8 w 60"/>
                  <a:gd name="T35" fmla="*/ 4 h 24"/>
                  <a:gd name="T36" fmla="*/ 18 w 60"/>
                  <a:gd name="T37" fmla="*/ 2 h 24"/>
                  <a:gd name="T38" fmla="*/ 30 w 60"/>
                  <a:gd name="T39" fmla="*/ 0 h 24"/>
                  <a:gd name="T40" fmla="*/ 30 w 60"/>
                  <a:gd name="T41" fmla="*/ 0 h 24"/>
                  <a:gd name="T42" fmla="*/ 42 w 60"/>
                  <a:gd name="T43" fmla="*/ 2 h 24"/>
                  <a:gd name="T44" fmla="*/ 50 w 60"/>
                  <a:gd name="T45" fmla="*/ 4 h 24"/>
                  <a:gd name="T46" fmla="*/ 50 w 60"/>
                  <a:gd name="T47" fmla="*/ 4 h 24"/>
                  <a:gd name="T48" fmla="*/ 58 w 60"/>
                  <a:gd name="T49" fmla="*/ 8 h 24"/>
                  <a:gd name="T50" fmla="*/ 60 w 60"/>
                  <a:gd name="T51" fmla="*/ 10 h 24"/>
                  <a:gd name="T52" fmla="*/ 60 w 60"/>
                  <a:gd name="T53" fmla="*/ 12 h 24"/>
                  <a:gd name="T54" fmla="*/ 60 w 60"/>
                  <a:gd name="T55" fmla="*/ 14 h 24"/>
                  <a:gd name="T56" fmla="*/ 60 w 60"/>
                  <a:gd name="T57" fmla="*/ 14 h 24"/>
                  <a:gd name="T58" fmla="*/ 60 w 60"/>
                  <a:gd name="T59" fmla="*/ 16 h 24"/>
                  <a:gd name="T60" fmla="*/ 58 w 60"/>
                  <a:gd name="T61" fmla="*/ 16 h 24"/>
                  <a:gd name="T62" fmla="*/ 58 w 60"/>
                  <a:gd name="T6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" h="24">
                    <a:moveTo>
                      <a:pt x="58" y="16"/>
                    </a:moveTo>
                    <a:lnTo>
                      <a:pt x="58" y="16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42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0" y="24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8" y="8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28" name="图文框 27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9" name="图文框 28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31" name="图文框 30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2" name="图文框 31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35" name="图文框 34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4" name="图文框 53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5" name="TextBox 26"/>
          <p:cNvSpPr txBox="1"/>
          <p:nvPr/>
        </p:nvSpPr>
        <p:spPr>
          <a:xfrm>
            <a:off x="1356463" y="2170551"/>
            <a:ext cx="3365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1410" y="2170430"/>
            <a:ext cx="104247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今天这节课你有哪些收获</a:t>
            </a:r>
            <a:r>
              <a:rPr lang="zh-CN" altLang="en-US" sz="5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？</a:t>
            </a:r>
            <a:endParaRPr lang="zh-CN" altLang="en-US" sz="54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9106" y="358092"/>
            <a:ext cx="5895666" cy="504122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12670" y="1659105"/>
            <a:ext cx="3154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rgbClr val="EBB3BD"/>
                </a:solidFill>
                <a:effectLst>
                  <a:reflection blurRad="6350" stA="55000" endA="300" endPos="45500" dir="5400000" sy="-100000" algn="bl" rotWithShape="0"/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2030</a:t>
            </a:r>
            <a:endParaRPr lang="zh-CN" altLang="en-US" sz="9600" dirty="0">
              <a:solidFill>
                <a:srgbClr val="EBB3BD"/>
              </a:solidFill>
              <a:effectLst>
                <a:reflection blurRad="6350" stA="55000" endA="300" endPos="45500" dir="5400000" sy="-100000" algn="bl" rotWithShape="0"/>
              </a:effectLst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31029" y="3144155"/>
            <a:ext cx="58503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6000" spc="300" dirty="0">
                <a:solidFill>
                  <a:srgbClr val="C00000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谢谢观</a:t>
            </a:r>
            <a:r>
              <a:rPr lang="zh-CN" altLang="en-US" sz="6000" spc="300" dirty="0" smtClean="0">
                <a:solidFill>
                  <a:srgbClr val="C00000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看！</a:t>
            </a:r>
            <a:endParaRPr lang="zh-CN" altLang="en-US" sz="6000" spc="300" dirty="0">
              <a:solidFill>
                <a:srgbClr val="C00000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3599" y="3939550"/>
            <a:ext cx="4725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EBB3BD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汇报人</a:t>
            </a:r>
            <a:r>
              <a:rPr lang="zh-CN" altLang="en-US" sz="2000" dirty="0" smtClean="0">
                <a:solidFill>
                  <a:srgbClr val="EBB3BD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：第一</a:t>
            </a:r>
            <a:r>
              <a:rPr lang="en-US" altLang="zh-CN" sz="2000" dirty="0" smtClean="0">
                <a:solidFill>
                  <a:srgbClr val="EBB3BD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PPT  </a:t>
            </a:r>
            <a:r>
              <a:rPr lang="zh-CN" altLang="en-US" sz="2000" dirty="0" smtClean="0">
                <a:solidFill>
                  <a:srgbClr val="EBB3BD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时</a:t>
            </a:r>
            <a:r>
              <a:rPr lang="zh-CN" altLang="en-US" sz="2000" dirty="0">
                <a:solidFill>
                  <a:srgbClr val="EBB3BD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间</a:t>
            </a:r>
            <a:r>
              <a:rPr lang="zh-CN" altLang="en-US" sz="2000" dirty="0" smtClean="0">
                <a:solidFill>
                  <a:srgbClr val="EBB3BD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：</a:t>
            </a:r>
            <a:r>
              <a:rPr lang="en-US" altLang="zh-CN" sz="2000" dirty="0" smtClean="0">
                <a:solidFill>
                  <a:srgbClr val="EBB3BD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2030</a:t>
            </a:r>
            <a:r>
              <a:rPr lang="zh-CN" altLang="en-US" sz="2000" dirty="0" smtClean="0">
                <a:solidFill>
                  <a:srgbClr val="EBB3BD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年</a:t>
            </a:r>
            <a:r>
              <a:rPr lang="en-US" altLang="zh-CN" sz="2000" dirty="0" smtClean="0">
                <a:solidFill>
                  <a:srgbClr val="EBB3BD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12</a:t>
            </a:r>
            <a:r>
              <a:rPr lang="zh-CN" altLang="en-US" sz="2000" dirty="0" smtClean="0">
                <a:solidFill>
                  <a:srgbClr val="EBB3BD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月</a:t>
            </a:r>
            <a:endParaRPr lang="zh-CN" altLang="en-US" sz="2000" dirty="0">
              <a:solidFill>
                <a:srgbClr val="EBB3BD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6340" cy="6927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65" name="图文框 64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66" name="图文框 65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68" name="图文框 67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69" name="图文框 68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72" name="图文框 71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3" name="图文框 72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t="7673" r="49888"/>
          <a:stretch>
            <a:fillRect/>
          </a:stretch>
        </p:blipFill>
        <p:spPr>
          <a:xfrm>
            <a:off x="548005" y="2666365"/>
            <a:ext cx="3757930" cy="34099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19730" y="4102100"/>
            <a:ext cx="1114425" cy="11068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sz="6600"/>
          </a:p>
        </p:txBody>
      </p:sp>
      <p:sp>
        <p:nvSpPr>
          <p:cNvPr id="3" name="文本框 2"/>
          <p:cNvSpPr txBox="1"/>
          <p:nvPr/>
        </p:nvSpPr>
        <p:spPr>
          <a:xfrm>
            <a:off x="3136900" y="1894840"/>
            <a:ext cx="72701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9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网红景点</a:t>
            </a:r>
            <a:r>
              <a:rPr lang="en-US" altLang="zh-CN" sz="9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endParaRPr lang="en-US" altLang="zh-CN" sz="9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65" name="图文框 64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66" name="图文框 65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68" name="图文框 67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69" name="图文框 68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72" name="图文框 71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3" name="图文框 72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919730" y="4102100"/>
            <a:ext cx="1114425" cy="11068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sz="6600"/>
          </a:p>
        </p:txBody>
      </p:sp>
      <p:pic>
        <p:nvPicPr>
          <p:cNvPr id="4" name="图片 3" descr="稻田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1410" y="633095"/>
            <a:ext cx="10003790" cy="5622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28" name="图文框 27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9" name="图文框 28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31" name="图文框 30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2" name="图文框 31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35" name="图文框 34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4" name="图文框 53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3" name="图片 2" descr="{76ED53B8-ADE4-4036-B6BB-D209F851F95D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32685" y="504190"/>
            <a:ext cx="7607300" cy="1682750"/>
          </a:xfrm>
          <a:prstGeom prst="rect">
            <a:avLst/>
          </a:prstGeom>
        </p:spPr>
      </p:pic>
      <p:pic>
        <p:nvPicPr>
          <p:cNvPr id="4" name="图片 3" descr="{08CFB6F1-732C-4f55-AB01-3B49F8C77E51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66510" y="3059430"/>
            <a:ext cx="5436870" cy="3254375"/>
          </a:xfrm>
          <a:prstGeom prst="rect">
            <a:avLst/>
          </a:prstGeom>
        </p:spPr>
      </p:pic>
      <p:pic>
        <p:nvPicPr>
          <p:cNvPr id="5" name="图片 4" descr="{768BFEBD-559E-4adf-91AB-DB5B8DC75162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" y="2860040"/>
            <a:ext cx="5810250" cy="35680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4825" y="3306445"/>
            <a:ext cx="497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人数</a:t>
            </a:r>
            <a:endParaRPr lang="zh-CN" altLang="en-US" sz="1200"/>
          </a:p>
        </p:txBody>
      </p:sp>
      <p:sp>
        <p:nvSpPr>
          <p:cNvPr id="7" name="文本框 6"/>
          <p:cNvSpPr txBox="1"/>
          <p:nvPr/>
        </p:nvSpPr>
        <p:spPr>
          <a:xfrm>
            <a:off x="7516495" y="2186940"/>
            <a:ext cx="3566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折线统计图</a:t>
            </a:r>
            <a:endParaRPr lang="zh-CN" altLang="en-US" sz="4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0772726" y="513700"/>
            <a:ext cx="861243" cy="1182707"/>
            <a:chOff x="660399" y="2063949"/>
            <a:chExt cx="2330196" cy="3659389"/>
          </a:xfrm>
        </p:grpSpPr>
        <p:grpSp>
          <p:nvGrpSpPr>
            <p:cNvPr id="38" name="Group 4"/>
            <p:cNvGrpSpPr/>
            <p:nvPr/>
          </p:nvGrpSpPr>
          <p:grpSpPr>
            <a:xfrm>
              <a:off x="1610118" y="5042331"/>
              <a:ext cx="432809" cy="681007"/>
              <a:chOff x="1437030" y="4973753"/>
              <a:chExt cx="427546" cy="672725"/>
            </a:xfrm>
          </p:grpSpPr>
          <p:sp>
            <p:nvSpPr>
              <p:cNvPr id="45" name="Freeform 533"/>
              <p:cNvSpPr/>
              <p:nvPr/>
            </p:nvSpPr>
            <p:spPr bwMode="auto">
              <a:xfrm>
                <a:off x="1655869" y="5097356"/>
                <a:ext cx="50657" cy="56736"/>
              </a:xfrm>
              <a:custGeom>
                <a:avLst/>
                <a:gdLst>
                  <a:gd name="T0" fmla="*/ 0 w 50"/>
                  <a:gd name="T1" fmla="*/ 56 h 56"/>
                  <a:gd name="T2" fmla="*/ 0 w 50"/>
                  <a:gd name="T3" fmla="*/ 22 h 56"/>
                  <a:gd name="T4" fmla="*/ 50 w 50"/>
                  <a:gd name="T5" fmla="*/ 0 h 56"/>
                  <a:gd name="T6" fmla="*/ 50 w 50"/>
                  <a:gd name="T7" fmla="*/ 36 h 56"/>
                  <a:gd name="T8" fmla="*/ 50 w 50"/>
                  <a:gd name="T9" fmla="*/ 36 h 56"/>
                  <a:gd name="T10" fmla="*/ 50 w 50"/>
                  <a:gd name="T11" fmla="*/ 40 h 56"/>
                  <a:gd name="T12" fmla="*/ 46 w 50"/>
                  <a:gd name="T13" fmla="*/ 44 h 56"/>
                  <a:gd name="T14" fmla="*/ 42 w 50"/>
                  <a:gd name="T15" fmla="*/ 48 h 56"/>
                  <a:gd name="T16" fmla="*/ 36 w 50"/>
                  <a:gd name="T17" fmla="*/ 50 h 56"/>
                  <a:gd name="T18" fmla="*/ 36 w 50"/>
                  <a:gd name="T19" fmla="*/ 50 h 56"/>
                  <a:gd name="T20" fmla="*/ 26 w 50"/>
                  <a:gd name="T21" fmla="*/ 54 h 56"/>
                  <a:gd name="T22" fmla="*/ 26 w 50"/>
                  <a:gd name="T23" fmla="*/ 54 h 56"/>
                  <a:gd name="T24" fmla="*/ 16 w 50"/>
                  <a:gd name="T25" fmla="*/ 56 h 56"/>
                  <a:gd name="T26" fmla="*/ 6 w 50"/>
                  <a:gd name="T27" fmla="*/ 56 h 56"/>
                  <a:gd name="T28" fmla="*/ 6 w 50"/>
                  <a:gd name="T29" fmla="*/ 56 h 56"/>
                  <a:gd name="T30" fmla="*/ 0 w 50"/>
                  <a:gd name="T31" fmla="*/ 56 h 56"/>
                  <a:gd name="T32" fmla="*/ 0 w 50"/>
                  <a:gd name="T3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6">
                    <a:moveTo>
                      <a:pt x="0" y="56"/>
                    </a:moveTo>
                    <a:lnTo>
                      <a:pt x="0" y="22"/>
                    </a:lnTo>
                    <a:lnTo>
                      <a:pt x="50" y="0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40"/>
                    </a:lnTo>
                    <a:lnTo>
                      <a:pt x="46" y="44"/>
                    </a:lnTo>
                    <a:lnTo>
                      <a:pt x="42" y="48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6" name="Freeform 534"/>
              <p:cNvSpPr>
                <a:spLocks noEditPoints="1"/>
              </p:cNvSpPr>
              <p:nvPr/>
            </p:nvSpPr>
            <p:spPr bwMode="auto">
              <a:xfrm>
                <a:off x="1605212" y="5115592"/>
                <a:ext cx="50657" cy="38499"/>
              </a:xfrm>
              <a:custGeom>
                <a:avLst/>
                <a:gdLst>
                  <a:gd name="T0" fmla="*/ 50 w 50"/>
                  <a:gd name="T1" fmla="*/ 38 h 38"/>
                  <a:gd name="T2" fmla="*/ 50 w 50"/>
                  <a:gd name="T3" fmla="*/ 38 h 38"/>
                  <a:gd name="T4" fmla="*/ 38 w 50"/>
                  <a:gd name="T5" fmla="*/ 38 h 38"/>
                  <a:gd name="T6" fmla="*/ 38 w 50"/>
                  <a:gd name="T7" fmla="*/ 8 h 38"/>
                  <a:gd name="T8" fmla="*/ 50 w 50"/>
                  <a:gd name="T9" fmla="*/ 4 h 38"/>
                  <a:gd name="T10" fmla="*/ 50 w 50"/>
                  <a:gd name="T11" fmla="*/ 38 h 38"/>
                  <a:gd name="T12" fmla="*/ 0 w 50"/>
                  <a:gd name="T13" fmla="*/ 16 h 38"/>
                  <a:gd name="T14" fmla="*/ 0 w 50"/>
                  <a:gd name="T15" fmla="*/ 0 h 38"/>
                  <a:gd name="T16" fmla="*/ 18 w 50"/>
                  <a:gd name="T17" fmla="*/ 6 h 38"/>
                  <a:gd name="T18" fmla="*/ 18 w 50"/>
                  <a:gd name="T19" fmla="*/ 32 h 38"/>
                  <a:gd name="T20" fmla="*/ 18 w 50"/>
                  <a:gd name="T21" fmla="*/ 32 h 38"/>
                  <a:gd name="T22" fmla="*/ 16 w 50"/>
                  <a:gd name="T23" fmla="*/ 32 h 38"/>
                  <a:gd name="T24" fmla="*/ 16 w 50"/>
                  <a:gd name="T25" fmla="*/ 32 h 38"/>
                  <a:gd name="T26" fmla="*/ 8 w 50"/>
                  <a:gd name="T27" fmla="*/ 30 h 38"/>
                  <a:gd name="T28" fmla="*/ 4 w 50"/>
                  <a:gd name="T29" fmla="*/ 26 h 38"/>
                  <a:gd name="T30" fmla="*/ 0 w 50"/>
                  <a:gd name="T31" fmla="*/ 22 h 38"/>
                  <a:gd name="T32" fmla="*/ 0 w 50"/>
                  <a:gd name="T33" fmla="*/ 18 h 38"/>
                  <a:gd name="T34" fmla="*/ 0 w 50"/>
                  <a:gd name="T35" fmla="*/ 18 h 38"/>
                  <a:gd name="T36" fmla="*/ 0 w 50"/>
                  <a:gd name="T37" fmla="*/ 16 h 38"/>
                  <a:gd name="T38" fmla="*/ 0 w 50"/>
                  <a:gd name="T39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38">
                    <a:moveTo>
                      <a:pt x="50" y="38"/>
                    </a:moveTo>
                    <a:lnTo>
                      <a:pt x="50" y="38"/>
                    </a:lnTo>
                    <a:lnTo>
                      <a:pt x="38" y="38"/>
                    </a:lnTo>
                    <a:lnTo>
                      <a:pt x="38" y="8"/>
                    </a:lnTo>
                    <a:lnTo>
                      <a:pt x="50" y="4"/>
                    </a:lnTo>
                    <a:lnTo>
                      <a:pt x="50" y="38"/>
                    </a:lnTo>
                    <a:close/>
                    <a:moveTo>
                      <a:pt x="0" y="16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8" y="30"/>
                    </a:lnTo>
                    <a:lnTo>
                      <a:pt x="4" y="26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4B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7" name="Freeform 535"/>
              <p:cNvSpPr/>
              <p:nvPr/>
            </p:nvSpPr>
            <p:spPr bwMode="auto">
              <a:xfrm>
                <a:off x="1437030" y="5297958"/>
                <a:ext cx="427546" cy="168181"/>
              </a:xfrm>
              <a:custGeom>
                <a:avLst/>
                <a:gdLst>
                  <a:gd name="T0" fmla="*/ 184 w 422"/>
                  <a:gd name="T1" fmla="*/ 166 h 166"/>
                  <a:gd name="T2" fmla="*/ 182 w 422"/>
                  <a:gd name="T3" fmla="*/ 164 h 166"/>
                  <a:gd name="T4" fmla="*/ 170 w 422"/>
                  <a:gd name="T5" fmla="*/ 160 h 166"/>
                  <a:gd name="T6" fmla="*/ 30 w 422"/>
                  <a:gd name="T7" fmla="*/ 82 h 166"/>
                  <a:gd name="T8" fmla="*/ 28 w 422"/>
                  <a:gd name="T9" fmla="*/ 86 h 166"/>
                  <a:gd name="T10" fmla="*/ 32 w 422"/>
                  <a:gd name="T11" fmla="*/ 92 h 166"/>
                  <a:gd name="T12" fmla="*/ 34 w 422"/>
                  <a:gd name="T13" fmla="*/ 94 h 166"/>
                  <a:gd name="T14" fmla="*/ 38 w 422"/>
                  <a:gd name="T15" fmla="*/ 96 h 166"/>
                  <a:gd name="T16" fmla="*/ 48 w 422"/>
                  <a:gd name="T17" fmla="*/ 94 h 166"/>
                  <a:gd name="T18" fmla="*/ 50 w 422"/>
                  <a:gd name="T19" fmla="*/ 92 h 166"/>
                  <a:gd name="T20" fmla="*/ 52 w 422"/>
                  <a:gd name="T21" fmla="*/ 74 h 166"/>
                  <a:gd name="T22" fmla="*/ 184 w 422"/>
                  <a:gd name="T23" fmla="*/ 44 h 166"/>
                  <a:gd name="T24" fmla="*/ 184 w 422"/>
                  <a:gd name="T25" fmla="*/ 136 h 166"/>
                  <a:gd name="T26" fmla="*/ 184 w 422"/>
                  <a:gd name="T27" fmla="*/ 144 h 166"/>
                  <a:gd name="T28" fmla="*/ 186 w 422"/>
                  <a:gd name="T29" fmla="*/ 152 h 166"/>
                  <a:gd name="T30" fmla="*/ 192 w 422"/>
                  <a:gd name="T31" fmla="*/ 154 h 166"/>
                  <a:gd name="T32" fmla="*/ 198 w 422"/>
                  <a:gd name="T33" fmla="*/ 154 h 166"/>
                  <a:gd name="T34" fmla="*/ 202 w 422"/>
                  <a:gd name="T35" fmla="*/ 152 h 166"/>
                  <a:gd name="T36" fmla="*/ 204 w 422"/>
                  <a:gd name="T37" fmla="*/ 144 h 166"/>
                  <a:gd name="T38" fmla="*/ 330 w 422"/>
                  <a:gd name="T39" fmla="*/ 86 h 166"/>
                  <a:gd name="T40" fmla="*/ 354 w 422"/>
                  <a:gd name="T41" fmla="*/ 76 h 166"/>
                  <a:gd name="T42" fmla="*/ 232 w 422"/>
                  <a:gd name="T43" fmla="*/ 26 h 166"/>
                  <a:gd name="T44" fmla="*/ 228 w 422"/>
                  <a:gd name="T45" fmla="*/ 28 h 166"/>
                  <a:gd name="T46" fmla="*/ 204 w 422"/>
                  <a:gd name="T47" fmla="*/ 14 h 166"/>
                  <a:gd name="T48" fmla="*/ 222 w 422"/>
                  <a:gd name="T49" fmla="*/ 8 h 166"/>
                  <a:gd name="T50" fmla="*/ 226 w 422"/>
                  <a:gd name="T51" fmla="*/ 16 h 166"/>
                  <a:gd name="T52" fmla="*/ 228 w 422"/>
                  <a:gd name="T53" fmla="*/ 18 h 166"/>
                  <a:gd name="T54" fmla="*/ 232 w 422"/>
                  <a:gd name="T55" fmla="*/ 18 h 166"/>
                  <a:gd name="T56" fmla="*/ 242 w 422"/>
                  <a:gd name="T57" fmla="*/ 16 h 166"/>
                  <a:gd name="T58" fmla="*/ 242 w 422"/>
                  <a:gd name="T59" fmla="*/ 0 h 166"/>
                  <a:gd name="T60" fmla="*/ 248 w 422"/>
                  <a:gd name="T61" fmla="*/ 2 h 166"/>
                  <a:gd name="T62" fmla="*/ 374 w 422"/>
                  <a:gd name="T63" fmla="*/ 70 h 166"/>
                  <a:gd name="T64" fmla="*/ 374 w 422"/>
                  <a:gd name="T65" fmla="*/ 74 h 166"/>
                  <a:gd name="T66" fmla="*/ 378 w 422"/>
                  <a:gd name="T67" fmla="*/ 76 h 166"/>
                  <a:gd name="T68" fmla="*/ 384 w 422"/>
                  <a:gd name="T69" fmla="*/ 78 h 166"/>
                  <a:gd name="T70" fmla="*/ 392 w 422"/>
                  <a:gd name="T71" fmla="*/ 76 h 166"/>
                  <a:gd name="T72" fmla="*/ 394 w 422"/>
                  <a:gd name="T73" fmla="*/ 72 h 166"/>
                  <a:gd name="T74" fmla="*/ 392 w 422"/>
                  <a:gd name="T75" fmla="*/ 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2" h="166">
                    <a:moveTo>
                      <a:pt x="422" y="70"/>
                    </a:moveTo>
                    <a:lnTo>
                      <a:pt x="184" y="166"/>
                    </a:lnTo>
                    <a:lnTo>
                      <a:pt x="182" y="166"/>
                    </a:lnTo>
                    <a:lnTo>
                      <a:pt x="182" y="164"/>
                    </a:lnTo>
                    <a:lnTo>
                      <a:pt x="172" y="160"/>
                    </a:lnTo>
                    <a:lnTo>
                      <a:pt x="170" y="160"/>
                    </a:lnTo>
                    <a:lnTo>
                      <a:pt x="0" y="94"/>
                    </a:lnTo>
                    <a:lnTo>
                      <a:pt x="30" y="82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30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4" y="94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44" y="96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50" y="92"/>
                    </a:lnTo>
                    <a:lnTo>
                      <a:pt x="52" y="88"/>
                    </a:lnTo>
                    <a:lnTo>
                      <a:pt x="52" y="74"/>
                    </a:lnTo>
                    <a:lnTo>
                      <a:pt x="184" y="22"/>
                    </a:lnTo>
                    <a:lnTo>
                      <a:pt x="184" y="44"/>
                    </a:lnTo>
                    <a:lnTo>
                      <a:pt x="68" y="90"/>
                    </a:lnTo>
                    <a:lnTo>
                      <a:pt x="184" y="136"/>
                    </a:lnTo>
                    <a:lnTo>
                      <a:pt x="184" y="144"/>
                    </a:lnTo>
                    <a:lnTo>
                      <a:pt x="184" y="144"/>
                    </a:lnTo>
                    <a:lnTo>
                      <a:pt x="186" y="152"/>
                    </a:lnTo>
                    <a:lnTo>
                      <a:pt x="186" y="152"/>
                    </a:lnTo>
                    <a:lnTo>
                      <a:pt x="190" y="154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8" y="154"/>
                    </a:lnTo>
                    <a:lnTo>
                      <a:pt x="202" y="152"/>
                    </a:lnTo>
                    <a:lnTo>
                      <a:pt x="202" y="152"/>
                    </a:lnTo>
                    <a:lnTo>
                      <a:pt x="204" y="148"/>
                    </a:lnTo>
                    <a:lnTo>
                      <a:pt x="204" y="144"/>
                    </a:lnTo>
                    <a:lnTo>
                      <a:pt x="204" y="136"/>
                    </a:lnTo>
                    <a:lnTo>
                      <a:pt x="330" y="86"/>
                    </a:lnTo>
                    <a:lnTo>
                      <a:pt x="332" y="86"/>
                    </a:lnTo>
                    <a:lnTo>
                      <a:pt x="354" y="76"/>
                    </a:lnTo>
                    <a:lnTo>
                      <a:pt x="234" y="26"/>
                    </a:lnTo>
                    <a:lnTo>
                      <a:pt x="232" y="26"/>
                    </a:lnTo>
                    <a:lnTo>
                      <a:pt x="232" y="26"/>
                    </a:lnTo>
                    <a:lnTo>
                      <a:pt x="228" y="28"/>
                    </a:lnTo>
                    <a:lnTo>
                      <a:pt x="204" y="38"/>
                    </a:lnTo>
                    <a:lnTo>
                      <a:pt x="204" y="14"/>
                    </a:lnTo>
                    <a:lnTo>
                      <a:pt x="222" y="8"/>
                    </a:lnTo>
                    <a:lnTo>
                      <a:pt x="222" y="8"/>
                    </a:lnTo>
                    <a:lnTo>
                      <a:pt x="222" y="12"/>
                    </a:lnTo>
                    <a:lnTo>
                      <a:pt x="226" y="16"/>
                    </a:lnTo>
                    <a:lnTo>
                      <a:pt x="226" y="16"/>
                    </a:lnTo>
                    <a:lnTo>
                      <a:pt x="228" y="18"/>
                    </a:lnTo>
                    <a:lnTo>
                      <a:pt x="232" y="18"/>
                    </a:lnTo>
                    <a:lnTo>
                      <a:pt x="232" y="18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2" y="8"/>
                    </a:lnTo>
                    <a:lnTo>
                      <a:pt x="242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372" y="50"/>
                    </a:lnTo>
                    <a:lnTo>
                      <a:pt x="374" y="70"/>
                    </a:lnTo>
                    <a:lnTo>
                      <a:pt x="374" y="70"/>
                    </a:lnTo>
                    <a:lnTo>
                      <a:pt x="374" y="74"/>
                    </a:lnTo>
                    <a:lnTo>
                      <a:pt x="378" y="76"/>
                    </a:lnTo>
                    <a:lnTo>
                      <a:pt x="378" y="76"/>
                    </a:lnTo>
                    <a:lnTo>
                      <a:pt x="380" y="78"/>
                    </a:lnTo>
                    <a:lnTo>
                      <a:pt x="384" y="78"/>
                    </a:lnTo>
                    <a:lnTo>
                      <a:pt x="384" y="78"/>
                    </a:lnTo>
                    <a:lnTo>
                      <a:pt x="392" y="76"/>
                    </a:lnTo>
                    <a:lnTo>
                      <a:pt x="392" y="76"/>
                    </a:lnTo>
                    <a:lnTo>
                      <a:pt x="394" y="72"/>
                    </a:lnTo>
                    <a:lnTo>
                      <a:pt x="394" y="68"/>
                    </a:lnTo>
                    <a:lnTo>
                      <a:pt x="392" y="60"/>
                    </a:lnTo>
                    <a:lnTo>
                      <a:pt x="422" y="70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8" name="Freeform 536"/>
              <p:cNvSpPr>
                <a:spLocks noEditPoints="1"/>
              </p:cNvSpPr>
              <p:nvPr/>
            </p:nvSpPr>
            <p:spPr bwMode="auto">
              <a:xfrm>
                <a:off x="1437030" y="5324299"/>
                <a:ext cx="358652" cy="322179"/>
              </a:xfrm>
              <a:custGeom>
                <a:avLst/>
                <a:gdLst>
                  <a:gd name="T0" fmla="*/ 184 w 354"/>
                  <a:gd name="T1" fmla="*/ 140 h 318"/>
                  <a:gd name="T2" fmla="*/ 184 w 354"/>
                  <a:gd name="T3" fmla="*/ 318 h 318"/>
                  <a:gd name="T4" fmla="*/ 182 w 354"/>
                  <a:gd name="T5" fmla="*/ 316 h 318"/>
                  <a:gd name="T6" fmla="*/ 182 w 354"/>
                  <a:gd name="T7" fmla="*/ 316 h 318"/>
                  <a:gd name="T8" fmla="*/ 0 w 354"/>
                  <a:gd name="T9" fmla="*/ 246 h 318"/>
                  <a:gd name="T10" fmla="*/ 0 w 354"/>
                  <a:gd name="T11" fmla="*/ 68 h 318"/>
                  <a:gd name="T12" fmla="*/ 170 w 354"/>
                  <a:gd name="T13" fmla="*/ 134 h 318"/>
                  <a:gd name="T14" fmla="*/ 172 w 354"/>
                  <a:gd name="T15" fmla="*/ 134 h 318"/>
                  <a:gd name="T16" fmla="*/ 182 w 354"/>
                  <a:gd name="T17" fmla="*/ 138 h 318"/>
                  <a:gd name="T18" fmla="*/ 182 w 354"/>
                  <a:gd name="T19" fmla="*/ 140 h 318"/>
                  <a:gd name="T20" fmla="*/ 184 w 354"/>
                  <a:gd name="T21" fmla="*/ 140 h 318"/>
                  <a:gd name="T22" fmla="*/ 184 w 354"/>
                  <a:gd name="T23" fmla="*/ 110 h 318"/>
                  <a:gd name="T24" fmla="*/ 68 w 354"/>
                  <a:gd name="T25" fmla="*/ 64 h 318"/>
                  <a:gd name="T26" fmla="*/ 184 w 354"/>
                  <a:gd name="T27" fmla="*/ 18 h 318"/>
                  <a:gd name="T28" fmla="*/ 184 w 354"/>
                  <a:gd name="T29" fmla="*/ 110 h 318"/>
                  <a:gd name="T30" fmla="*/ 204 w 354"/>
                  <a:gd name="T31" fmla="*/ 12 h 318"/>
                  <a:gd name="T32" fmla="*/ 228 w 354"/>
                  <a:gd name="T33" fmla="*/ 2 h 318"/>
                  <a:gd name="T34" fmla="*/ 232 w 354"/>
                  <a:gd name="T35" fmla="*/ 0 h 318"/>
                  <a:gd name="T36" fmla="*/ 232 w 354"/>
                  <a:gd name="T37" fmla="*/ 0 h 318"/>
                  <a:gd name="T38" fmla="*/ 234 w 354"/>
                  <a:gd name="T39" fmla="*/ 0 h 318"/>
                  <a:gd name="T40" fmla="*/ 354 w 354"/>
                  <a:gd name="T41" fmla="*/ 50 h 318"/>
                  <a:gd name="T42" fmla="*/ 332 w 354"/>
                  <a:gd name="T43" fmla="*/ 60 h 318"/>
                  <a:gd name="T44" fmla="*/ 330 w 354"/>
                  <a:gd name="T45" fmla="*/ 60 h 318"/>
                  <a:gd name="T46" fmla="*/ 204 w 354"/>
                  <a:gd name="T47" fmla="*/ 110 h 318"/>
                  <a:gd name="T48" fmla="*/ 204 w 354"/>
                  <a:gd name="T49" fmla="*/ 1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4" h="318">
                    <a:moveTo>
                      <a:pt x="184" y="140"/>
                    </a:moveTo>
                    <a:lnTo>
                      <a:pt x="184" y="318"/>
                    </a:lnTo>
                    <a:lnTo>
                      <a:pt x="182" y="316"/>
                    </a:lnTo>
                    <a:lnTo>
                      <a:pt x="182" y="316"/>
                    </a:lnTo>
                    <a:lnTo>
                      <a:pt x="0" y="246"/>
                    </a:lnTo>
                    <a:lnTo>
                      <a:pt x="0" y="68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4" y="140"/>
                    </a:lnTo>
                    <a:close/>
                    <a:moveTo>
                      <a:pt x="184" y="110"/>
                    </a:moveTo>
                    <a:lnTo>
                      <a:pt x="68" y="64"/>
                    </a:lnTo>
                    <a:lnTo>
                      <a:pt x="184" y="18"/>
                    </a:lnTo>
                    <a:lnTo>
                      <a:pt x="184" y="110"/>
                    </a:lnTo>
                    <a:close/>
                    <a:moveTo>
                      <a:pt x="204" y="12"/>
                    </a:moveTo>
                    <a:lnTo>
                      <a:pt x="228" y="2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354" y="50"/>
                    </a:lnTo>
                    <a:lnTo>
                      <a:pt x="332" y="60"/>
                    </a:lnTo>
                    <a:lnTo>
                      <a:pt x="330" y="60"/>
                    </a:lnTo>
                    <a:lnTo>
                      <a:pt x="204" y="110"/>
                    </a:lnTo>
                    <a:lnTo>
                      <a:pt x="204" y="12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9" name="Freeform 537"/>
              <p:cNvSpPr/>
              <p:nvPr/>
            </p:nvSpPr>
            <p:spPr bwMode="auto">
              <a:xfrm>
                <a:off x="1623448" y="5368877"/>
                <a:ext cx="241128" cy="277601"/>
              </a:xfrm>
              <a:custGeom>
                <a:avLst/>
                <a:gdLst>
                  <a:gd name="T0" fmla="*/ 0 w 238"/>
                  <a:gd name="T1" fmla="*/ 96 h 274"/>
                  <a:gd name="T2" fmla="*/ 238 w 238"/>
                  <a:gd name="T3" fmla="*/ 0 h 274"/>
                  <a:gd name="T4" fmla="*/ 238 w 238"/>
                  <a:gd name="T5" fmla="*/ 180 h 274"/>
                  <a:gd name="T6" fmla="*/ 0 w 238"/>
                  <a:gd name="T7" fmla="*/ 274 h 274"/>
                  <a:gd name="T8" fmla="*/ 0 w 238"/>
                  <a:gd name="T9" fmla="*/ 96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274">
                    <a:moveTo>
                      <a:pt x="0" y="96"/>
                    </a:moveTo>
                    <a:lnTo>
                      <a:pt x="238" y="0"/>
                    </a:lnTo>
                    <a:lnTo>
                      <a:pt x="238" y="180"/>
                    </a:lnTo>
                    <a:lnTo>
                      <a:pt x="0" y="27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16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0" name="Freeform 538"/>
              <p:cNvSpPr>
                <a:spLocks noEditPoints="1"/>
              </p:cNvSpPr>
              <p:nvPr/>
            </p:nvSpPr>
            <p:spPr bwMode="auto">
              <a:xfrm>
                <a:off x="1465398" y="4973753"/>
                <a:ext cx="370810" cy="482255"/>
              </a:xfrm>
              <a:custGeom>
                <a:avLst/>
                <a:gdLst>
                  <a:gd name="T0" fmla="*/ 170 w 366"/>
                  <a:gd name="T1" fmla="*/ 130 h 476"/>
                  <a:gd name="T2" fmla="*/ 300 w 366"/>
                  <a:gd name="T3" fmla="*/ 76 h 476"/>
                  <a:gd name="T4" fmla="*/ 330 w 366"/>
                  <a:gd name="T5" fmla="*/ 64 h 476"/>
                  <a:gd name="T6" fmla="*/ 332 w 366"/>
                  <a:gd name="T7" fmla="*/ 66 h 476"/>
                  <a:gd name="T8" fmla="*/ 336 w 366"/>
                  <a:gd name="T9" fmla="*/ 68 h 476"/>
                  <a:gd name="T10" fmla="*/ 338 w 366"/>
                  <a:gd name="T11" fmla="*/ 70 h 476"/>
                  <a:gd name="T12" fmla="*/ 348 w 366"/>
                  <a:gd name="T13" fmla="*/ 174 h 476"/>
                  <a:gd name="T14" fmla="*/ 366 w 366"/>
                  <a:gd name="T15" fmla="*/ 388 h 476"/>
                  <a:gd name="T16" fmla="*/ 364 w 366"/>
                  <a:gd name="T17" fmla="*/ 396 h 476"/>
                  <a:gd name="T18" fmla="*/ 352 w 366"/>
                  <a:gd name="T19" fmla="*/ 400 h 476"/>
                  <a:gd name="T20" fmla="*/ 346 w 366"/>
                  <a:gd name="T21" fmla="*/ 394 h 476"/>
                  <a:gd name="T22" fmla="*/ 238 w 366"/>
                  <a:gd name="T23" fmla="*/ 146 h 476"/>
                  <a:gd name="T24" fmla="*/ 176 w 366"/>
                  <a:gd name="T25" fmla="*/ 466 h 476"/>
                  <a:gd name="T26" fmla="*/ 174 w 366"/>
                  <a:gd name="T27" fmla="*/ 472 h 476"/>
                  <a:gd name="T28" fmla="*/ 164 w 366"/>
                  <a:gd name="T29" fmla="*/ 476 h 476"/>
                  <a:gd name="T30" fmla="*/ 158 w 366"/>
                  <a:gd name="T31" fmla="*/ 472 h 476"/>
                  <a:gd name="T32" fmla="*/ 156 w 366"/>
                  <a:gd name="T33" fmla="*/ 262 h 476"/>
                  <a:gd name="T34" fmla="*/ 24 w 366"/>
                  <a:gd name="T35" fmla="*/ 408 h 476"/>
                  <a:gd name="T36" fmla="*/ 20 w 366"/>
                  <a:gd name="T37" fmla="*/ 414 h 476"/>
                  <a:gd name="T38" fmla="*/ 10 w 366"/>
                  <a:gd name="T39" fmla="*/ 418 h 476"/>
                  <a:gd name="T40" fmla="*/ 4 w 366"/>
                  <a:gd name="T41" fmla="*/ 414 h 476"/>
                  <a:gd name="T42" fmla="*/ 20 w 366"/>
                  <a:gd name="T43" fmla="*/ 200 h 476"/>
                  <a:gd name="T44" fmla="*/ 28 w 366"/>
                  <a:gd name="T45" fmla="*/ 90 h 476"/>
                  <a:gd name="T46" fmla="*/ 30 w 366"/>
                  <a:gd name="T47" fmla="*/ 86 h 476"/>
                  <a:gd name="T48" fmla="*/ 32 w 366"/>
                  <a:gd name="T49" fmla="*/ 82 h 476"/>
                  <a:gd name="T50" fmla="*/ 38 w 366"/>
                  <a:gd name="T51" fmla="*/ 80 h 476"/>
                  <a:gd name="T52" fmla="*/ 138 w 366"/>
                  <a:gd name="T53" fmla="*/ 64 h 476"/>
                  <a:gd name="T54" fmla="*/ 134 w 366"/>
                  <a:gd name="T55" fmla="*/ 116 h 476"/>
                  <a:gd name="T56" fmla="*/ 214 w 366"/>
                  <a:gd name="T57" fmla="*/ 176 h 476"/>
                  <a:gd name="T58" fmla="*/ 214 w 366"/>
                  <a:gd name="T59" fmla="*/ 336 h 476"/>
                  <a:gd name="T60" fmla="*/ 204 w 366"/>
                  <a:gd name="T61" fmla="*/ 338 h 476"/>
                  <a:gd name="T62" fmla="*/ 198 w 366"/>
                  <a:gd name="T63" fmla="*/ 336 h 476"/>
                  <a:gd name="T64" fmla="*/ 194 w 366"/>
                  <a:gd name="T65" fmla="*/ 180 h 476"/>
                  <a:gd name="T66" fmla="*/ 50 w 366"/>
                  <a:gd name="T67" fmla="*/ 106 h 476"/>
                  <a:gd name="T68" fmla="*/ 184 w 366"/>
                  <a:gd name="T69" fmla="*/ 38 h 476"/>
                  <a:gd name="T70" fmla="*/ 150 w 366"/>
                  <a:gd name="T71" fmla="*/ 34 h 476"/>
                  <a:gd name="T72" fmla="*/ 140 w 366"/>
                  <a:gd name="T73" fmla="*/ 28 h 476"/>
                  <a:gd name="T74" fmla="*/ 134 w 366"/>
                  <a:gd name="T75" fmla="*/ 16 h 476"/>
                  <a:gd name="T76" fmla="*/ 150 w 366"/>
                  <a:gd name="T77" fmla="*/ 6 h 476"/>
                  <a:gd name="T78" fmla="*/ 184 w 366"/>
                  <a:gd name="T79" fmla="*/ 0 h 476"/>
                  <a:gd name="T80" fmla="*/ 220 w 366"/>
                  <a:gd name="T81" fmla="*/ 6 h 476"/>
                  <a:gd name="T82" fmla="*/ 234 w 366"/>
                  <a:gd name="T83" fmla="*/ 18 h 476"/>
                  <a:gd name="T84" fmla="*/ 230 w 366"/>
                  <a:gd name="T85" fmla="*/ 28 h 476"/>
                  <a:gd name="T86" fmla="*/ 220 w 366"/>
                  <a:gd name="T87" fmla="*/ 34 h 476"/>
                  <a:gd name="T88" fmla="*/ 184 w 366"/>
                  <a:gd name="T89" fmla="*/ 38 h 476"/>
                  <a:gd name="T90" fmla="*/ 320 w 366"/>
                  <a:gd name="T91" fmla="*/ 92 h 476"/>
                  <a:gd name="T92" fmla="*/ 212 w 366"/>
                  <a:gd name="T93" fmla="*/ 22 h 476"/>
                  <a:gd name="T94" fmla="*/ 214 w 366"/>
                  <a:gd name="T95" fmla="*/ 18 h 476"/>
                  <a:gd name="T96" fmla="*/ 212 w 366"/>
                  <a:gd name="T97" fmla="*/ 14 h 476"/>
                  <a:gd name="T98" fmla="*/ 196 w 366"/>
                  <a:gd name="T99" fmla="*/ 8 h 476"/>
                  <a:gd name="T100" fmla="*/ 172 w 366"/>
                  <a:gd name="T101" fmla="*/ 8 h 476"/>
                  <a:gd name="T102" fmla="*/ 158 w 366"/>
                  <a:gd name="T103" fmla="*/ 12 h 476"/>
                  <a:gd name="T104" fmla="*/ 154 w 366"/>
                  <a:gd name="T105" fmla="*/ 20 h 476"/>
                  <a:gd name="T106" fmla="*/ 164 w 366"/>
                  <a:gd name="T107" fmla="*/ 28 h 476"/>
                  <a:gd name="T108" fmla="*/ 184 w 366"/>
                  <a:gd name="T109" fmla="*/ 30 h 476"/>
                  <a:gd name="T110" fmla="*/ 204 w 366"/>
                  <a:gd name="T111" fmla="*/ 28 h 476"/>
                  <a:gd name="T112" fmla="*/ 212 w 366"/>
                  <a:gd name="T113" fmla="*/ 22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6" h="476">
                    <a:moveTo>
                      <a:pt x="134" y="116"/>
                    </a:moveTo>
                    <a:lnTo>
                      <a:pt x="168" y="128"/>
                    </a:lnTo>
                    <a:lnTo>
                      <a:pt x="170" y="130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300" y="76"/>
                    </a:lnTo>
                    <a:lnTo>
                      <a:pt x="238" y="52"/>
                    </a:lnTo>
                    <a:lnTo>
                      <a:pt x="238" y="28"/>
                    </a:lnTo>
                    <a:lnTo>
                      <a:pt x="330" y="64"/>
                    </a:lnTo>
                    <a:lnTo>
                      <a:pt x="330" y="64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34" y="66"/>
                    </a:lnTo>
                    <a:lnTo>
                      <a:pt x="336" y="68"/>
                    </a:lnTo>
                    <a:lnTo>
                      <a:pt x="336" y="68"/>
                    </a:lnTo>
                    <a:lnTo>
                      <a:pt x="336" y="70"/>
                    </a:lnTo>
                    <a:lnTo>
                      <a:pt x="338" y="70"/>
                    </a:lnTo>
                    <a:lnTo>
                      <a:pt x="338" y="70"/>
                    </a:lnTo>
                    <a:lnTo>
                      <a:pt x="338" y="74"/>
                    </a:lnTo>
                    <a:lnTo>
                      <a:pt x="338" y="76"/>
                    </a:lnTo>
                    <a:lnTo>
                      <a:pt x="348" y="174"/>
                    </a:lnTo>
                    <a:lnTo>
                      <a:pt x="348" y="176"/>
                    </a:lnTo>
                    <a:lnTo>
                      <a:pt x="366" y="388"/>
                    </a:lnTo>
                    <a:lnTo>
                      <a:pt x="366" y="388"/>
                    </a:lnTo>
                    <a:lnTo>
                      <a:pt x="366" y="392"/>
                    </a:lnTo>
                    <a:lnTo>
                      <a:pt x="364" y="396"/>
                    </a:lnTo>
                    <a:lnTo>
                      <a:pt x="364" y="396"/>
                    </a:lnTo>
                    <a:lnTo>
                      <a:pt x="356" y="400"/>
                    </a:lnTo>
                    <a:lnTo>
                      <a:pt x="356" y="400"/>
                    </a:lnTo>
                    <a:lnTo>
                      <a:pt x="352" y="400"/>
                    </a:lnTo>
                    <a:lnTo>
                      <a:pt x="350" y="398"/>
                    </a:lnTo>
                    <a:lnTo>
                      <a:pt x="350" y="398"/>
                    </a:lnTo>
                    <a:lnTo>
                      <a:pt x="346" y="394"/>
                    </a:lnTo>
                    <a:lnTo>
                      <a:pt x="346" y="390"/>
                    </a:lnTo>
                    <a:lnTo>
                      <a:pt x="326" y="184"/>
                    </a:lnTo>
                    <a:lnTo>
                      <a:pt x="238" y="146"/>
                    </a:lnTo>
                    <a:lnTo>
                      <a:pt x="238" y="124"/>
                    </a:lnTo>
                    <a:lnTo>
                      <a:pt x="176" y="150"/>
                    </a:lnTo>
                    <a:lnTo>
                      <a:pt x="176" y="466"/>
                    </a:lnTo>
                    <a:lnTo>
                      <a:pt x="176" y="466"/>
                    </a:lnTo>
                    <a:lnTo>
                      <a:pt x="176" y="468"/>
                    </a:lnTo>
                    <a:lnTo>
                      <a:pt x="174" y="472"/>
                    </a:lnTo>
                    <a:lnTo>
                      <a:pt x="174" y="472"/>
                    </a:lnTo>
                    <a:lnTo>
                      <a:pt x="170" y="474"/>
                    </a:lnTo>
                    <a:lnTo>
                      <a:pt x="164" y="476"/>
                    </a:lnTo>
                    <a:lnTo>
                      <a:pt x="164" y="476"/>
                    </a:lnTo>
                    <a:lnTo>
                      <a:pt x="162" y="474"/>
                    </a:lnTo>
                    <a:lnTo>
                      <a:pt x="158" y="472"/>
                    </a:lnTo>
                    <a:lnTo>
                      <a:pt x="158" y="472"/>
                    </a:lnTo>
                    <a:lnTo>
                      <a:pt x="156" y="466"/>
                    </a:lnTo>
                    <a:lnTo>
                      <a:pt x="156" y="262"/>
                    </a:lnTo>
                    <a:lnTo>
                      <a:pt x="40" y="216"/>
                    </a:lnTo>
                    <a:lnTo>
                      <a:pt x="24" y="408"/>
                    </a:lnTo>
                    <a:lnTo>
                      <a:pt x="24" y="408"/>
                    </a:lnTo>
                    <a:lnTo>
                      <a:pt x="22" y="412"/>
                    </a:lnTo>
                    <a:lnTo>
                      <a:pt x="20" y="414"/>
                    </a:lnTo>
                    <a:lnTo>
                      <a:pt x="20" y="414"/>
                    </a:lnTo>
                    <a:lnTo>
                      <a:pt x="16" y="416"/>
                    </a:lnTo>
                    <a:lnTo>
                      <a:pt x="10" y="418"/>
                    </a:lnTo>
                    <a:lnTo>
                      <a:pt x="10" y="418"/>
                    </a:lnTo>
                    <a:lnTo>
                      <a:pt x="6" y="416"/>
                    </a:lnTo>
                    <a:lnTo>
                      <a:pt x="4" y="414"/>
                    </a:lnTo>
                    <a:lnTo>
                      <a:pt x="4" y="414"/>
                    </a:lnTo>
                    <a:lnTo>
                      <a:pt x="2" y="410"/>
                    </a:lnTo>
                    <a:lnTo>
                      <a:pt x="0" y="406"/>
                    </a:lnTo>
                    <a:lnTo>
                      <a:pt x="20" y="200"/>
                    </a:lnTo>
                    <a:lnTo>
                      <a:pt x="20" y="20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0" y="84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6" y="80"/>
                    </a:lnTo>
                    <a:lnTo>
                      <a:pt x="38" y="80"/>
                    </a:lnTo>
                    <a:lnTo>
                      <a:pt x="134" y="40"/>
                    </a:lnTo>
                    <a:lnTo>
                      <a:pt x="138" y="40"/>
                    </a:lnTo>
                    <a:lnTo>
                      <a:pt x="138" y="64"/>
                    </a:lnTo>
                    <a:lnTo>
                      <a:pt x="134" y="64"/>
                    </a:lnTo>
                    <a:lnTo>
                      <a:pt x="70" y="90"/>
                    </a:lnTo>
                    <a:lnTo>
                      <a:pt x="134" y="116"/>
                    </a:lnTo>
                    <a:close/>
                    <a:moveTo>
                      <a:pt x="194" y="180"/>
                    </a:moveTo>
                    <a:lnTo>
                      <a:pt x="194" y="180"/>
                    </a:lnTo>
                    <a:lnTo>
                      <a:pt x="214" y="176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4" y="336"/>
                    </a:lnTo>
                    <a:lnTo>
                      <a:pt x="214" y="336"/>
                    </a:lnTo>
                    <a:lnTo>
                      <a:pt x="204" y="338"/>
                    </a:lnTo>
                    <a:lnTo>
                      <a:pt x="204" y="338"/>
                    </a:lnTo>
                    <a:lnTo>
                      <a:pt x="200" y="338"/>
                    </a:lnTo>
                    <a:lnTo>
                      <a:pt x="198" y="336"/>
                    </a:lnTo>
                    <a:lnTo>
                      <a:pt x="198" y="336"/>
                    </a:lnTo>
                    <a:lnTo>
                      <a:pt x="194" y="332"/>
                    </a:lnTo>
                    <a:lnTo>
                      <a:pt x="194" y="328"/>
                    </a:lnTo>
                    <a:lnTo>
                      <a:pt x="194" y="180"/>
                    </a:lnTo>
                    <a:close/>
                    <a:moveTo>
                      <a:pt x="156" y="240"/>
                    </a:moveTo>
                    <a:lnTo>
                      <a:pt x="156" y="146"/>
                    </a:lnTo>
                    <a:lnTo>
                      <a:pt x="50" y="106"/>
                    </a:lnTo>
                    <a:lnTo>
                      <a:pt x="42" y="192"/>
                    </a:lnTo>
                    <a:lnTo>
                      <a:pt x="156" y="240"/>
                    </a:lnTo>
                    <a:close/>
                    <a:moveTo>
                      <a:pt x="184" y="38"/>
                    </a:moveTo>
                    <a:lnTo>
                      <a:pt x="184" y="38"/>
                    </a:lnTo>
                    <a:lnTo>
                      <a:pt x="166" y="38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40" y="28"/>
                    </a:lnTo>
                    <a:lnTo>
                      <a:pt x="134" y="22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40" y="10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66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204" y="0"/>
                    </a:lnTo>
                    <a:lnTo>
                      <a:pt x="220" y="6"/>
                    </a:lnTo>
                    <a:lnTo>
                      <a:pt x="220" y="6"/>
                    </a:lnTo>
                    <a:lnTo>
                      <a:pt x="230" y="12"/>
                    </a:lnTo>
                    <a:lnTo>
                      <a:pt x="234" y="14"/>
                    </a:lnTo>
                    <a:lnTo>
                      <a:pt x="234" y="18"/>
                    </a:lnTo>
                    <a:lnTo>
                      <a:pt x="234" y="20"/>
                    </a:lnTo>
                    <a:lnTo>
                      <a:pt x="234" y="20"/>
                    </a:lnTo>
                    <a:lnTo>
                      <a:pt x="230" y="28"/>
                    </a:lnTo>
                    <a:lnTo>
                      <a:pt x="230" y="28"/>
                    </a:lnTo>
                    <a:lnTo>
                      <a:pt x="220" y="34"/>
                    </a:lnTo>
                    <a:lnTo>
                      <a:pt x="220" y="34"/>
                    </a:lnTo>
                    <a:lnTo>
                      <a:pt x="204" y="38"/>
                    </a:lnTo>
                    <a:lnTo>
                      <a:pt x="184" y="38"/>
                    </a:lnTo>
                    <a:lnTo>
                      <a:pt x="184" y="38"/>
                    </a:lnTo>
                    <a:close/>
                    <a:moveTo>
                      <a:pt x="238" y="124"/>
                    </a:moveTo>
                    <a:lnTo>
                      <a:pt x="324" y="160"/>
                    </a:lnTo>
                    <a:lnTo>
                      <a:pt x="320" y="92"/>
                    </a:lnTo>
                    <a:lnTo>
                      <a:pt x="238" y="124"/>
                    </a:lnTo>
                    <a:close/>
                    <a:moveTo>
                      <a:pt x="212" y="22"/>
                    </a:moveTo>
                    <a:lnTo>
                      <a:pt x="212" y="22"/>
                    </a:lnTo>
                    <a:lnTo>
                      <a:pt x="214" y="22"/>
                    </a:lnTo>
                    <a:lnTo>
                      <a:pt x="214" y="20"/>
                    </a:lnTo>
                    <a:lnTo>
                      <a:pt x="214" y="18"/>
                    </a:lnTo>
                    <a:lnTo>
                      <a:pt x="214" y="18"/>
                    </a:lnTo>
                    <a:lnTo>
                      <a:pt x="214" y="16"/>
                    </a:lnTo>
                    <a:lnTo>
                      <a:pt x="212" y="14"/>
                    </a:lnTo>
                    <a:lnTo>
                      <a:pt x="204" y="10"/>
                    </a:lnTo>
                    <a:lnTo>
                      <a:pt x="204" y="10"/>
                    </a:lnTo>
                    <a:lnTo>
                      <a:pt x="196" y="8"/>
                    </a:lnTo>
                    <a:lnTo>
                      <a:pt x="184" y="6"/>
                    </a:lnTo>
                    <a:lnTo>
                      <a:pt x="184" y="6"/>
                    </a:lnTo>
                    <a:lnTo>
                      <a:pt x="172" y="8"/>
                    </a:lnTo>
                    <a:lnTo>
                      <a:pt x="162" y="10"/>
                    </a:lnTo>
                    <a:lnTo>
                      <a:pt x="162" y="10"/>
                    </a:lnTo>
                    <a:lnTo>
                      <a:pt x="158" y="12"/>
                    </a:lnTo>
                    <a:lnTo>
                      <a:pt x="154" y="16"/>
                    </a:lnTo>
                    <a:lnTo>
                      <a:pt x="154" y="20"/>
                    </a:lnTo>
                    <a:lnTo>
                      <a:pt x="154" y="20"/>
                    </a:lnTo>
                    <a:lnTo>
                      <a:pt x="162" y="28"/>
                    </a:lnTo>
                    <a:lnTo>
                      <a:pt x="162" y="28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74" y="30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96" y="30"/>
                    </a:lnTo>
                    <a:lnTo>
                      <a:pt x="204" y="28"/>
                    </a:lnTo>
                    <a:lnTo>
                      <a:pt x="204" y="28"/>
                    </a:lnTo>
                    <a:lnTo>
                      <a:pt x="212" y="22"/>
                    </a:lnTo>
                    <a:lnTo>
                      <a:pt x="212" y="22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1" name="Freeform 540"/>
              <p:cNvSpPr/>
              <p:nvPr/>
            </p:nvSpPr>
            <p:spPr bwMode="auto">
              <a:xfrm>
                <a:off x="1651816" y="5002121"/>
                <a:ext cx="50657" cy="95235"/>
              </a:xfrm>
              <a:custGeom>
                <a:avLst/>
                <a:gdLst>
                  <a:gd name="T0" fmla="*/ 30 w 50"/>
                  <a:gd name="T1" fmla="*/ 82 h 94"/>
                  <a:gd name="T2" fmla="*/ 0 w 50"/>
                  <a:gd name="T3" fmla="*/ 94 h 94"/>
                  <a:gd name="T4" fmla="*/ 0 w 50"/>
                  <a:gd name="T5" fmla="*/ 10 h 94"/>
                  <a:gd name="T6" fmla="*/ 0 w 50"/>
                  <a:gd name="T7" fmla="*/ 10 h 94"/>
                  <a:gd name="T8" fmla="*/ 20 w 50"/>
                  <a:gd name="T9" fmla="*/ 10 h 94"/>
                  <a:gd name="T10" fmla="*/ 36 w 50"/>
                  <a:gd name="T11" fmla="*/ 6 h 94"/>
                  <a:gd name="T12" fmla="*/ 36 w 50"/>
                  <a:gd name="T13" fmla="*/ 6 h 94"/>
                  <a:gd name="T14" fmla="*/ 46 w 50"/>
                  <a:gd name="T15" fmla="*/ 0 h 94"/>
                  <a:gd name="T16" fmla="*/ 50 w 50"/>
                  <a:gd name="T17" fmla="*/ 0 h 94"/>
                  <a:gd name="T18" fmla="*/ 50 w 50"/>
                  <a:gd name="T19" fmla="*/ 72 h 94"/>
                  <a:gd name="T20" fmla="*/ 26 w 50"/>
                  <a:gd name="T21" fmla="*/ 82 h 94"/>
                  <a:gd name="T22" fmla="*/ 30 w 50"/>
                  <a:gd name="T23" fmla="*/ 8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94">
                    <a:moveTo>
                      <a:pt x="30" y="82"/>
                    </a:moveTo>
                    <a:lnTo>
                      <a:pt x="0" y="9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0" y="1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0" y="72"/>
                    </a:lnTo>
                    <a:lnTo>
                      <a:pt x="26" y="82"/>
                    </a:lnTo>
                    <a:lnTo>
                      <a:pt x="30" y="82"/>
                    </a:lnTo>
                    <a:close/>
                  </a:path>
                </a:pathLst>
              </a:custGeom>
              <a:solidFill>
                <a:srgbClr val="F1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2" name="Freeform 541"/>
              <p:cNvSpPr/>
              <p:nvPr/>
            </p:nvSpPr>
            <p:spPr bwMode="auto">
              <a:xfrm>
                <a:off x="1601159" y="4996042"/>
                <a:ext cx="50657" cy="107393"/>
              </a:xfrm>
              <a:custGeom>
                <a:avLst/>
                <a:gdLst>
                  <a:gd name="T0" fmla="*/ 50 w 50"/>
                  <a:gd name="T1" fmla="*/ 100 h 106"/>
                  <a:gd name="T2" fmla="*/ 34 w 50"/>
                  <a:gd name="T3" fmla="*/ 106 h 106"/>
                  <a:gd name="T4" fmla="*/ 0 w 50"/>
                  <a:gd name="T5" fmla="*/ 94 h 106"/>
                  <a:gd name="T6" fmla="*/ 0 w 50"/>
                  <a:gd name="T7" fmla="*/ 42 h 106"/>
                  <a:gd name="T8" fmla="*/ 4 w 50"/>
                  <a:gd name="T9" fmla="*/ 42 h 106"/>
                  <a:gd name="T10" fmla="*/ 4 w 50"/>
                  <a:gd name="T11" fmla="*/ 18 h 106"/>
                  <a:gd name="T12" fmla="*/ 0 w 50"/>
                  <a:gd name="T13" fmla="*/ 18 h 106"/>
                  <a:gd name="T14" fmla="*/ 0 w 50"/>
                  <a:gd name="T15" fmla="*/ 0 h 106"/>
                  <a:gd name="T16" fmla="*/ 0 w 50"/>
                  <a:gd name="T17" fmla="*/ 0 h 106"/>
                  <a:gd name="T18" fmla="*/ 6 w 50"/>
                  <a:gd name="T19" fmla="*/ 6 h 106"/>
                  <a:gd name="T20" fmla="*/ 16 w 50"/>
                  <a:gd name="T21" fmla="*/ 12 h 106"/>
                  <a:gd name="T22" fmla="*/ 16 w 50"/>
                  <a:gd name="T23" fmla="*/ 12 h 106"/>
                  <a:gd name="T24" fmla="*/ 16 w 50"/>
                  <a:gd name="T25" fmla="*/ 12 h 106"/>
                  <a:gd name="T26" fmla="*/ 32 w 50"/>
                  <a:gd name="T27" fmla="*/ 16 h 106"/>
                  <a:gd name="T28" fmla="*/ 50 w 50"/>
                  <a:gd name="T29" fmla="*/ 16 h 106"/>
                  <a:gd name="T30" fmla="*/ 50 w 50"/>
                  <a:gd name="T31" fmla="*/ 10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106">
                    <a:moveTo>
                      <a:pt x="50" y="100"/>
                    </a:moveTo>
                    <a:lnTo>
                      <a:pt x="34" y="106"/>
                    </a:lnTo>
                    <a:lnTo>
                      <a:pt x="0" y="94"/>
                    </a:lnTo>
                    <a:lnTo>
                      <a:pt x="0" y="42"/>
                    </a:lnTo>
                    <a:lnTo>
                      <a:pt x="4" y="4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32" y="16"/>
                    </a:lnTo>
                    <a:lnTo>
                      <a:pt x="50" y="16"/>
                    </a:lnTo>
                    <a:lnTo>
                      <a:pt x="50" y="10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93040" tIns="96522" rIns="193040" bIns="96522" numCol="1" anchor="t" anchorCtr="0" compatLnSpc="1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grpSp>
          <p:nvGrpSpPr>
            <p:cNvPr id="39" name="Group 62"/>
            <p:cNvGrpSpPr/>
            <p:nvPr/>
          </p:nvGrpSpPr>
          <p:grpSpPr>
            <a:xfrm>
              <a:off x="660399" y="2063949"/>
              <a:ext cx="2330196" cy="3009148"/>
              <a:chOff x="498861" y="2031592"/>
              <a:chExt cx="2301858" cy="2972554"/>
            </a:xfrm>
            <a:solidFill>
              <a:srgbClr val="E7E6E6">
                <a:lumMod val="10000"/>
              </a:srgb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Freeform 529"/>
              <p:cNvSpPr>
                <a:spLocks noEditPoints="1"/>
              </p:cNvSpPr>
              <p:nvPr/>
            </p:nvSpPr>
            <p:spPr bwMode="auto">
              <a:xfrm>
                <a:off x="1668027" y="2035645"/>
                <a:ext cx="1132692" cy="2863136"/>
              </a:xfrm>
              <a:custGeom>
                <a:avLst/>
                <a:gdLst>
                  <a:gd name="T0" fmla="*/ 64 w 1118"/>
                  <a:gd name="T1" fmla="*/ 2820 h 2826"/>
                  <a:gd name="T2" fmla="*/ 152 w 1118"/>
                  <a:gd name="T3" fmla="*/ 2798 h 2826"/>
                  <a:gd name="T4" fmla="*/ 190 w 1118"/>
                  <a:gd name="T5" fmla="*/ 2780 h 2826"/>
                  <a:gd name="T6" fmla="*/ 238 w 1118"/>
                  <a:gd name="T7" fmla="*/ 2750 h 2826"/>
                  <a:gd name="T8" fmla="*/ 258 w 1118"/>
                  <a:gd name="T9" fmla="*/ 2728 h 2826"/>
                  <a:gd name="T10" fmla="*/ 274 w 1118"/>
                  <a:gd name="T11" fmla="*/ 2690 h 2826"/>
                  <a:gd name="T12" fmla="*/ 770 w 1118"/>
                  <a:gd name="T13" fmla="*/ 1686 h 2826"/>
                  <a:gd name="T14" fmla="*/ 820 w 1118"/>
                  <a:gd name="T15" fmla="*/ 1556 h 2826"/>
                  <a:gd name="T16" fmla="*/ 868 w 1118"/>
                  <a:gd name="T17" fmla="*/ 1350 h 2826"/>
                  <a:gd name="T18" fmla="*/ 884 w 1118"/>
                  <a:gd name="T19" fmla="*/ 1128 h 2826"/>
                  <a:gd name="T20" fmla="*/ 880 w 1118"/>
                  <a:gd name="T21" fmla="*/ 1012 h 2826"/>
                  <a:gd name="T22" fmla="*/ 858 w 1118"/>
                  <a:gd name="T23" fmla="*/ 846 h 2826"/>
                  <a:gd name="T24" fmla="*/ 818 w 1118"/>
                  <a:gd name="T25" fmla="*/ 692 h 2826"/>
                  <a:gd name="T26" fmla="*/ 760 w 1118"/>
                  <a:gd name="T27" fmla="*/ 546 h 2826"/>
                  <a:gd name="T28" fmla="*/ 682 w 1118"/>
                  <a:gd name="T29" fmla="*/ 410 h 2826"/>
                  <a:gd name="T30" fmla="*/ 618 w 1118"/>
                  <a:gd name="T31" fmla="*/ 326 h 2826"/>
                  <a:gd name="T32" fmla="*/ 526 w 1118"/>
                  <a:gd name="T33" fmla="*/ 222 h 2826"/>
                  <a:gd name="T34" fmla="*/ 428 w 1118"/>
                  <a:gd name="T35" fmla="*/ 140 h 2826"/>
                  <a:gd name="T36" fmla="*/ 322 w 1118"/>
                  <a:gd name="T37" fmla="*/ 74 h 2826"/>
                  <a:gd name="T38" fmla="*/ 210 w 1118"/>
                  <a:gd name="T39" fmla="*/ 30 h 2826"/>
                  <a:gd name="T40" fmla="*/ 90 w 1118"/>
                  <a:gd name="T41" fmla="*/ 4 h 2826"/>
                  <a:gd name="T42" fmla="*/ 102 w 1118"/>
                  <a:gd name="T43" fmla="*/ 4 h 2826"/>
                  <a:gd name="T44" fmla="*/ 256 w 1118"/>
                  <a:gd name="T45" fmla="*/ 28 h 2826"/>
                  <a:gd name="T46" fmla="*/ 400 w 1118"/>
                  <a:gd name="T47" fmla="*/ 72 h 2826"/>
                  <a:gd name="T48" fmla="*/ 536 w 1118"/>
                  <a:gd name="T49" fmla="*/ 138 h 2826"/>
                  <a:gd name="T50" fmla="*/ 664 w 1118"/>
                  <a:gd name="T51" fmla="*/ 222 h 2826"/>
                  <a:gd name="T52" fmla="*/ 784 w 1118"/>
                  <a:gd name="T53" fmla="*/ 328 h 2826"/>
                  <a:gd name="T54" fmla="*/ 862 w 1118"/>
                  <a:gd name="T55" fmla="*/ 414 h 2826"/>
                  <a:gd name="T56" fmla="*/ 960 w 1118"/>
                  <a:gd name="T57" fmla="*/ 550 h 2826"/>
                  <a:gd name="T58" fmla="*/ 1034 w 1118"/>
                  <a:gd name="T59" fmla="*/ 696 h 2826"/>
                  <a:gd name="T60" fmla="*/ 1084 w 1118"/>
                  <a:gd name="T61" fmla="*/ 852 h 2826"/>
                  <a:gd name="T62" fmla="*/ 1112 w 1118"/>
                  <a:gd name="T63" fmla="*/ 1016 h 2826"/>
                  <a:gd name="T64" fmla="*/ 1118 w 1118"/>
                  <a:gd name="T65" fmla="*/ 1132 h 2826"/>
                  <a:gd name="T66" fmla="*/ 1098 w 1118"/>
                  <a:gd name="T67" fmla="*/ 1356 h 2826"/>
                  <a:gd name="T68" fmla="*/ 1050 w 1118"/>
                  <a:gd name="T69" fmla="*/ 1528 h 2826"/>
                  <a:gd name="T70" fmla="*/ 1008 w 1118"/>
                  <a:gd name="T71" fmla="*/ 1626 h 2826"/>
                  <a:gd name="T72" fmla="*/ 974 w 1118"/>
                  <a:gd name="T73" fmla="*/ 1690 h 2826"/>
                  <a:gd name="T74" fmla="*/ 350 w 1118"/>
                  <a:gd name="T75" fmla="*/ 2690 h 2826"/>
                  <a:gd name="T76" fmla="*/ 338 w 1118"/>
                  <a:gd name="T77" fmla="*/ 2716 h 2826"/>
                  <a:gd name="T78" fmla="*/ 318 w 1118"/>
                  <a:gd name="T79" fmla="*/ 2740 h 2826"/>
                  <a:gd name="T80" fmla="*/ 266 w 1118"/>
                  <a:gd name="T81" fmla="*/ 2772 h 2826"/>
                  <a:gd name="T82" fmla="*/ 218 w 1118"/>
                  <a:gd name="T83" fmla="*/ 2792 h 2826"/>
                  <a:gd name="T84" fmla="*/ 138 w 1118"/>
                  <a:gd name="T85" fmla="*/ 2812 h 2826"/>
                  <a:gd name="T86" fmla="*/ 48 w 1118"/>
                  <a:gd name="T87" fmla="*/ 2824 h 2826"/>
                  <a:gd name="T88" fmla="*/ 0 w 1118"/>
                  <a:gd name="T89" fmla="*/ 2826 h 2826"/>
                  <a:gd name="T90" fmla="*/ 24 w 1118"/>
                  <a:gd name="T91" fmla="*/ 2 h 2826"/>
                  <a:gd name="T92" fmla="*/ 90 w 1118"/>
                  <a:gd name="T93" fmla="*/ 26 h 2826"/>
                  <a:gd name="T94" fmla="*/ 152 w 1118"/>
                  <a:gd name="T95" fmla="*/ 68 h 2826"/>
                  <a:gd name="T96" fmla="*/ 210 w 1118"/>
                  <a:gd name="T97" fmla="*/ 134 h 2826"/>
                  <a:gd name="T98" fmla="*/ 266 w 1118"/>
                  <a:gd name="T99" fmla="*/ 220 h 2826"/>
                  <a:gd name="T100" fmla="*/ 316 w 1118"/>
                  <a:gd name="T101" fmla="*/ 326 h 2826"/>
                  <a:gd name="T102" fmla="*/ 350 w 1118"/>
                  <a:gd name="T103" fmla="*/ 412 h 2826"/>
                  <a:gd name="T104" fmla="*/ 390 w 1118"/>
                  <a:gd name="T105" fmla="*/ 548 h 2826"/>
                  <a:gd name="T106" fmla="*/ 422 w 1118"/>
                  <a:gd name="T107" fmla="*/ 694 h 2826"/>
                  <a:gd name="T108" fmla="*/ 448 w 1118"/>
                  <a:gd name="T109" fmla="*/ 904 h 2826"/>
                  <a:gd name="T110" fmla="*/ 456 w 1118"/>
                  <a:gd name="T111" fmla="*/ 1130 h 2826"/>
                  <a:gd name="T112" fmla="*/ 448 w 1118"/>
                  <a:gd name="T113" fmla="*/ 1354 h 2826"/>
                  <a:gd name="T114" fmla="*/ 422 w 1118"/>
                  <a:gd name="T115" fmla="*/ 1560 h 2826"/>
                  <a:gd name="T116" fmla="*/ 396 w 1118"/>
                  <a:gd name="T117" fmla="*/ 1688 h 2826"/>
                  <a:gd name="T118" fmla="*/ 136 w 1118"/>
                  <a:gd name="T119" fmla="*/ 2690 h 2826"/>
                  <a:gd name="T120" fmla="*/ 122 w 1118"/>
                  <a:gd name="T121" fmla="*/ 2740 h 2826"/>
                  <a:gd name="T122" fmla="*/ 90 w 1118"/>
                  <a:gd name="T123" fmla="*/ 2782 h 2826"/>
                  <a:gd name="T124" fmla="*/ 26 w 1118"/>
                  <a:gd name="T125" fmla="*/ 2820 h 2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8" h="2826">
                    <a:moveTo>
                      <a:pt x="14" y="2826"/>
                    </a:moveTo>
                    <a:lnTo>
                      <a:pt x="14" y="2826"/>
                    </a:lnTo>
                    <a:lnTo>
                      <a:pt x="64" y="2820"/>
                    </a:lnTo>
                    <a:lnTo>
                      <a:pt x="110" y="2812"/>
                    </a:lnTo>
                    <a:lnTo>
                      <a:pt x="132" y="2806"/>
                    </a:lnTo>
                    <a:lnTo>
                      <a:pt x="152" y="2798"/>
                    </a:lnTo>
                    <a:lnTo>
                      <a:pt x="172" y="2790"/>
                    </a:lnTo>
                    <a:lnTo>
                      <a:pt x="190" y="2780"/>
                    </a:lnTo>
                    <a:lnTo>
                      <a:pt x="190" y="2780"/>
                    </a:lnTo>
                    <a:lnTo>
                      <a:pt x="208" y="2770"/>
                    </a:lnTo>
                    <a:lnTo>
                      <a:pt x="224" y="2760"/>
                    </a:lnTo>
                    <a:lnTo>
                      <a:pt x="238" y="2750"/>
                    </a:lnTo>
                    <a:lnTo>
                      <a:pt x="250" y="2740"/>
                    </a:lnTo>
                    <a:lnTo>
                      <a:pt x="250" y="2740"/>
                    </a:lnTo>
                    <a:lnTo>
                      <a:pt x="258" y="2728"/>
                    </a:lnTo>
                    <a:lnTo>
                      <a:pt x="266" y="2716"/>
                    </a:lnTo>
                    <a:lnTo>
                      <a:pt x="272" y="2704"/>
                    </a:lnTo>
                    <a:lnTo>
                      <a:pt x="274" y="2690"/>
                    </a:lnTo>
                    <a:lnTo>
                      <a:pt x="738" y="1752"/>
                    </a:lnTo>
                    <a:lnTo>
                      <a:pt x="738" y="1752"/>
                    </a:lnTo>
                    <a:lnTo>
                      <a:pt x="770" y="1686"/>
                    </a:lnTo>
                    <a:lnTo>
                      <a:pt x="770" y="1686"/>
                    </a:lnTo>
                    <a:lnTo>
                      <a:pt x="796" y="1622"/>
                    </a:lnTo>
                    <a:lnTo>
                      <a:pt x="820" y="1556"/>
                    </a:lnTo>
                    <a:lnTo>
                      <a:pt x="840" y="1490"/>
                    </a:lnTo>
                    <a:lnTo>
                      <a:pt x="856" y="1420"/>
                    </a:lnTo>
                    <a:lnTo>
                      <a:pt x="868" y="1350"/>
                    </a:lnTo>
                    <a:lnTo>
                      <a:pt x="878" y="1278"/>
                    </a:lnTo>
                    <a:lnTo>
                      <a:pt x="884" y="1204"/>
                    </a:lnTo>
                    <a:lnTo>
                      <a:pt x="884" y="1128"/>
                    </a:lnTo>
                    <a:lnTo>
                      <a:pt x="884" y="1128"/>
                    </a:lnTo>
                    <a:lnTo>
                      <a:pt x="884" y="1068"/>
                    </a:lnTo>
                    <a:lnTo>
                      <a:pt x="880" y="1012"/>
                    </a:lnTo>
                    <a:lnTo>
                      <a:pt x="876" y="956"/>
                    </a:lnTo>
                    <a:lnTo>
                      <a:pt x="868" y="900"/>
                    </a:lnTo>
                    <a:lnTo>
                      <a:pt x="858" y="846"/>
                    </a:lnTo>
                    <a:lnTo>
                      <a:pt x="848" y="794"/>
                    </a:lnTo>
                    <a:lnTo>
                      <a:pt x="834" y="742"/>
                    </a:lnTo>
                    <a:lnTo>
                      <a:pt x="818" y="692"/>
                    </a:lnTo>
                    <a:lnTo>
                      <a:pt x="800" y="642"/>
                    </a:lnTo>
                    <a:lnTo>
                      <a:pt x="782" y="594"/>
                    </a:lnTo>
                    <a:lnTo>
                      <a:pt x="760" y="546"/>
                    </a:lnTo>
                    <a:lnTo>
                      <a:pt x="736" y="500"/>
                    </a:lnTo>
                    <a:lnTo>
                      <a:pt x="710" y="454"/>
                    </a:lnTo>
                    <a:lnTo>
                      <a:pt x="682" y="410"/>
                    </a:lnTo>
                    <a:lnTo>
                      <a:pt x="652" y="368"/>
                    </a:lnTo>
                    <a:lnTo>
                      <a:pt x="618" y="326"/>
                    </a:lnTo>
                    <a:lnTo>
                      <a:pt x="618" y="326"/>
                    </a:lnTo>
                    <a:lnTo>
                      <a:pt x="588" y="290"/>
                    </a:lnTo>
                    <a:lnTo>
                      <a:pt x="558" y="254"/>
                    </a:lnTo>
                    <a:lnTo>
                      <a:pt x="526" y="222"/>
                    </a:lnTo>
                    <a:lnTo>
                      <a:pt x="494" y="192"/>
                    </a:lnTo>
                    <a:lnTo>
                      <a:pt x="460" y="164"/>
                    </a:lnTo>
                    <a:lnTo>
                      <a:pt x="428" y="140"/>
                    </a:lnTo>
                    <a:lnTo>
                      <a:pt x="392" y="116"/>
                    </a:lnTo>
                    <a:lnTo>
                      <a:pt x="358" y="94"/>
                    </a:lnTo>
                    <a:lnTo>
                      <a:pt x="322" y="74"/>
                    </a:lnTo>
                    <a:lnTo>
                      <a:pt x="284" y="58"/>
                    </a:lnTo>
                    <a:lnTo>
                      <a:pt x="248" y="42"/>
                    </a:lnTo>
                    <a:lnTo>
                      <a:pt x="210" y="30"/>
                    </a:lnTo>
                    <a:lnTo>
                      <a:pt x="170" y="18"/>
                    </a:lnTo>
                    <a:lnTo>
                      <a:pt x="130" y="10"/>
                    </a:lnTo>
                    <a:lnTo>
                      <a:pt x="90" y="4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102" y="4"/>
                    </a:lnTo>
                    <a:lnTo>
                      <a:pt x="154" y="10"/>
                    </a:lnTo>
                    <a:lnTo>
                      <a:pt x="206" y="18"/>
                    </a:lnTo>
                    <a:lnTo>
                      <a:pt x="256" y="28"/>
                    </a:lnTo>
                    <a:lnTo>
                      <a:pt x="304" y="40"/>
                    </a:lnTo>
                    <a:lnTo>
                      <a:pt x="352" y="56"/>
                    </a:lnTo>
                    <a:lnTo>
                      <a:pt x="400" y="72"/>
                    </a:lnTo>
                    <a:lnTo>
                      <a:pt x="446" y="92"/>
                    </a:lnTo>
                    <a:lnTo>
                      <a:pt x="492" y="114"/>
                    </a:lnTo>
                    <a:lnTo>
                      <a:pt x="536" y="138"/>
                    </a:lnTo>
                    <a:lnTo>
                      <a:pt x="580" y="164"/>
                    </a:lnTo>
                    <a:lnTo>
                      <a:pt x="622" y="192"/>
                    </a:lnTo>
                    <a:lnTo>
                      <a:pt x="664" y="222"/>
                    </a:lnTo>
                    <a:lnTo>
                      <a:pt x="706" y="256"/>
                    </a:lnTo>
                    <a:lnTo>
                      <a:pt x="744" y="290"/>
                    </a:lnTo>
                    <a:lnTo>
                      <a:pt x="784" y="328"/>
                    </a:lnTo>
                    <a:lnTo>
                      <a:pt x="784" y="328"/>
                    </a:lnTo>
                    <a:lnTo>
                      <a:pt x="824" y="370"/>
                    </a:lnTo>
                    <a:lnTo>
                      <a:pt x="862" y="414"/>
                    </a:lnTo>
                    <a:lnTo>
                      <a:pt x="898" y="458"/>
                    </a:lnTo>
                    <a:lnTo>
                      <a:pt x="930" y="504"/>
                    </a:lnTo>
                    <a:lnTo>
                      <a:pt x="960" y="550"/>
                    </a:lnTo>
                    <a:lnTo>
                      <a:pt x="986" y="598"/>
                    </a:lnTo>
                    <a:lnTo>
                      <a:pt x="1012" y="646"/>
                    </a:lnTo>
                    <a:lnTo>
                      <a:pt x="1034" y="696"/>
                    </a:lnTo>
                    <a:lnTo>
                      <a:pt x="1054" y="746"/>
                    </a:lnTo>
                    <a:lnTo>
                      <a:pt x="1070" y="798"/>
                    </a:lnTo>
                    <a:lnTo>
                      <a:pt x="1084" y="852"/>
                    </a:lnTo>
                    <a:lnTo>
                      <a:pt x="1096" y="906"/>
                    </a:lnTo>
                    <a:lnTo>
                      <a:pt x="1106" y="960"/>
                    </a:lnTo>
                    <a:lnTo>
                      <a:pt x="1112" y="1016"/>
                    </a:lnTo>
                    <a:lnTo>
                      <a:pt x="1116" y="1074"/>
                    </a:lnTo>
                    <a:lnTo>
                      <a:pt x="1118" y="1132"/>
                    </a:lnTo>
                    <a:lnTo>
                      <a:pt x="1118" y="1132"/>
                    </a:lnTo>
                    <a:lnTo>
                      <a:pt x="1114" y="1208"/>
                    </a:lnTo>
                    <a:lnTo>
                      <a:pt x="1108" y="1282"/>
                    </a:lnTo>
                    <a:lnTo>
                      <a:pt x="1098" y="1356"/>
                    </a:lnTo>
                    <a:lnTo>
                      <a:pt x="1082" y="1426"/>
                    </a:lnTo>
                    <a:lnTo>
                      <a:pt x="1062" y="1494"/>
                    </a:lnTo>
                    <a:lnTo>
                      <a:pt x="1050" y="1528"/>
                    </a:lnTo>
                    <a:lnTo>
                      <a:pt x="1038" y="1562"/>
                    </a:lnTo>
                    <a:lnTo>
                      <a:pt x="1024" y="1594"/>
                    </a:lnTo>
                    <a:lnTo>
                      <a:pt x="1008" y="1626"/>
                    </a:lnTo>
                    <a:lnTo>
                      <a:pt x="992" y="1658"/>
                    </a:lnTo>
                    <a:lnTo>
                      <a:pt x="974" y="1690"/>
                    </a:lnTo>
                    <a:lnTo>
                      <a:pt x="974" y="1690"/>
                    </a:lnTo>
                    <a:lnTo>
                      <a:pt x="954" y="1724"/>
                    </a:lnTo>
                    <a:lnTo>
                      <a:pt x="932" y="1756"/>
                    </a:lnTo>
                    <a:lnTo>
                      <a:pt x="350" y="2690"/>
                    </a:lnTo>
                    <a:lnTo>
                      <a:pt x="350" y="2690"/>
                    </a:lnTo>
                    <a:lnTo>
                      <a:pt x="346" y="2704"/>
                    </a:lnTo>
                    <a:lnTo>
                      <a:pt x="338" y="2716"/>
                    </a:lnTo>
                    <a:lnTo>
                      <a:pt x="330" y="2728"/>
                    </a:lnTo>
                    <a:lnTo>
                      <a:pt x="318" y="2740"/>
                    </a:lnTo>
                    <a:lnTo>
                      <a:pt x="318" y="2740"/>
                    </a:lnTo>
                    <a:lnTo>
                      <a:pt x="304" y="2752"/>
                    </a:lnTo>
                    <a:lnTo>
                      <a:pt x="286" y="2762"/>
                    </a:lnTo>
                    <a:lnTo>
                      <a:pt x="266" y="2772"/>
                    </a:lnTo>
                    <a:lnTo>
                      <a:pt x="244" y="2782"/>
                    </a:lnTo>
                    <a:lnTo>
                      <a:pt x="244" y="2782"/>
                    </a:lnTo>
                    <a:lnTo>
                      <a:pt x="218" y="2792"/>
                    </a:lnTo>
                    <a:lnTo>
                      <a:pt x="194" y="2800"/>
                    </a:lnTo>
                    <a:lnTo>
                      <a:pt x="166" y="2806"/>
                    </a:lnTo>
                    <a:lnTo>
                      <a:pt x="138" y="2812"/>
                    </a:lnTo>
                    <a:lnTo>
                      <a:pt x="110" y="2818"/>
                    </a:lnTo>
                    <a:lnTo>
                      <a:pt x="78" y="2822"/>
                    </a:lnTo>
                    <a:lnTo>
                      <a:pt x="48" y="2824"/>
                    </a:lnTo>
                    <a:lnTo>
                      <a:pt x="14" y="2826"/>
                    </a:lnTo>
                    <a:lnTo>
                      <a:pt x="14" y="2826"/>
                    </a:lnTo>
                    <a:close/>
                    <a:moveTo>
                      <a:pt x="0" y="282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6" y="8"/>
                    </a:lnTo>
                    <a:lnTo>
                      <a:pt x="68" y="16"/>
                    </a:lnTo>
                    <a:lnTo>
                      <a:pt x="90" y="26"/>
                    </a:lnTo>
                    <a:lnTo>
                      <a:pt x="112" y="38"/>
                    </a:lnTo>
                    <a:lnTo>
                      <a:pt x="132" y="52"/>
                    </a:lnTo>
                    <a:lnTo>
                      <a:pt x="152" y="68"/>
                    </a:lnTo>
                    <a:lnTo>
                      <a:pt x="172" y="88"/>
                    </a:lnTo>
                    <a:lnTo>
                      <a:pt x="192" y="110"/>
                    </a:lnTo>
                    <a:lnTo>
                      <a:pt x="210" y="134"/>
                    </a:lnTo>
                    <a:lnTo>
                      <a:pt x="230" y="160"/>
                    </a:lnTo>
                    <a:lnTo>
                      <a:pt x="248" y="188"/>
                    </a:lnTo>
                    <a:lnTo>
                      <a:pt x="266" y="220"/>
                    </a:lnTo>
                    <a:lnTo>
                      <a:pt x="284" y="252"/>
                    </a:lnTo>
                    <a:lnTo>
                      <a:pt x="300" y="288"/>
                    </a:lnTo>
                    <a:lnTo>
                      <a:pt x="316" y="326"/>
                    </a:lnTo>
                    <a:lnTo>
                      <a:pt x="316" y="326"/>
                    </a:lnTo>
                    <a:lnTo>
                      <a:pt x="334" y="368"/>
                    </a:lnTo>
                    <a:lnTo>
                      <a:pt x="350" y="412"/>
                    </a:lnTo>
                    <a:lnTo>
                      <a:pt x="364" y="456"/>
                    </a:lnTo>
                    <a:lnTo>
                      <a:pt x="378" y="502"/>
                    </a:lnTo>
                    <a:lnTo>
                      <a:pt x="390" y="548"/>
                    </a:lnTo>
                    <a:lnTo>
                      <a:pt x="402" y="596"/>
                    </a:lnTo>
                    <a:lnTo>
                      <a:pt x="412" y="644"/>
                    </a:lnTo>
                    <a:lnTo>
                      <a:pt x="422" y="694"/>
                    </a:lnTo>
                    <a:lnTo>
                      <a:pt x="430" y="744"/>
                    </a:lnTo>
                    <a:lnTo>
                      <a:pt x="436" y="796"/>
                    </a:lnTo>
                    <a:lnTo>
                      <a:pt x="448" y="904"/>
                    </a:lnTo>
                    <a:lnTo>
                      <a:pt x="454" y="1016"/>
                    </a:lnTo>
                    <a:lnTo>
                      <a:pt x="456" y="1130"/>
                    </a:lnTo>
                    <a:lnTo>
                      <a:pt x="456" y="1130"/>
                    </a:lnTo>
                    <a:lnTo>
                      <a:pt x="456" y="1206"/>
                    </a:lnTo>
                    <a:lnTo>
                      <a:pt x="452" y="1280"/>
                    </a:lnTo>
                    <a:lnTo>
                      <a:pt x="448" y="1354"/>
                    </a:lnTo>
                    <a:lnTo>
                      <a:pt x="442" y="1424"/>
                    </a:lnTo>
                    <a:lnTo>
                      <a:pt x="434" y="1492"/>
                    </a:lnTo>
                    <a:lnTo>
                      <a:pt x="422" y="1560"/>
                    </a:lnTo>
                    <a:lnTo>
                      <a:pt x="410" y="1624"/>
                    </a:lnTo>
                    <a:lnTo>
                      <a:pt x="396" y="1688"/>
                    </a:lnTo>
                    <a:lnTo>
                      <a:pt x="396" y="1688"/>
                    </a:lnTo>
                    <a:lnTo>
                      <a:pt x="380" y="1756"/>
                    </a:lnTo>
                    <a:lnTo>
                      <a:pt x="136" y="2690"/>
                    </a:lnTo>
                    <a:lnTo>
                      <a:pt x="136" y="2690"/>
                    </a:lnTo>
                    <a:lnTo>
                      <a:pt x="130" y="2716"/>
                    </a:lnTo>
                    <a:lnTo>
                      <a:pt x="122" y="2740"/>
                    </a:lnTo>
                    <a:lnTo>
                      <a:pt x="122" y="2740"/>
                    </a:lnTo>
                    <a:lnTo>
                      <a:pt x="108" y="2762"/>
                    </a:lnTo>
                    <a:lnTo>
                      <a:pt x="90" y="2782"/>
                    </a:lnTo>
                    <a:lnTo>
                      <a:pt x="90" y="2782"/>
                    </a:lnTo>
                    <a:lnTo>
                      <a:pt x="70" y="2798"/>
                    </a:lnTo>
                    <a:lnTo>
                      <a:pt x="48" y="2812"/>
                    </a:lnTo>
                    <a:lnTo>
                      <a:pt x="26" y="2820"/>
                    </a:lnTo>
                    <a:lnTo>
                      <a:pt x="0" y="2826"/>
                    </a:lnTo>
                    <a:lnTo>
                      <a:pt x="0" y="2826"/>
                    </a:lnTo>
                    <a:close/>
                  </a:path>
                </a:pathLst>
              </a:custGeom>
              <a:solidFill>
                <a:srgbClr val="ECCE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1" name="Freeform 530"/>
              <p:cNvSpPr/>
              <p:nvPr/>
            </p:nvSpPr>
            <p:spPr bwMode="auto">
              <a:xfrm>
                <a:off x="1668027" y="2031592"/>
                <a:ext cx="895617" cy="2867188"/>
              </a:xfrm>
              <a:custGeom>
                <a:avLst/>
                <a:gdLst>
                  <a:gd name="T0" fmla="*/ 0 w 884"/>
                  <a:gd name="T1" fmla="*/ 2830 h 2830"/>
                  <a:gd name="T2" fmla="*/ 48 w 884"/>
                  <a:gd name="T3" fmla="*/ 2816 h 2830"/>
                  <a:gd name="T4" fmla="*/ 90 w 884"/>
                  <a:gd name="T5" fmla="*/ 2786 h 2830"/>
                  <a:gd name="T6" fmla="*/ 108 w 884"/>
                  <a:gd name="T7" fmla="*/ 2766 h 2830"/>
                  <a:gd name="T8" fmla="*/ 122 w 884"/>
                  <a:gd name="T9" fmla="*/ 2744 h 2830"/>
                  <a:gd name="T10" fmla="*/ 136 w 884"/>
                  <a:gd name="T11" fmla="*/ 2694 h 2830"/>
                  <a:gd name="T12" fmla="*/ 380 w 884"/>
                  <a:gd name="T13" fmla="*/ 1760 h 2830"/>
                  <a:gd name="T14" fmla="*/ 396 w 884"/>
                  <a:gd name="T15" fmla="*/ 1692 h 2830"/>
                  <a:gd name="T16" fmla="*/ 422 w 884"/>
                  <a:gd name="T17" fmla="*/ 1564 h 2830"/>
                  <a:gd name="T18" fmla="*/ 442 w 884"/>
                  <a:gd name="T19" fmla="*/ 1428 h 2830"/>
                  <a:gd name="T20" fmla="*/ 452 w 884"/>
                  <a:gd name="T21" fmla="*/ 1284 h 2830"/>
                  <a:gd name="T22" fmla="*/ 456 w 884"/>
                  <a:gd name="T23" fmla="*/ 1134 h 2830"/>
                  <a:gd name="T24" fmla="*/ 454 w 884"/>
                  <a:gd name="T25" fmla="*/ 1020 h 2830"/>
                  <a:gd name="T26" fmla="*/ 436 w 884"/>
                  <a:gd name="T27" fmla="*/ 800 h 2830"/>
                  <a:gd name="T28" fmla="*/ 422 w 884"/>
                  <a:gd name="T29" fmla="*/ 698 h 2830"/>
                  <a:gd name="T30" fmla="*/ 402 w 884"/>
                  <a:gd name="T31" fmla="*/ 600 h 2830"/>
                  <a:gd name="T32" fmla="*/ 378 w 884"/>
                  <a:gd name="T33" fmla="*/ 506 h 2830"/>
                  <a:gd name="T34" fmla="*/ 350 w 884"/>
                  <a:gd name="T35" fmla="*/ 416 h 2830"/>
                  <a:gd name="T36" fmla="*/ 316 w 884"/>
                  <a:gd name="T37" fmla="*/ 330 h 2830"/>
                  <a:gd name="T38" fmla="*/ 300 w 884"/>
                  <a:gd name="T39" fmla="*/ 292 h 2830"/>
                  <a:gd name="T40" fmla="*/ 266 w 884"/>
                  <a:gd name="T41" fmla="*/ 224 h 2830"/>
                  <a:gd name="T42" fmla="*/ 230 w 884"/>
                  <a:gd name="T43" fmla="*/ 164 h 2830"/>
                  <a:gd name="T44" fmla="*/ 192 w 884"/>
                  <a:gd name="T45" fmla="*/ 114 h 2830"/>
                  <a:gd name="T46" fmla="*/ 152 w 884"/>
                  <a:gd name="T47" fmla="*/ 72 h 2830"/>
                  <a:gd name="T48" fmla="*/ 112 w 884"/>
                  <a:gd name="T49" fmla="*/ 42 h 2830"/>
                  <a:gd name="T50" fmla="*/ 68 w 884"/>
                  <a:gd name="T51" fmla="*/ 20 h 2830"/>
                  <a:gd name="T52" fmla="*/ 24 w 884"/>
                  <a:gd name="T53" fmla="*/ 6 h 2830"/>
                  <a:gd name="T54" fmla="*/ 0 w 884"/>
                  <a:gd name="T55" fmla="*/ 0 h 2830"/>
                  <a:gd name="T56" fmla="*/ 6 w 884"/>
                  <a:gd name="T57" fmla="*/ 0 h 2830"/>
                  <a:gd name="T58" fmla="*/ 28 w 884"/>
                  <a:gd name="T59" fmla="*/ 2 h 2830"/>
                  <a:gd name="T60" fmla="*/ 50 w 884"/>
                  <a:gd name="T61" fmla="*/ 4 h 2830"/>
                  <a:gd name="T62" fmla="*/ 130 w 884"/>
                  <a:gd name="T63" fmla="*/ 14 h 2830"/>
                  <a:gd name="T64" fmla="*/ 210 w 884"/>
                  <a:gd name="T65" fmla="*/ 34 h 2830"/>
                  <a:gd name="T66" fmla="*/ 284 w 884"/>
                  <a:gd name="T67" fmla="*/ 62 h 2830"/>
                  <a:gd name="T68" fmla="*/ 358 w 884"/>
                  <a:gd name="T69" fmla="*/ 98 h 2830"/>
                  <a:gd name="T70" fmla="*/ 428 w 884"/>
                  <a:gd name="T71" fmla="*/ 144 h 2830"/>
                  <a:gd name="T72" fmla="*/ 494 w 884"/>
                  <a:gd name="T73" fmla="*/ 196 h 2830"/>
                  <a:gd name="T74" fmla="*/ 558 w 884"/>
                  <a:gd name="T75" fmla="*/ 258 h 2830"/>
                  <a:gd name="T76" fmla="*/ 618 w 884"/>
                  <a:gd name="T77" fmla="*/ 330 h 2830"/>
                  <a:gd name="T78" fmla="*/ 652 w 884"/>
                  <a:gd name="T79" fmla="*/ 372 h 2830"/>
                  <a:gd name="T80" fmla="*/ 710 w 884"/>
                  <a:gd name="T81" fmla="*/ 458 h 2830"/>
                  <a:gd name="T82" fmla="*/ 760 w 884"/>
                  <a:gd name="T83" fmla="*/ 550 h 2830"/>
                  <a:gd name="T84" fmla="*/ 800 w 884"/>
                  <a:gd name="T85" fmla="*/ 646 h 2830"/>
                  <a:gd name="T86" fmla="*/ 834 w 884"/>
                  <a:gd name="T87" fmla="*/ 746 h 2830"/>
                  <a:gd name="T88" fmla="*/ 858 w 884"/>
                  <a:gd name="T89" fmla="*/ 850 h 2830"/>
                  <a:gd name="T90" fmla="*/ 876 w 884"/>
                  <a:gd name="T91" fmla="*/ 960 h 2830"/>
                  <a:gd name="T92" fmla="*/ 884 w 884"/>
                  <a:gd name="T93" fmla="*/ 1072 h 2830"/>
                  <a:gd name="T94" fmla="*/ 884 w 884"/>
                  <a:gd name="T95" fmla="*/ 1132 h 2830"/>
                  <a:gd name="T96" fmla="*/ 878 w 884"/>
                  <a:gd name="T97" fmla="*/ 1282 h 2830"/>
                  <a:gd name="T98" fmla="*/ 856 w 884"/>
                  <a:gd name="T99" fmla="*/ 1424 h 2830"/>
                  <a:gd name="T100" fmla="*/ 820 w 884"/>
                  <a:gd name="T101" fmla="*/ 1560 h 2830"/>
                  <a:gd name="T102" fmla="*/ 770 w 884"/>
                  <a:gd name="T103" fmla="*/ 1690 h 2830"/>
                  <a:gd name="T104" fmla="*/ 738 w 884"/>
                  <a:gd name="T105" fmla="*/ 1756 h 2830"/>
                  <a:gd name="T106" fmla="*/ 274 w 884"/>
                  <a:gd name="T107" fmla="*/ 2694 h 2830"/>
                  <a:gd name="T108" fmla="*/ 266 w 884"/>
                  <a:gd name="T109" fmla="*/ 2720 h 2830"/>
                  <a:gd name="T110" fmla="*/ 250 w 884"/>
                  <a:gd name="T111" fmla="*/ 2744 h 2830"/>
                  <a:gd name="T112" fmla="*/ 238 w 884"/>
                  <a:gd name="T113" fmla="*/ 2754 h 2830"/>
                  <a:gd name="T114" fmla="*/ 208 w 884"/>
                  <a:gd name="T115" fmla="*/ 2774 h 2830"/>
                  <a:gd name="T116" fmla="*/ 190 w 884"/>
                  <a:gd name="T117" fmla="*/ 2784 h 2830"/>
                  <a:gd name="T118" fmla="*/ 152 w 884"/>
                  <a:gd name="T119" fmla="*/ 2802 h 2830"/>
                  <a:gd name="T120" fmla="*/ 110 w 884"/>
                  <a:gd name="T121" fmla="*/ 2816 h 2830"/>
                  <a:gd name="T122" fmla="*/ 14 w 884"/>
                  <a:gd name="T123" fmla="*/ 2830 h 2830"/>
                  <a:gd name="T124" fmla="*/ 0 w 884"/>
                  <a:gd name="T125" fmla="*/ 2830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2830">
                    <a:moveTo>
                      <a:pt x="0" y="2830"/>
                    </a:moveTo>
                    <a:lnTo>
                      <a:pt x="0" y="2830"/>
                    </a:lnTo>
                    <a:lnTo>
                      <a:pt x="26" y="2824"/>
                    </a:lnTo>
                    <a:lnTo>
                      <a:pt x="48" y="2816"/>
                    </a:lnTo>
                    <a:lnTo>
                      <a:pt x="70" y="2802"/>
                    </a:lnTo>
                    <a:lnTo>
                      <a:pt x="90" y="2786"/>
                    </a:lnTo>
                    <a:lnTo>
                      <a:pt x="90" y="2786"/>
                    </a:lnTo>
                    <a:lnTo>
                      <a:pt x="108" y="2766"/>
                    </a:lnTo>
                    <a:lnTo>
                      <a:pt x="122" y="2744"/>
                    </a:lnTo>
                    <a:lnTo>
                      <a:pt x="122" y="2744"/>
                    </a:lnTo>
                    <a:lnTo>
                      <a:pt x="130" y="2720"/>
                    </a:lnTo>
                    <a:lnTo>
                      <a:pt x="136" y="2694"/>
                    </a:lnTo>
                    <a:lnTo>
                      <a:pt x="380" y="1760"/>
                    </a:lnTo>
                    <a:lnTo>
                      <a:pt x="380" y="1760"/>
                    </a:lnTo>
                    <a:lnTo>
                      <a:pt x="396" y="1692"/>
                    </a:lnTo>
                    <a:lnTo>
                      <a:pt x="396" y="1692"/>
                    </a:lnTo>
                    <a:lnTo>
                      <a:pt x="410" y="1628"/>
                    </a:lnTo>
                    <a:lnTo>
                      <a:pt x="422" y="1564"/>
                    </a:lnTo>
                    <a:lnTo>
                      <a:pt x="434" y="1496"/>
                    </a:lnTo>
                    <a:lnTo>
                      <a:pt x="442" y="1428"/>
                    </a:lnTo>
                    <a:lnTo>
                      <a:pt x="448" y="1358"/>
                    </a:lnTo>
                    <a:lnTo>
                      <a:pt x="452" y="1284"/>
                    </a:lnTo>
                    <a:lnTo>
                      <a:pt x="456" y="1210"/>
                    </a:lnTo>
                    <a:lnTo>
                      <a:pt x="456" y="1134"/>
                    </a:lnTo>
                    <a:lnTo>
                      <a:pt x="456" y="1134"/>
                    </a:lnTo>
                    <a:lnTo>
                      <a:pt x="454" y="1020"/>
                    </a:lnTo>
                    <a:lnTo>
                      <a:pt x="448" y="908"/>
                    </a:lnTo>
                    <a:lnTo>
                      <a:pt x="436" y="800"/>
                    </a:lnTo>
                    <a:lnTo>
                      <a:pt x="430" y="748"/>
                    </a:lnTo>
                    <a:lnTo>
                      <a:pt x="422" y="698"/>
                    </a:lnTo>
                    <a:lnTo>
                      <a:pt x="412" y="648"/>
                    </a:lnTo>
                    <a:lnTo>
                      <a:pt x="402" y="600"/>
                    </a:lnTo>
                    <a:lnTo>
                      <a:pt x="390" y="552"/>
                    </a:lnTo>
                    <a:lnTo>
                      <a:pt x="378" y="506"/>
                    </a:lnTo>
                    <a:lnTo>
                      <a:pt x="364" y="460"/>
                    </a:lnTo>
                    <a:lnTo>
                      <a:pt x="350" y="416"/>
                    </a:lnTo>
                    <a:lnTo>
                      <a:pt x="334" y="372"/>
                    </a:lnTo>
                    <a:lnTo>
                      <a:pt x="316" y="330"/>
                    </a:lnTo>
                    <a:lnTo>
                      <a:pt x="316" y="330"/>
                    </a:lnTo>
                    <a:lnTo>
                      <a:pt x="300" y="292"/>
                    </a:lnTo>
                    <a:lnTo>
                      <a:pt x="284" y="256"/>
                    </a:lnTo>
                    <a:lnTo>
                      <a:pt x="266" y="224"/>
                    </a:lnTo>
                    <a:lnTo>
                      <a:pt x="248" y="192"/>
                    </a:lnTo>
                    <a:lnTo>
                      <a:pt x="230" y="164"/>
                    </a:lnTo>
                    <a:lnTo>
                      <a:pt x="210" y="138"/>
                    </a:lnTo>
                    <a:lnTo>
                      <a:pt x="192" y="114"/>
                    </a:lnTo>
                    <a:lnTo>
                      <a:pt x="172" y="92"/>
                    </a:lnTo>
                    <a:lnTo>
                      <a:pt x="152" y="72"/>
                    </a:lnTo>
                    <a:lnTo>
                      <a:pt x="132" y="56"/>
                    </a:lnTo>
                    <a:lnTo>
                      <a:pt x="112" y="42"/>
                    </a:lnTo>
                    <a:lnTo>
                      <a:pt x="90" y="30"/>
                    </a:lnTo>
                    <a:lnTo>
                      <a:pt x="68" y="20"/>
                    </a:lnTo>
                    <a:lnTo>
                      <a:pt x="46" y="12"/>
                    </a:lnTo>
                    <a:lnTo>
                      <a:pt x="24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8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90" y="8"/>
                    </a:lnTo>
                    <a:lnTo>
                      <a:pt x="130" y="14"/>
                    </a:lnTo>
                    <a:lnTo>
                      <a:pt x="170" y="22"/>
                    </a:lnTo>
                    <a:lnTo>
                      <a:pt x="210" y="34"/>
                    </a:lnTo>
                    <a:lnTo>
                      <a:pt x="248" y="46"/>
                    </a:lnTo>
                    <a:lnTo>
                      <a:pt x="284" y="62"/>
                    </a:lnTo>
                    <a:lnTo>
                      <a:pt x="322" y="78"/>
                    </a:lnTo>
                    <a:lnTo>
                      <a:pt x="358" y="98"/>
                    </a:lnTo>
                    <a:lnTo>
                      <a:pt x="392" y="120"/>
                    </a:lnTo>
                    <a:lnTo>
                      <a:pt x="428" y="144"/>
                    </a:lnTo>
                    <a:lnTo>
                      <a:pt x="460" y="168"/>
                    </a:lnTo>
                    <a:lnTo>
                      <a:pt x="494" y="196"/>
                    </a:lnTo>
                    <a:lnTo>
                      <a:pt x="526" y="226"/>
                    </a:lnTo>
                    <a:lnTo>
                      <a:pt x="558" y="258"/>
                    </a:lnTo>
                    <a:lnTo>
                      <a:pt x="588" y="294"/>
                    </a:lnTo>
                    <a:lnTo>
                      <a:pt x="618" y="330"/>
                    </a:lnTo>
                    <a:lnTo>
                      <a:pt x="618" y="330"/>
                    </a:lnTo>
                    <a:lnTo>
                      <a:pt x="652" y="372"/>
                    </a:lnTo>
                    <a:lnTo>
                      <a:pt x="682" y="414"/>
                    </a:lnTo>
                    <a:lnTo>
                      <a:pt x="710" y="458"/>
                    </a:lnTo>
                    <a:lnTo>
                      <a:pt x="736" y="504"/>
                    </a:lnTo>
                    <a:lnTo>
                      <a:pt x="760" y="550"/>
                    </a:lnTo>
                    <a:lnTo>
                      <a:pt x="782" y="598"/>
                    </a:lnTo>
                    <a:lnTo>
                      <a:pt x="800" y="646"/>
                    </a:lnTo>
                    <a:lnTo>
                      <a:pt x="818" y="696"/>
                    </a:lnTo>
                    <a:lnTo>
                      <a:pt x="834" y="746"/>
                    </a:lnTo>
                    <a:lnTo>
                      <a:pt x="848" y="798"/>
                    </a:lnTo>
                    <a:lnTo>
                      <a:pt x="858" y="850"/>
                    </a:lnTo>
                    <a:lnTo>
                      <a:pt x="868" y="904"/>
                    </a:lnTo>
                    <a:lnTo>
                      <a:pt x="876" y="960"/>
                    </a:lnTo>
                    <a:lnTo>
                      <a:pt x="880" y="1016"/>
                    </a:lnTo>
                    <a:lnTo>
                      <a:pt x="884" y="1072"/>
                    </a:lnTo>
                    <a:lnTo>
                      <a:pt x="884" y="1132"/>
                    </a:lnTo>
                    <a:lnTo>
                      <a:pt x="884" y="1132"/>
                    </a:lnTo>
                    <a:lnTo>
                      <a:pt x="884" y="1208"/>
                    </a:lnTo>
                    <a:lnTo>
                      <a:pt x="878" y="1282"/>
                    </a:lnTo>
                    <a:lnTo>
                      <a:pt x="868" y="1354"/>
                    </a:lnTo>
                    <a:lnTo>
                      <a:pt x="856" y="1424"/>
                    </a:lnTo>
                    <a:lnTo>
                      <a:pt x="840" y="1494"/>
                    </a:lnTo>
                    <a:lnTo>
                      <a:pt x="820" y="1560"/>
                    </a:lnTo>
                    <a:lnTo>
                      <a:pt x="796" y="1626"/>
                    </a:lnTo>
                    <a:lnTo>
                      <a:pt x="770" y="1690"/>
                    </a:lnTo>
                    <a:lnTo>
                      <a:pt x="770" y="1690"/>
                    </a:lnTo>
                    <a:lnTo>
                      <a:pt x="738" y="1756"/>
                    </a:lnTo>
                    <a:lnTo>
                      <a:pt x="274" y="2694"/>
                    </a:lnTo>
                    <a:lnTo>
                      <a:pt x="274" y="2694"/>
                    </a:lnTo>
                    <a:lnTo>
                      <a:pt x="272" y="2708"/>
                    </a:lnTo>
                    <a:lnTo>
                      <a:pt x="266" y="2720"/>
                    </a:lnTo>
                    <a:lnTo>
                      <a:pt x="258" y="2732"/>
                    </a:lnTo>
                    <a:lnTo>
                      <a:pt x="250" y="2744"/>
                    </a:lnTo>
                    <a:lnTo>
                      <a:pt x="250" y="2744"/>
                    </a:lnTo>
                    <a:lnTo>
                      <a:pt x="238" y="2754"/>
                    </a:lnTo>
                    <a:lnTo>
                      <a:pt x="224" y="2764"/>
                    </a:lnTo>
                    <a:lnTo>
                      <a:pt x="208" y="2774"/>
                    </a:lnTo>
                    <a:lnTo>
                      <a:pt x="190" y="2784"/>
                    </a:lnTo>
                    <a:lnTo>
                      <a:pt x="190" y="2784"/>
                    </a:lnTo>
                    <a:lnTo>
                      <a:pt x="172" y="2794"/>
                    </a:lnTo>
                    <a:lnTo>
                      <a:pt x="152" y="2802"/>
                    </a:lnTo>
                    <a:lnTo>
                      <a:pt x="132" y="2810"/>
                    </a:lnTo>
                    <a:lnTo>
                      <a:pt x="110" y="2816"/>
                    </a:lnTo>
                    <a:lnTo>
                      <a:pt x="64" y="2824"/>
                    </a:lnTo>
                    <a:lnTo>
                      <a:pt x="14" y="2830"/>
                    </a:lnTo>
                    <a:lnTo>
                      <a:pt x="14" y="2830"/>
                    </a:lnTo>
                    <a:lnTo>
                      <a:pt x="0" y="2830"/>
                    </a:lnTo>
                    <a:lnTo>
                      <a:pt x="0" y="2830"/>
                    </a:lnTo>
                    <a:close/>
                  </a:path>
                </a:pathLst>
              </a:custGeom>
              <a:solidFill>
                <a:srgbClr val="F6E7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2" name="Freeform 531"/>
              <p:cNvSpPr/>
              <p:nvPr/>
            </p:nvSpPr>
            <p:spPr bwMode="auto">
              <a:xfrm>
                <a:off x="733910" y="2031592"/>
                <a:ext cx="934117" cy="2867188"/>
              </a:xfrm>
              <a:custGeom>
                <a:avLst/>
                <a:gdLst>
                  <a:gd name="T0" fmla="*/ 810 w 922"/>
                  <a:gd name="T1" fmla="*/ 2822 h 2830"/>
                  <a:gd name="T2" fmla="*/ 702 w 922"/>
                  <a:gd name="T3" fmla="*/ 2788 h 2830"/>
                  <a:gd name="T4" fmla="*/ 658 w 922"/>
                  <a:gd name="T5" fmla="*/ 2760 h 2830"/>
                  <a:gd name="T6" fmla="*/ 150 w 922"/>
                  <a:gd name="T7" fmla="*/ 1768 h 2830"/>
                  <a:gd name="T8" fmla="*/ 116 w 922"/>
                  <a:gd name="T9" fmla="*/ 1704 h 2830"/>
                  <a:gd name="T10" fmla="*/ 114 w 922"/>
                  <a:gd name="T11" fmla="*/ 1698 h 2830"/>
                  <a:gd name="T12" fmla="*/ 68 w 922"/>
                  <a:gd name="T13" fmla="*/ 1582 h 2830"/>
                  <a:gd name="T14" fmla="*/ 36 w 922"/>
                  <a:gd name="T15" fmla="*/ 1462 h 2830"/>
                  <a:gd name="T16" fmla="*/ 20 w 922"/>
                  <a:gd name="T17" fmla="*/ 1378 h 2830"/>
                  <a:gd name="T18" fmla="*/ 2 w 922"/>
                  <a:gd name="T19" fmla="*/ 1202 h 2830"/>
                  <a:gd name="T20" fmla="*/ 0 w 922"/>
                  <a:gd name="T21" fmla="*/ 1082 h 2830"/>
                  <a:gd name="T22" fmla="*/ 16 w 922"/>
                  <a:gd name="T23" fmla="*/ 914 h 2830"/>
                  <a:gd name="T24" fmla="*/ 50 w 922"/>
                  <a:gd name="T25" fmla="*/ 756 h 2830"/>
                  <a:gd name="T26" fmla="*/ 102 w 922"/>
                  <a:gd name="T27" fmla="*/ 606 h 2830"/>
                  <a:gd name="T28" fmla="*/ 174 w 922"/>
                  <a:gd name="T29" fmla="*/ 466 h 2830"/>
                  <a:gd name="T30" fmla="*/ 264 w 922"/>
                  <a:gd name="T31" fmla="*/ 336 h 2830"/>
                  <a:gd name="T32" fmla="*/ 328 w 922"/>
                  <a:gd name="T33" fmla="*/ 264 h 2830"/>
                  <a:gd name="T34" fmla="*/ 428 w 922"/>
                  <a:gd name="T35" fmla="*/ 170 h 2830"/>
                  <a:gd name="T36" fmla="*/ 536 w 922"/>
                  <a:gd name="T37" fmla="*/ 96 h 2830"/>
                  <a:gd name="T38" fmla="*/ 650 w 922"/>
                  <a:gd name="T39" fmla="*/ 44 h 2830"/>
                  <a:gd name="T40" fmla="*/ 772 w 922"/>
                  <a:gd name="T41" fmla="*/ 12 h 2830"/>
                  <a:gd name="T42" fmla="*/ 856 w 922"/>
                  <a:gd name="T43" fmla="*/ 2 h 2830"/>
                  <a:gd name="T44" fmla="*/ 922 w 922"/>
                  <a:gd name="T45" fmla="*/ 0 h 2830"/>
                  <a:gd name="T46" fmla="*/ 902 w 922"/>
                  <a:gd name="T47" fmla="*/ 2 h 2830"/>
                  <a:gd name="T48" fmla="*/ 854 w 922"/>
                  <a:gd name="T49" fmla="*/ 8 h 2830"/>
                  <a:gd name="T50" fmla="*/ 784 w 922"/>
                  <a:gd name="T51" fmla="*/ 36 h 2830"/>
                  <a:gd name="T52" fmla="*/ 720 w 922"/>
                  <a:gd name="T53" fmla="*/ 86 h 2830"/>
                  <a:gd name="T54" fmla="*/ 658 w 922"/>
                  <a:gd name="T55" fmla="*/ 160 h 2830"/>
                  <a:gd name="T56" fmla="*/ 600 w 922"/>
                  <a:gd name="T57" fmla="*/ 256 h 2830"/>
                  <a:gd name="T58" fmla="*/ 564 w 922"/>
                  <a:gd name="T59" fmla="*/ 334 h 2830"/>
                  <a:gd name="T60" fmla="*/ 518 w 922"/>
                  <a:gd name="T61" fmla="*/ 464 h 2830"/>
                  <a:gd name="T62" fmla="*/ 480 w 922"/>
                  <a:gd name="T63" fmla="*/ 604 h 2830"/>
                  <a:gd name="T64" fmla="*/ 452 w 922"/>
                  <a:gd name="T65" fmla="*/ 754 h 2830"/>
                  <a:gd name="T66" fmla="*/ 428 w 922"/>
                  <a:gd name="T67" fmla="*/ 1024 h 2830"/>
                  <a:gd name="T68" fmla="*/ 426 w 922"/>
                  <a:gd name="T69" fmla="*/ 1216 h 2830"/>
                  <a:gd name="T70" fmla="*/ 442 w 922"/>
                  <a:gd name="T71" fmla="*/ 1434 h 2830"/>
                  <a:gd name="T72" fmla="*/ 472 w 922"/>
                  <a:gd name="T73" fmla="*/ 1634 h 2830"/>
                  <a:gd name="T74" fmla="*/ 486 w 922"/>
                  <a:gd name="T75" fmla="*/ 1702 h 2830"/>
                  <a:gd name="T76" fmla="*/ 758 w 922"/>
                  <a:gd name="T77" fmla="*/ 2728 h 2830"/>
                  <a:gd name="T78" fmla="*/ 774 w 922"/>
                  <a:gd name="T79" fmla="*/ 2760 h 2830"/>
                  <a:gd name="T80" fmla="*/ 798 w 922"/>
                  <a:gd name="T81" fmla="*/ 2788 h 2830"/>
                  <a:gd name="T82" fmla="*/ 858 w 922"/>
                  <a:gd name="T83" fmla="*/ 2824 h 2830"/>
                  <a:gd name="T84" fmla="*/ 876 w 922"/>
                  <a:gd name="T85" fmla="*/ 2830 h 2830"/>
                  <a:gd name="T86" fmla="*/ 850 w 922"/>
                  <a:gd name="T87" fmla="*/ 2828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2" h="2830">
                    <a:moveTo>
                      <a:pt x="850" y="2828"/>
                    </a:moveTo>
                    <a:lnTo>
                      <a:pt x="850" y="2828"/>
                    </a:lnTo>
                    <a:lnTo>
                      <a:pt x="810" y="2822"/>
                    </a:lnTo>
                    <a:lnTo>
                      <a:pt x="770" y="2814"/>
                    </a:lnTo>
                    <a:lnTo>
                      <a:pt x="734" y="2802"/>
                    </a:lnTo>
                    <a:lnTo>
                      <a:pt x="702" y="2788"/>
                    </a:lnTo>
                    <a:lnTo>
                      <a:pt x="702" y="2788"/>
                    </a:lnTo>
                    <a:lnTo>
                      <a:pt x="678" y="2774"/>
                    </a:lnTo>
                    <a:lnTo>
                      <a:pt x="658" y="2760"/>
                    </a:lnTo>
                    <a:lnTo>
                      <a:pt x="642" y="2744"/>
                    </a:lnTo>
                    <a:lnTo>
                      <a:pt x="630" y="2728"/>
                    </a:lnTo>
                    <a:lnTo>
                      <a:pt x="150" y="1768"/>
                    </a:lnTo>
                    <a:lnTo>
                      <a:pt x="150" y="1768"/>
                    </a:lnTo>
                    <a:lnTo>
                      <a:pt x="132" y="1736"/>
                    </a:lnTo>
                    <a:lnTo>
                      <a:pt x="116" y="1704"/>
                    </a:lnTo>
                    <a:lnTo>
                      <a:pt x="116" y="1704"/>
                    </a:lnTo>
                    <a:lnTo>
                      <a:pt x="114" y="1698"/>
                    </a:lnTo>
                    <a:lnTo>
                      <a:pt x="114" y="1698"/>
                    </a:lnTo>
                    <a:lnTo>
                      <a:pt x="98" y="1660"/>
                    </a:lnTo>
                    <a:lnTo>
                      <a:pt x="82" y="1622"/>
                    </a:lnTo>
                    <a:lnTo>
                      <a:pt x="68" y="1582"/>
                    </a:lnTo>
                    <a:lnTo>
                      <a:pt x="56" y="1542"/>
                    </a:lnTo>
                    <a:lnTo>
                      <a:pt x="46" y="1502"/>
                    </a:lnTo>
                    <a:lnTo>
                      <a:pt x="36" y="1462"/>
                    </a:lnTo>
                    <a:lnTo>
                      <a:pt x="28" y="1420"/>
                    </a:lnTo>
                    <a:lnTo>
                      <a:pt x="20" y="1378"/>
                    </a:lnTo>
                    <a:lnTo>
                      <a:pt x="20" y="1378"/>
                    </a:lnTo>
                    <a:lnTo>
                      <a:pt x="12" y="1320"/>
                    </a:lnTo>
                    <a:lnTo>
                      <a:pt x="4" y="1262"/>
                    </a:lnTo>
                    <a:lnTo>
                      <a:pt x="2" y="1202"/>
                    </a:lnTo>
                    <a:lnTo>
                      <a:pt x="0" y="1140"/>
                    </a:lnTo>
                    <a:lnTo>
                      <a:pt x="0" y="1140"/>
                    </a:lnTo>
                    <a:lnTo>
                      <a:pt x="0" y="1082"/>
                    </a:lnTo>
                    <a:lnTo>
                      <a:pt x="4" y="1024"/>
                    </a:lnTo>
                    <a:lnTo>
                      <a:pt x="10" y="968"/>
                    </a:lnTo>
                    <a:lnTo>
                      <a:pt x="16" y="914"/>
                    </a:lnTo>
                    <a:lnTo>
                      <a:pt x="26" y="860"/>
                    </a:lnTo>
                    <a:lnTo>
                      <a:pt x="36" y="806"/>
                    </a:lnTo>
                    <a:lnTo>
                      <a:pt x="50" y="756"/>
                    </a:lnTo>
                    <a:lnTo>
                      <a:pt x="66" y="704"/>
                    </a:lnTo>
                    <a:lnTo>
                      <a:pt x="84" y="654"/>
                    </a:lnTo>
                    <a:lnTo>
                      <a:pt x="102" y="606"/>
                    </a:lnTo>
                    <a:lnTo>
                      <a:pt x="124" y="558"/>
                    </a:lnTo>
                    <a:lnTo>
                      <a:pt x="148" y="512"/>
                    </a:lnTo>
                    <a:lnTo>
                      <a:pt x="174" y="466"/>
                    </a:lnTo>
                    <a:lnTo>
                      <a:pt x="202" y="422"/>
                    </a:lnTo>
                    <a:lnTo>
                      <a:pt x="232" y="380"/>
                    </a:lnTo>
                    <a:lnTo>
                      <a:pt x="264" y="336"/>
                    </a:lnTo>
                    <a:lnTo>
                      <a:pt x="264" y="336"/>
                    </a:lnTo>
                    <a:lnTo>
                      <a:pt x="294" y="298"/>
                    </a:lnTo>
                    <a:lnTo>
                      <a:pt x="328" y="264"/>
                    </a:lnTo>
                    <a:lnTo>
                      <a:pt x="360" y="230"/>
                    </a:lnTo>
                    <a:lnTo>
                      <a:pt x="394" y="198"/>
                    </a:lnTo>
                    <a:lnTo>
                      <a:pt x="428" y="170"/>
                    </a:lnTo>
                    <a:lnTo>
                      <a:pt x="464" y="142"/>
                    </a:lnTo>
                    <a:lnTo>
                      <a:pt x="500" y="118"/>
                    </a:lnTo>
                    <a:lnTo>
                      <a:pt x="536" y="96"/>
                    </a:lnTo>
                    <a:lnTo>
                      <a:pt x="574" y="76"/>
                    </a:lnTo>
                    <a:lnTo>
                      <a:pt x="612" y="60"/>
                    </a:lnTo>
                    <a:lnTo>
                      <a:pt x="650" y="44"/>
                    </a:lnTo>
                    <a:lnTo>
                      <a:pt x="690" y="32"/>
                    </a:lnTo>
                    <a:lnTo>
                      <a:pt x="730" y="20"/>
                    </a:lnTo>
                    <a:lnTo>
                      <a:pt x="772" y="12"/>
                    </a:lnTo>
                    <a:lnTo>
                      <a:pt x="814" y="6"/>
                    </a:lnTo>
                    <a:lnTo>
                      <a:pt x="856" y="2"/>
                    </a:lnTo>
                    <a:lnTo>
                      <a:pt x="856" y="2"/>
                    </a:lnTo>
                    <a:lnTo>
                      <a:pt x="904" y="0"/>
                    </a:lnTo>
                    <a:lnTo>
                      <a:pt x="904" y="0"/>
                    </a:lnTo>
                    <a:lnTo>
                      <a:pt x="922" y="0"/>
                    </a:lnTo>
                    <a:lnTo>
                      <a:pt x="922" y="4"/>
                    </a:lnTo>
                    <a:lnTo>
                      <a:pt x="922" y="4"/>
                    </a:lnTo>
                    <a:lnTo>
                      <a:pt x="902" y="2"/>
                    </a:lnTo>
                    <a:lnTo>
                      <a:pt x="902" y="2"/>
                    </a:lnTo>
                    <a:lnTo>
                      <a:pt x="878" y="4"/>
                    </a:lnTo>
                    <a:lnTo>
                      <a:pt x="854" y="8"/>
                    </a:lnTo>
                    <a:lnTo>
                      <a:pt x="830" y="14"/>
                    </a:lnTo>
                    <a:lnTo>
                      <a:pt x="808" y="24"/>
                    </a:lnTo>
                    <a:lnTo>
                      <a:pt x="784" y="36"/>
                    </a:lnTo>
                    <a:lnTo>
                      <a:pt x="762" y="50"/>
                    </a:lnTo>
                    <a:lnTo>
                      <a:pt x="740" y="66"/>
                    </a:lnTo>
                    <a:lnTo>
                      <a:pt x="720" y="86"/>
                    </a:lnTo>
                    <a:lnTo>
                      <a:pt x="698" y="108"/>
                    </a:lnTo>
                    <a:lnTo>
                      <a:pt x="678" y="132"/>
                    </a:lnTo>
                    <a:lnTo>
                      <a:pt x="658" y="160"/>
                    </a:lnTo>
                    <a:lnTo>
                      <a:pt x="638" y="190"/>
                    </a:lnTo>
                    <a:lnTo>
                      <a:pt x="620" y="222"/>
                    </a:lnTo>
                    <a:lnTo>
                      <a:pt x="600" y="256"/>
                    </a:lnTo>
                    <a:lnTo>
                      <a:pt x="582" y="294"/>
                    </a:lnTo>
                    <a:lnTo>
                      <a:pt x="564" y="334"/>
                    </a:lnTo>
                    <a:lnTo>
                      <a:pt x="564" y="334"/>
                    </a:lnTo>
                    <a:lnTo>
                      <a:pt x="548" y="376"/>
                    </a:lnTo>
                    <a:lnTo>
                      <a:pt x="532" y="420"/>
                    </a:lnTo>
                    <a:lnTo>
                      <a:pt x="518" y="464"/>
                    </a:lnTo>
                    <a:lnTo>
                      <a:pt x="504" y="510"/>
                    </a:lnTo>
                    <a:lnTo>
                      <a:pt x="492" y="556"/>
                    </a:lnTo>
                    <a:lnTo>
                      <a:pt x="480" y="604"/>
                    </a:lnTo>
                    <a:lnTo>
                      <a:pt x="470" y="654"/>
                    </a:lnTo>
                    <a:lnTo>
                      <a:pt x="460" y="702"/>
                    </a:lnTo>
                    <a:lnTo>
                      <a:pt x="452" y="754"/>
                    </a:lnTo>
                    <a:lnTo>
                      <a:pt x="446" y="806"/>
                    </a:lnTo>
                    <a:lnTo>
                      <a:pt x="434" y="912"/>
                    </a:lnTo>
                    <a:lnTo>
                      <a:pt x="428" y="1024"/>
                    </a:lnTo>
                    <a:lnTo>
                      <a:pt x="426" y="1138"/>
                    </a:lnTo>
                    <a:lnTo>
                      <a:pt x="426" y="1138"/>
                    </a:lnTo>
                    <a:lnTo>
                      <a:pt x="426" y="1216"/>
                    </a:lnTo>
                    <a:lnTo>
                      <a:pt x="430" y="1290"/>
                    </a:lnTo>
                    <a:lnTo>
                      <a:pt x="434" y="1362"/>
                    </a:lnTo>
                    <a:lnTo>
                      <a:pt x="442" y="1434"/>
                    </a:lnTo>
                    <a:lnTo>
                      <a:pt x="450" y="1502"/>
                    </a:lnTo>
                    <a:lnTo>
                      <a:pt x="460" y="1568"/>
                    </a:lnTo>
                    <a:lnTo>
                      <a:pt x="472" y="1634"/>
                    </a:lnTo>
                    <a:lnTo>
                      <a:pt x="486" y="1696"/>
                    </a:lnTo>
                    <a:lnTo>
                      <a:pt x="486" y="1696"/>
                    </a:lnTo>
                    <a:lnTo>
                      <a:pt x="486" y="1702"/>
                    </a:lnTo>
                    <a:lnTo>
                      <a:pt x="486" y="1702"/>
                    </a:lnTo>
                    <a:lnTo>
                      <a:pt x="506" y="1768"/>
                    </a:lnTo>
                    <a:lnTo>
                      <a:pt x="758" y="2728"/>
                    </a:lnTo>
                    <a:lnTo>
                      <a:pt x="758" y="2728"/>
                    </a:lnTo>
                    <a:lnTo>
                      <a:pt x="764" y="2744"/>
                    </a:lnTo>
                    <a:lnTo>
                      <a:pt x="774" y="2760"/>
                    </a:lnTo>
                    <a:lnTo>
                      <a:pt x="784" y="2774"/>
                    </a:lnTo>
                    <a:lnTo>
                      <a:pt x="798" y="2788"/>
                    </a:lnTo>
                    <a:lnTo>
                      <a:pt x="798" y="2788"/>
                    </a:lnTo>
                    <a:lnTo>
                      <a:pt x="816" y="2804"/>
                    </a:lnTo>
                    <a:lnTo>
                      <a:pt x="836" y="2816"/>
                    </a:lnTo>
                    <a:lnTo>
                      <a:pt x="858" y="2824"/>
                    </a:lnTo>
                    <a:lnTo>
                      <a:pt x="882" y="2830"/>
                    </a:lnTo>
                    <a:lnTo>
                      <a:pt x="882" y="2830"/>
                    </a:lnTo>
                    <a:lnTo>
                      <a:pt x="876" y="2830"/>
                    </a:lnTo>
                    <a:lnTo>
                      <a:pt x="876" y="2830"/>
                    </a:lnTo>
                    <a:lnTo>
                      <a:pt x="862" y="2828"/>
                    </a:lnTo>
                    <a:lnTo>
                      <a:pt x="850" y="2828"/>
                    </a:lnTo>
                    <a:lnTo>
                      <a:pt x="850" y="2828"/>
                    </a:lnTo>
                    <a:close/>
                  </a:path>
                </a:pathLst>
              </a:custGeom>
              <a:solidFill>
                <a:srgbClr val="ECCE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3" name="Freeform 532"/>
              <p:cNvSpPr>
                <a:spLocks noEditPoints="1"/>
              </p:cNvSpPr>
              <p:nvPr/>
            </p:nvSpPr>
            <p:spPr bwMode="auto">
              <a:xfrm>
                <a:off x="498861" y="2033618"/>
                <a:ext cx="1169166" cy="2865162"/>
              </a:xfrm>
              <a:custGeom>
                <a:avLst/>
                <a:gdLst>
                  <a:gd name="T0" fmla="*/ 1140 w 1154"/>
                  <a:gd name="T1" fmla="*/ 2828 h 2828"/>
                  <a:gd name="T2" fmla="*/ 1090 w 1154"/>
                  <a:gd name="T3" fmla="*/ 2822 h 2828"/>
                  <a:gd name="T4" fmla="*/ 1030 w 1154"/>
                  <a:gd name="T5" fmla="*/ 2786 h 2828"/>
                  <a:gd name="T6" fmla="*/ 990 w 1154"/>
                  <a:gd name="T7" fmla="*/ 2726 h 2828"/>
                  <a:gd name="T8" fmla="*/ 718 w 1154"/>
                  <a:gd name="T9" fmla="*/ 1700 h 2828"/>
                  <a:gd name="T10" fmla="*/ 692 w 1154"/>
                  <a:gd name="T11" fmla="*/ 1566 h 2828"/>
                  <a:gd name="T12" fmla="*/ 662 w 1154"/>
                  <a:gd name="T13" fmla="*/ 1288 h 2828"/>
                  <a:gd name="T14" fmla="*/ 660 w 1154"/>
                  <a:gd name="T15" fmla="*/ 1022 h 2828"/>
                  <a:gd name="T16" fmla="*/ 692 w 1154"/>
                  <a:gd name="T17" fmla="*/ 700 h 2828"/>
                  <a:gd name="T18" fmla="*/ 736 w 1154"/>
                  <a:gd name="T19" fmla="*/ 508 h 2828"/>
                  <a:gd name="T20" fmla="*/ 796 w 1154"/>
                  <a:gd name="T21" fmla="*/ 332 h 2828"/>
                  <a:gd name="T22" fmla="*/ 852 w 1154"/>
                  <a:gd name="T23" fmla="*/ 220 h 2828"/>
                  <a:gd name="T24" fmla="*/ 930 w 1154"/>
                  <a:gd name="T25" fmla="*/ 106 h 2828"/>
                  <a:gd name="T26" fmla="*/ 1016 w 1154"/>
                  <a:gd name="T27" fmla="*/ 34 h 2828"/>
                  <a:gd name="T28" fmla="*/ 1110 w 1154"/>
                  <a:gd name="T29" fmla="*/ 2 h 2828"/>
                  <a:gd name="T30" fmla="*/ 1154 w 1154"/>
                  <a:gd name="T31" fmla="*/ 2 h 2828"/>
                  <a:gd name="T32" fmla="*/ 1004 w 1154"/>
                  <a:gd name="T33" fmla="*/ 10 h 2828"/>
                  <a:gd name="T34" fmla="*/ 844 w 1154"/>
                  <a:gd name="T35" fmla="*/ 58 h 2828"/>
                  <a:gd name="T36" fmla="*/ 696 w 1154"/>
                  <a:gd name="T37" fmla="*/ 140 h 2828"/>
                  <a:gd name="T38" fmla="*/ 560 w 1154"/>
                  <a:gd name="T39" fmla="*/ 262 h 2828"/>
                  <a:gd name="T40" fmla="*/ 464 w 1154"/>
                  <a:gd name="T41" fmla="*/ 378 h 2828"/>
                  <a:gd name="T42" fmla="*/ 356 w 1154"/>
                  <a:gd name="T43" fmla="*/ 556 h 2828"/>
                  <a:gd name="T44" fmla="*/ 282 w 1154"/>
                  <a:gd name="T45" fmla="*/ 754 h 2828"/>
                  <a:gd name="T46" fmla="*/ 242 w 1154"/>
                  <a:gd name="T47" fmla="*/ 966 h 2828"/>
                  <a:gd name="T48" fmla="*/ 232 w 1154"/>
                  <a:gd name="T49" fmla="*/ 1138 h 2828"/>
                  <a:gd name="T50" fmla="*/ 252 w 1154"/>
                  <a:gd name="T51" fmla="*/ 1376 h 2828"/>
                  <a:gd name="T52" fmla="*/ 278 w 1154"/>
                  <a:gd name="T53" fmla="*/ 1500 h 2828"/>
                  <a:gd name="T54" fmla="*/ 330 w 1154"/>
                  <a:gd name="T55" fmla="*/ 1658 h 2828"/>
                  <a:gd name="T56" fmla="*/ 348 w 1154"/>
                  <a:gd name="T57" fmla="*/ 1702 h 2828"/>
                  <a:gd name="T58" fmla="*/ 862 w 1154"/>
                  <a:gd name="T59" fmla="*/ 2726 h 2828"/>
                  <a:gd name="T60" fmla="*/ 934 w 1154"/>
                  <a:gd name="T61" fmla="*/ 2786 h 2828"/>
                  <a:gd name="T62" fmla="*/ 1042 w 1154"/>
                  <a:gd name="T63" fmla="*/ 2820 h 2828"/>
                  <a:gd name="T64" fmla="*/ 974 w 1154"/>
                  <a:gd name="T65" fmla="*/ 2812 h 2828"/>
                  <a:gd name="T66" fmla="*/ 852 w 1154"/>
                  <a:gd name="T67" fmla="*/ 2770 h 2828"/>
                  <a:gd name="T68" fmla="*/ 188 w 1154"/>
                  <a:gd name="T69" fmla="*/ 1762 h 2828"/>
                  <a:gd name="T70" fmla="*/ 144 w 1154"/>
                  <a:gd name="T71" fmla="*/ 1692 h 2828"/>
                  <a:gd name="T72" fmla="*/ 96 w 1154"/>
                  <a:gd name="T73" fmla="*/ 1596 h 2828"/>
                  <a:gd name="T74" fmla="*/ 46 w 1154"/>
                  <a:gd name="T75" fmla="*/ 1462 h 2828"/>
                  <a:gd name="T76" fmla="*/ 8 w 1154"/>
                  <a:gd name="T77" fmla="*/ 1284 h 2828"/>
                  <a:gd name="T78" fmla="*/ 0 w 1154"/>
                  <a:gd name="T79" fmla="*/ 1078 h 2828"/>
                  <a:gd name="T80" fmla="*/ 20 w 1154"/>
                  <a:gd name="T81" fmla="*/ 916 h 2828"/>
                  <a:gd name="T82" fmla="*/ 62 w 1154"/>
                  <a:gd name="T83" fmla="*/ 754 h 2828"/>
                  <a:gd name="T84" fmla="*/ 128 w 1154"/>
                  <a:gd name="T85" fmla="*/ 604 h 2828"/>
                  <a:gd name="T86" fmla="*/ 218 w 1154"/>
                  <a:gd name="T87" fmla="*/ 462 h 2828"/>
                  <a:gd name="T88" fmla="*/ 332 w 1154"/>
                  <a:gd name="T89" fmla="*/ 330 h 2828"/>
                  <a:gd name="T90" fmla="*/ 456 w 1154"/>
                  <a:gd name="T91" fmla="*/ 222 h 2828"/>
                  <a:gd name="T92" fmla="*/ 632 w 1154"/>
                  <a:gd name="T93" fmla="*/ 112 h 2828"/>
                  <a:gd name="T94" fmla="*/ 826 w 1154"/>
                  <a:gd name="T95" fmla="*/ 38 h 2828"/>
                  <a:gd name="T96" fmla="*/ 1034 w 1154"/>
                  <a:gd name="T97" fmla="*/ 4 h 2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4" h="2828">
                    <a:moveTo>
                      <a:pt x="1154" y="2"/>
                    </a:moveTo>
                    <a:lnTo>
                      <a:pt x="1154" y="2828"/>
                    </a:lnTo>
                    <a:lnTo>
                      <a:pt x="1154" y="2828"/>
                    </a:lnTo>
                    <a:lnTo>
                      <a:pt x="1140" y="2828"/>
                    </a:lnTo>
                    <a:lnTo>
                      <a:pt x="1140" y="2828"/>
                    </a:lnTo>
                    <a:lnTo>
                      <a:pt x="1114" y="2828"/>
                    </a:lnTo>
                    <a:lnTo>
                      <a:pt x="1114" y="2828"/>
                    </a:lnTo>
                    <a:lnTo>
                      <a:pt x="1090" y="2822"/>
                    </a:lnTo>
                    <a:lnTo>
                      <a:pt x="1068" y="2814"/>
                    </a:lnTo>
                    <a:lnTo>
                      <a:pt x="1048" y="2802"/>
                    </a:lnTo>
                    <a:lnTo>
                      <a:pt x="1030" y="2786"/>
                    </a:lnTo>
                    <a:lnTo>
                      <a:pt x="1030" y="2786"/>
                    </a:lnTo>
                    <a:lnTo>
                      <a:pt x="1016" y="2772"/>
                    </a:lnTo>
                    <a:lnTo>
                      <a:pt x="1006" y="2758"/>
                    </a:lnTo>
                    <a:lnTo>
                      <a:pt x="996" y="2742"/>
                    </a:lnTo>
                    <a:lnTo>
                      <a:pt x="990" y="2726"/>
                    </a:lnTo>
                    <a:lnTo>
                      <a:pt x="738" y="1766"/>
                    </a:lnTo>
                    <a:lnTo>
                      <a:pt x="738" y="1766"/>
                    </a:lnTo>
                    <a:lnTo>
                      <a:pt x="718" y="1700"/>
                    </a:lnTo>
                    <a:lnTo>
                      <a:pt x="718" y="1700"/>
                    </a:lnTo>
                    <a:lnTo>
                      <a:pt x="718" y="1694"/>
                    </a:lnTo>
                    <a:lnTo>
                      <a:pt x="718" y="1694"/>
                    </a:lnTo>
                    <a:lnTo>
                      <a:pt x="704" y="1632"/>
                    </a:lnTo>
                    <a:lnTo>
                      <a:pt x="692" y="1566"/>
                    </a:lnTo>
                    <a:lnTo>
                      <a:pt x="682" y="1500"/>
                    </a:lnTo>
                    <a:lnTo>
                      <a:pt x="674" y="1432"/>
                    </a:lnTo>
                    <a:lnTo>
                      <a:pt x="666" y="1360"/>
                    </a:lnTo>
                    <a:lnTo>
                      <a:pt x="662" y="1288"/>
                    </a:lnTo>
                    <a:lnTo>
                      <a:pt x="658" y="1214"/>
                    </a:lnTo>
                    <a:lnTo>
                      <a:pt x="658" y="1136"/>
                    </a:lnTo>
                    <a:lnTo>
                      <a:pt x="658" y="1136"/>
                    </a:lnTo>
                    <a:lnTo>
                      <a:pt x="660" y="1022"/>
                    </a:lnTo>
                    <a:lnTo>
                      <a:pt x="666" y="910"/>
                    </a:lnTo>
                    <a:lnTo>
                      <a:pt x="678" y="804"/>
                    </a:lnTo>
                    <a:lnTo>
                      <a:pt x="684" y="752"/>
                    </a:lnTo>
                    <a:lnTo>
                      <a:pt x="692" y="700"/>
                    </a:lnTo>
                    <a:lnTo>
                      <a:pt x="702" y="652"/>
                    </a:lnTo>
                    <a:lnTo>
                      <a:pt x="712" y="602"/>
                    </a:lnTo>
                    <a:lnTo>
                      <a:pt x="724" y="554"/>
                    </a:lnTo>
                    <a:lnTo>
                      <a:pt x="736" y="508"/>
                    </a:lnTo>
                    <a:lnTo>
                      <a:pt x="750" y="462"/>
                    </a:lnTo>
                    <a:lnTo>
                      <a:pt x="764" y="418"/>
                    </a:lnTo>
                    <a:lnTo>
                      <a:pt x="780" y="374"/>
                    </a:lnTo>
                    <a:lnTo>
                      <a:pt x="796" y="332"/>
                    </a:lnTo>
                    <a:lnTo>
                      <a:pt x="796" y="332"/>
                    </a:lnTo>
                    <a:lnTo>
                      <a:pt x="814" y="292"/>
                    </a:lnTo>
                    <a:lnTo>
                      <a:pt x="832" y="254"/>
                    </a:lnTo>
                    <a:lnTo>
                      <a:pt x="852" y="220"/>
                    </a:lnTo>
                    <a:lnTo>
                      <a:pt x="870" y="188"/>
                    </a:lnTo>
                    <a:lnTo>
                      <a:pt x="890" y="158"/>
                    </a:lnTo>
                    <a:lnTo>
                      <a:pt x="910" y="130"/>
                    </a:lnTo>
                    <a:lnTo>
                      <a:pt x="930" y="106"/>
                    </a:lnTo>
                    <a:lnTo>
                      <a:pt x="952" y="84"/>
                    </a:lnTo>
                    <a:lnTo>
                      <a:pt x="972" y="64"/>
                    </a:lnTo>
                    <a:lnTo>
                      <a:pt x="994" y="48"/>
                    </a:lnTo>
                    <a:lnTo>
                      <a:pt x="1016" y="34"/>
                    </a:lnTo>
                    <a:lnTo>
                      <a:pt x="1040" y="22"/>
                    </a:lnTo>
                    <a:lnTo>
                      <a:pt x="1062" y="12"/>
                    </a:lnTo>
                    <a:lnTo>
                      <a:pt x="1086" y="6"/>
                    </a:lnTo>
                    <a:lnTo>
                      <a:pt x="1110" y="2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54" y="2"/>
                    </a:lnTo>
                    <a:lnTo>
                      <a:pt x="1154" y="2"/>
                    </a:lnTo>
                    <a:close/>
                    <a:moveTo>
                      <a:pt x="1088" y="0"/>
                    </a:moveTo>
                    <a:lnTo>
                      <a:pt x="1088" y="0"/>
                    </a:lnTo>
                    <a:lnTo>
                      <a:pt x="1046" y="4"/>
                    </a:lnTo>
                    <a:lnTo>
                      <a:pt x="1004" y="10"/>
                    </a:lnTo>
                    <a:lnTo>
                      <a:pt x="962" y="18"/>
                    </a:lnTo>
                    <a:lnTo>
                      <a:pt x="922" y="30"/>
                    </a:lnTo>
                    <a:lnTo>
                      <a:pt x="882" y="42"/>
                    </a:lnTo>
                    <a:lnTo>
                      <a:pt x="844" y="58"/>
                    </a:lnTo>
                    <a:lnTo>
                      <a:pt x="806" y="74"/>
                    </a:lnTo>
                    <a:lnTo>
                      <a:pt x="768" y="94"/>
                    </a:lnTo>
                    <a:lnTo>
                      <a:pt x="732" y="116"/>
                    </a:lnTo>
                    <a:lnTo>
                      <a:pt x="696" y="140"/>
                    </a:lnTo>
                    <a:lnTo>
                      <a:pt x="660" y="168"/>
                    </a:lnTo>
                    <a:lnTo>
                      <a:pt x="626" y="196"/>
                    </a:lnTo>
                    <a:lnTo>
                      <a:pt x="592" y="228"/>
                    </a:lnTo>
                    <a:lnTo>
                      <a:pt x="560" y="262"/>
                    </a:lnTo>
                    <a:lnTo>
                      <a:pt x="526" y="296"/>
                    </a:lnTo>
                    <a:lnTo>
                      <a:pt x="496" y="334"/>
                    </a:lnTo>
                    <a:lnTo>
                      <a:pt x="496" y="334"/>
                    </a:lnTo>
                    <a:lnTo>
                      <a:pt x="464" y="378"/>
                    </a:lnTo>
                    <a:lnTo>
                      <a:pt x="434" y="420"/>
                    </a:lnTo>
                    <a:lnTo>
                      <a:pt x="406" y="464"/>
                    </a:lnTo>
                    <a:lnTo>
                      <a:pt x="380" y="510"/>
                    </a:lnTo>
                    <a:lnTo>
                      <a:pt x="356" y="556"/>
                    </a:lnTo>
                    <a:lnTo>
                      <a:pt x="334" y="604"/>
                    </a:lnTo>
                    <a:lnTo>
                      <a:pt x="316" y="652"/>
                    </a:lnTo>
                    <a:lnTo>
                      <a:pt x="298" y="702"/>
                    </a:lnTo>
                    <a:lnTo>
                      <a:pt x="282" y="754"/>
                    </a:lnTo>
                    <a:lnTo>
                      <a:pt x="268" y="804"/>
                    </a:lnTo>
                    <a:lnTo>
                      <a:pt x="258" y="858"/>
                    </a:lnTo>
                    <a:lnTo>
                      <a:pt x="248" y="912"/>
                    </a:lnTo>
                    <a:lnTo>
                      <a:pt x="242" y="966"/>
                    </a:lnTo>
                    <a:lnTo>
                      <a:pt x="236" y="1022"/>
                    </a:lnTo>
                    <a:lnTo>
                      <a:pt x="232" y="1080"/>
                    </a:lnTo>
                    <a:lnTo>
                      <a:pt x="232" y="1138"/>
                    </a:lnTo>
                    <a:lnTo>
                      <a:pt x="232" y="1138"/>
                    </a:lnTo>
                    <a:lnTo>
                      <a:pt x="234" y="1200"/>
                    </a:lnTo>
                    <a:lnTo>
                      <a:pt x="236" y="1260"/>
                    </a:lnTo>
                    <a:lnTo>
                      <a:pt x="244" y="1318"/>
                    </a:lnTo>
                    <a:lnTo>
                      <a:pt x="252" y="1376"/>
                    </a:lnTo>
                    <a:lnTo>
                      <a:pt x="252" y="1376"/>
                    </a:lnTo>
                    <a:lnTo>
                      <a:pt x="260" y="1418"/>
                    </a:lnTo>
                    <a:lnTo>
                      <a:pt x="268" y="1460"/>
                    </a:lnTo>
                    <a:lnTo>
                      <a:pt x="278" y="1500"/>
                    </a:lnTo>
                    <a:lnTo>
                      <a:pt x="288" y="1540"/>
                    </a:lnTo>
                    <a:lnTo>
                      <a:pt x="300" y="1580"/>
                    </a:lnTo>
                    <a:lnTo>
                      <a:pt x="314" y="1620"/>
                    </a:lnTo>
                    <a:lnTo>
                      <a:pt x="330" y="1658"/>
                    </a:lnTo>
                    <a:lnTo>
                      <a:pt x="346" y="1696"/>
                    </a:lnTo>
                    <a:lnTo>
                      <a:pt x="346" y="1696"/>
                    </a:lnTo>
                    <a:lnTo>
                      <a:pt x="348" y="1702"/>
                    </a:lnTo>
                    <a:lnTo>
                      <a:pt x="348" y="1702"/>
                    </a:lnTo>
                    <a:lnTo>
                      <a:pt x="364" y="1734"/>
                    </a:lnTo>
                    <a:lnTo>
                      <a:pt x="382" y="1766"/>
                    </a:lnTo>
                    <a:lnTo>
                      <a:pt x="862" y="2726"/>
                    </a:lnTo>
                    <a:lnTo>
                      <a:pt x="862" y="2726"/>
                    </a:lnTo>
                    <a:lnTo>
                      <a:pt x="874" y="2742"/>
                    </a:lnTo>
                    <a:lnTo>
                      <a:pt x="890" y="2758"/>
                    </a:lnTo>
                    <a:lnTo>
                      <a:pt x="910" y="2772"/>
                    </a:lnTo>
                    <a:lnTo>
                      <a:pt x="934" y="2786"/>
                    </a:lnTo>
                    <a:lnTo>
                      <a:pt x="934" y="2786"/>
                    </a:lnTo>
                    <a:lnTo>
                      <a:pt x="966" y="2800"/>
                    </a:lnTo>
                    <a:lnTo>
                      <a:pt x="1002" y="2812"/>
                    </a:lnTo>
                    <a:lnTo>
                      <a:pt x="1042" y="2820"/>
                    </a:lnTo>
                    <a:lnTo>
                      <a:pt x="1082" y="2826"/>
                    </a:lnTo>
                    <a:lnTo>
                      <a:pt x="1082" y="2826"/>
                    </a:lnTo>
                    <a:lnTo>
                      <a:pt x="1026" y="2820"/>
                    </a:lnTo>
                    <a:lnTo>
                      <a:pt x="974" y="2812"/>
                    </a:lnTo>
                    <a:lnTo>
                      <a:pt x="926" y="2800"/>
                    </a:lnTo>
                    <a:lnTo>
                      <a:pt x="882" y="2784"/>
                    </a:lnTo>
                    <a:lnTo>
                      <a:pt x="882" y="2784"/>
                    </a:lnTo>
                    <a:lnTo>
                      <a:pt x="852" y="2770"/>
                    </a:lnTo>
                    <a:lnTo>
                      <a:pt x="828" y="2756"/>
                    </a:lnTo>
                    <a:lnTo>
                      <a:pt x="806" y="2742"/>
                    </a:lnTo>
                    <a:lnTo>
                      <a:pt x="792" y="2726"/>
                    </a:lnTo>
                    <a:lnTo>
                      <a:pt x="188" y="1762"/>
                    </a:lnTo>
                    <a:lnTo>
                      <a:pt x="188" y="1762"/>
                    </a:lnTo>
                    <a:lnTo>
                      <a:pt x="146" y="1698"/>
                    </a:lnTo>
                    <a:lnTo>
                      <a:pt x="146" y="1698"/>
                    </a:lnTo>
                    <a:lnTo>
                      <a:pt x="144" y="1692"/>
                    </a:lnTo>
                    <a:lnTo>
                      <a:pt x="144" y="1692"/>
                    </a:lnTo>
                    <a:lnTo>
                      <a:pt x="126" y="1660"/>
                    </a:lnTo>
                    <a:lnTo>
                      <a:pt x="110" y="1630"/>
                    </a:lnTo>
                    <a:lnTo>
                      <a:pt x="96" y="1596"/>
                    </a:lnTo>
                    <a:lnTo>
                      <a:pt x="82" y="1564"/>
                    </a:lnTo>
                    <a:lnTo>
                      <a:pt x="68" y="1530"/>
                    </a:lnTo>
                    <a:lnTo>
                      <a:pt x="56" y="1496"/>
                    </a:lnTo>
                    <a:lnTo>
                      <a:pt x="46" y="1462"/>
                    </a:lnTo>
                    <a:lnTo>
                      <a:pt x="36" y="1428"/>
                    </a:lnTo>
                    <a:lnTo>
                      <a:pt x="28" y="1392"/>
                    </a:lnTo>
                    <a:lnTo>
                      <a:pt x="20" y="1358"/>
                    </a:lnTo>
                    <a:lnTo>
                      <a:pt x="8" y="1284"/>
                    </a:lnTo>
                    <a:lnTo>
                      <a:pt x="2" y="1210"/>
                    </a:lnTo>
                    <a:lnTo>
                      <a:pt x="0" y="1134"/>
                    </a:lnTo>
                    <a:lnTo>
                      <a:pt x="0" y="1134"/>
                    </a:lnTo>
                    <a:lnTo>
                      <a:pt x="0" y="1078"/>
                    </a:lnTo>
                    <a:lnTo>
                      <a:pt x="4" y="1022"/>
                    </a:lnTo>
                    <a:lnTo>
                      <a:pt x="10" y="968"/>
                    </a:lnTo>
                    <a:lnTo>
                      <a:pt x="20" y="916"/>
                    </a:lnTo>
                    <a:lnTo>
                      <a:pt x="20" y="916"/>
                    </a:lnTo>
                    <a:lnTo>
                      <a:pt x="28" y="874"/>
                    </a:lnTo>
                    <a:lnTo>
                      <a:pt x="38" y="834"/>
                    </a:lnTo>
                    <a:lnTo>
                      <a:pt x="50" y="794"/>
                    </a:lnTo>
                    <a:lnTo>
                      <a:pt x="62" y="754"/>
                    </a:lnTo>
                    <a:lnTo>
                      <a:pt x="76" y="716"/>
                    </a:lnTo>
                    <a:lnTo>
                      <a:pt x="92" y="678"/>
                    </a:lnTo>
                    <a:lnTo>
                      <a:pt x="110" y="640"/>
                    </a:lnTo>
                    <a:lnTo>
                      <a:pt x="128" y="604"/>
                    </a:lnTo>
                    <a:lnTo>
                      <a:pt x="148" y="566"/>
                    </a:lnTo>
                    <a:lnTo>
                      <a:pt x="170" y="532"/>
                    </a:lnTo>
                    <a:lnTo>
                      <a:pt x="194" y="496"/>
                    </a:lnTo>
                    <a:lnTo>
                      <a:pt x="218" y="462"/>
                    </a:lnTo>
                    <a:lnTo>
                      <a:pt x="244" y="428"/>
                    </a:lnTo>
                    <a:lnTo>
                      <a:pt x="272" y="394"/>
                    </a:lnTo>
                    <a:lnTo>
                      <a:pt x="302" y="362"/>
                    </a:lnTo>
                    <a:lnTo>
                      <a:pt x="332" y="330"/>
                    </a:lnTo>
                    <a:lnTo>
                      <a:pt x="332" y="330"/>
                    </a:lnTo>
                    <a:lnTo>
                      <a:pt x="372" y="292"/>
                    </a:lnTo>
                    <a:lnTo>
                      <a:pt x="412" y="256"/>
                    </a:lnTo>
                    <a:lnTo>
                      <a:pt x="456" y="222"/>
                    </a:lnTo>
                    <a:lnTo>
                      <a:pt x="498" y="192"/>
                    </a:lnTo>
                    <a:lnTo>
                      <a:pt x="542" y="162"/>
                    </a:lnTo>
                    <a:lnTo>
                      <a:pt x="586" y="136"/>
                    </a:lnTo>
                    <a:lnTo>
                      <a:pt x="632" y="112"/>
                    </a:lnTo>
                    <a:lnTo>
                      <a:pt x="680" y="90"/>
                    </a:lnTo>
                    <a:lnTo>
                      <a:pt x="728" y="70"/>
                    </a:lnTo>
                    <a:lnTo>
                      <a:pt x="776" y="54"/>
                    </a:lnTo>
                    <a:lnTo>
                      <a:pt x="826" y="38"/>
                    </a:lnTo>
                    <a:lnTo>
                      <a:pt x="876" y="26"/>
                    </a:lnTo>
                    <a:lnTo>
                      <a:pt x="928" y="16"/>
                    </a:lnTo>
                    <a:lnTo>
                      <a:pt x="980" y="8"/>
                    </a:lnTo>
                    <a:lnTo>
                      <a:pt x="1034" y="4"/>
                    </a:lnTo>
                    <a:lnTo>
                      <a:pt x="1088" y="0"/>
                    </a:lnTo>
                    <a:lnTo>
                      <a:pt x="1088" y="0"/>
                    </a:lnTo>
                    <a:close/>
                  </a:path>
                </a:pathLst>
              </a:custGeom>
              <a:solidFill>
                <a:srgbClr val="F6E7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4" name="Freeform 539"/>
              <p:cNvSpPr/>
              <p:nvPr/>
            </p:nvSpPr>
            <p:spPr bwMode="auto">
              <a:xfrm>
                <a:off x="1621422" y="4979831"/>
                <a:ext cx="60789" cy="24315"/>
              </a:xfrm>
              <a:custGeom>
                <a:avLst/>
                <a:gdLst>
                  <a:gd name="T0" fmla="*/ 58 w 60"/>
                  <a:gd name="T1" fmla="*/ 16 h 24"/>
                  <a:gd name="T2" fmla="*/ 58 w 60"/>
                  <a:gd name="T3" fmla="*/ 16 h 24"/>
                  <a:gd name="T4" fmla="*/ 50 w 60"/>
                  <a:gd name="T5" fmla="*/ 22 h 24"/>
                  <a:gd name="T6" fmla="*/ 50 w 60"/>
                  <a:gd name="T7" fmla="*/ 22 h 24"/>
                  <a:gd name="T8" fmla="*/ 42 w 60"/>
                  <a:gd name="T9" fmla="*/ 24 h 24"/>
                  <a:gd name="T10" fmla="*/ 30 w 60"/>
                  <a:gd name="T11" fmla="*/ 24 h 24"/>
                  <a:gd name="T12" fmla="*/ 30 w 60"/>
                  <a:gd name="T13" fmla="*/ 24 h 24"/>
                  <a:gd name="T14" fmla="*/ 20 w 60"/>
                  <a:gd name="T15" fmla="*/ 24 h 24"/>
                  <a:gd name="T16" fmla="*/ 10 w 60"/>
                  <a:gd name="T17" fmla="*/ 22 h 24"/>
                  <a:gd name="T18" fmla="*/ 10 w 60"/>
                  <a:gd name="T19" fmla="*/ 22 h 24"/>
                  <a:gd name="T20" fmla="*/ 8 w 60"/>
                  <a:gd name="T21" fmla="*/ 22 h 24"/>
                  <a:gd name="T22" fmla="*/ 8 w 60"/>
                  <a:gd name="T23" fmla="*/ 22 h 24"/>
                  <a:gd name="T24" fmla="*/ 0 w 60"/>
                  <a:gd name="T25" fmla="*/ 14 h 24"/>
                  <a:gd name="T26" fmla="*/ 0 w 60"/>
                  <a:gd name="T27" fmla="*/ 10 h 24"/>
                  <a:gd name="T28" fmla="*/ 0 w 60"/>
                  <a:gd name="T29" fmla="*/ 10 h 24"/>
                  <a:gd name="T30" fmla="*/ 4 w 60"/>
                  <a:gd name="T31" fmla="*/ 6 h 24"/>
                  <a:gd name="T32" fmla="*/ 8 w 60"/>
                  <a:gd name="T33" fmla="*/ 4 h 24"/>
                  <a:gd name="T34" fmla="*/ 8 w 60"/>
                  <a:gd name="T35" fmla="*/ 4 h 24"/>
                  <a:gd name="T36" fmla="*/ 18 w 60"/>
                  <a:gd name="T37" fmla="*/ 2 h 24"/>
                  <a:gd name="T38" fmla="*/ 30 w 60"/>
                  <a:gd name="T39" fmla="*/ 0 h 24"/>
                  <a:gd name="T40" fmla="*/ 30 w 60"/>
                  <a:gd name="T41" fmla="*/ 0 h 24"/>
                  <a:gd name="T42" fmla="*/ 42 w 60"/>
                  <a:gd name="T43" fmla="*/ 2 h 24"/>
                  <a:gd name="T44" fmla="*/ 50 w 60"/>
                  <a:gd name="T45" fmla="*/ 4 h 24"/>
                  <a:gd name="T46" fmla="*/ 50 w 60"/>
                  <a:gd name="T47" fmla="*/ 4 h 24"/>
                  <a:gd name="T48" fmla="*/ 58 w 60"/>
                  <a:gd name="T49" fmla="*/ 8 h 24"/>
                  <a:gd name="T50" fmla="*/ 60 w 60"/>
                  <a:gd name="T51" fmla="*/ 10 h 24"/>
                  <a:gd name="T52" fmla="*/ 60 w 60"/>
                  <a:gd name="T53" fmla="*/ 12 h 24"/>
                  <a:gd name="T54" fmla="*/ 60 w 60"/>
                  <a:gd name="T55" fmla="*/ 14 h 24"/>
                  <a:gd name="T56" fmla="*/ 60 w 60"/>
                  <a:gd name="T57" fmla="*/ 14 h 24"/>
                  <a:gd name="T58" fmla="*/ 60 w 60"/>
                  <a:gd name="T59" fmla="*/ 16 h 24"/>
                  <a:gd name="T60" fmla="*/ 58 w 60"/>
                  <a:gd name="T61" fmla="*/ 16 h 24"/>
                  <a:gd name="T62" fmla="*/ 58 w 60"/>
                  <a:gd name="T6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" h="24">
                    <a:moveTo>
                      <a:pt x="58" y="16"/>
                    </a:moveTo>
                    <a:lnTo>
                      <a:pt x="58" y="16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42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0" y="24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8" y="8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28" name="图文框 27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9" name="图文框 28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31" name="图文框 30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2" name="图文框 31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35" name="图文框 34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4" name="图文框 53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4" name="矩形 83"/>
          <p:cNvSpPr/>
          <p:nvPr/>
        </p:nvSpPr>
        <p:spPr>
          <a:xfrm>
            <a:off x="1171500" y="378185"/>
            <a:ext cx="1823404" cy="5381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930229" y="349528"/>
            <a:ext cx="1674495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>
              <a:lnSpc>
                <a:spcPts val="3600"/>
              </a:lnSpc>
              <a:defRPr/>
            </a:pPr>
            <a:r>
              <a:rPr lang="zh-CN" altLang="zh-CN" sz="3200" b="1">
                <a:solidFill>
                  <a:srgbClr val="0333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任务一</a:t>
            </a:r>
            <a:endParaRPr lang="zh-CN" altLang="zh-CN" sz="3200" b="1">
              <a:solidFill>
                <a:srgbClr val="0333BB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TextBox 26"/>
          <p:cNvSpPr txBox="1"/>
          <p:nvPr/>
        </p:nvSpPr>
        <p:spPr>
          <a:xfrm>
            <a:off x="1356463" y="2170551"/>
            <a:ext cx="3365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6455" r="3774" b="5287"/>
          <a:stretch>
            <a:fillRect/>
          </a:stretch>
        </p:blipFill>
        <p:spPr>
          <a:xfrm>
            <a:off x="5882005" y="2630805"/>
            <a:ext cx="5812790" cy="3701415"/>
          </a:xfrm>
          <a:prstGeom prst="rect">
            <a:avLst/>
          </a:prstGeom>
        </p:spPr>
      </p:pic>
      <p:pic>
        <p:nvPicPr>
          <p:cNvPr id="7" name="图片 6" descr="{768BFEBD-559E-4adf-91AB-DB5B8DC75162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8005" y="2493645"/>
            <a:ext cx="5391150" cy="38385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67815" y="1318260"/>
            <a:ext cx="94043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比较折线统计图和条形统计图</a:t>
            </a:r>
            <a:r>
              <a:rPr lang="en-US" altLang="zh-CN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        </a:t>
            </a:r>
            <a:endParaRPr lang="zh-CN" altLang="en-US" sz="32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17535" y="1318260"/>
            <a:ext cx="26428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不同点？</a:t>
            </a:r>
            <a:endParaRPr lang="zh-CN" altLang="en-US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9255" y="3019425"/>
            <a:ext cx="5410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latin typeface="华文楷体" panose="02010600040101010101" charset="-122"/>
                <a:ea typeface="华文楷体" panose="02010600040101010101" charset="-122"/>
              </a:rPr>
              <a:t>人数</a:t>
            </a:r>
            <a:endParaRPr lang="zh-CN" altLang="en-US" sz="12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17535" y="1290320"/>
            <a:ext cx="2232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相同点？</a:t>
            </a:r>
            <a:endParaRPr lang="zh-CN" altLang="en-US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mmexport17317362131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3090" y="569595"/>
            <a:ext cx="5307330" cy="3529330"/>
          </a:xfrm>
          <a:prstGeom prst="rect">
            <a:avLst/>
          </a:prstGeom>
        </p:spPr>
      </p:pic>
      <p:pic>
        <p:nvPicPr>
          <p:cNvPr id="6" name="图片 5" descr="mmexport17317172811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715" y="2514600"/>
            <a:ext cx="5791200" cy="3930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24585" y="4491990"/>
            <a:ext cx="4656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常阴沙花海</a:t>
            </a:r>
            <a:endParaRPr lang="zh-CN" altLang="en-US" sz="4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4375" y="456184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496810" y="1291590"/>
            <a:ext cx="263144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林里小坐</a:t>
            </a:r>
            <a:endParaRPr lang="zh-CN" altLang="en-US" sz="4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mmexport17317172348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5985" y="2591435"/>
            <a:ext cx="5668645" cy="35744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7035" y="4737100"/>
            <a:ext cx="569214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常北稻麦乐园小火车</a:t>
            </a:r>
            <a:endParaRPr lang="zh-CN" altLang="en-US" sz="4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99680" y="1244600"/>
            <a:ext cx="263144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闲心公社</a:t>
            </a:r>
            <a:endParaRPr lang="zh-CN" altLang="en-US" sz="4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90" y="706120"/>
            <a:ext cx="5117465" cy="34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10865" y="2743200"/>
            <a:ext cx="5591810" cy="3559175"/>
          </a:xfrm>
          <a:prstGeom prst="rect">
            <a:avLst/>
          </a:prstGeom>
        </p:spPr>
      </p:pic>
      <p:sp>
        <p:nvSpPr>
          <p:cNvPr id="84" name="矩形 83"/>
          <p:cNvSpPr/>
          <p:nvPr/>
        </p:nvSpPr>
        <p:spPr>
          <a:xfrm>
            <a:off x="1171500" y="378185"/>
            <a:ext cx="1823404" cy="5381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40125" y="2387600"/>
            <a:ext cx="4805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2023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年常阴沙每月旅游人数统计图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83400" y="2847975"/>
            <a:ext cx="1586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2024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11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930229" y="349528"/>
            <a:ext cx="1674495" cy="553085"/>
          </a:xfrm>
          <a:prstGeom prst="rect">
            <a:avLst/>
          </a:prstGeom>
        </p:spPr>
        <p:txBody>
          <a:bodyPr wrap="none">
            <a:spAutoFit/>
          </a:bodyPr>
          <a:p>
            <a:pPr lvl="0" indent="266700">
              <a:lnSpc>
                <a:spcPts val="3600"/>
              </a:lnSpc>
              <a:defRPr/>
            </a:pPr>
            <a:r>
              <a:rPr lang="zh-CN" altLang="en-US" sz="3200" b="1">
                <a:solidFill>
                  <a:srgbClr val="0333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任务二</a:t>
            </a:r>
            <a:endParaRPr lang="zh-CN" altLang="en-US" sz="3200" b="1">
              <a:solidFill>
                <a:srgbClr val="0333BB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48073" y="439629"/>
            <a:ext cx="573235" cy="481442"/>
            <a:chOff x="3378359" y="640707"/>
            <a:chExt cx="663790" cy="557497"/>
          </a:xfrm>
        </p:grpSpPr>
        <p:sp>
          <p:nvSpPr>
            <p:cNvPr id="35" name="图文框 34"/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4" name="图文框 53"/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753995" y="349250"/>
            <a:ext cx="96418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请同学们在学习单上绘制</a:t>
            </a:r>
            <a:r>
              <a:rPr lang="zh-CN" alt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折线统计图</a:t>
            </a:r>
            <a:endParaRPr lang="zh-CN" altLang="en-US" sz="4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24595" y="5718810"/>
            <a:ext cx="1290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横轴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35860" y="3185160"/>
            <a:ext cx="675005" cy="9766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纵轴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191510" y="5719445"/>
            <a:ext cx="637540" cy="4616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连接符 14"/>
          <p:cNvCxnSpPr>
            <a:stCxn id="12" idx="0"/>
            <a:endCxn id="4" idx="1"/>
          </p:cNvCxnSpPr>
          <p:nvPr/>
        </p:nvCxnSpPr>
        <p:spPr>
          <a:xfrm flipV="1">
            <a:off x="3867150" y="4832350"/>
            <a:ext cx="375285" cy="68389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流程图: 联系 11"/>
          <p:cNvSpPr/>
          <p:nvPr/>
        </p:nvSpPr>
        <p:spPr>
          <a:xfrm flipV="1">
            <a:off x="3829050" y="5440045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>
            <a:stCxn id="4" idx="1"/>
            <a:endCxn id="13" idx="5"/>
          </p:cNvCxnSpPr>
          <p:nvPr/>
        </p:nvCxnSpPr>
        <p:spPr>
          <a:xfrm flipV="1">
            <a:off x="4242435" y="4392295"/>
            <a:ext cx="410845" cy="44005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流程图: 联系 3"/>
          <p:cNvSpPr/>
          <p:nvPr/>
        </p:nvSpPr>
        <p:spPr>
          <a:xfrm flipV="1">
            <a:off x="4231005" y="476758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540125" y="5089525"/>
            <a:ext cx="6013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/>
              <a:t>0.6</a:t>
            </a:r>
            <a:endParaRPr lang="en-US" altLang="zh-CN" sz="1200" b="1"/>
          </a:p>
        </p:txBody>
      </p:sp>
      <p:sp>
        <p:nvSpPr>
          <p:cNvPr id="17" name="文本框 16"/>
          <p:cNvSpPr txBox="1"/>
          <p:nvPr/>
        </p:nvSpPr>
        <p:spPr>
          <a:xfrm>
            <a:off x="3905885" y="4453255"/>
            <a:ext cx="549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/>
              <a:t>0.85</a:t>
            </a:r>
            <a:endParaRPr lang="en-US" altLang="zh-CN" sz="1200" b="1"/>
          </a:p>
        </p:txBody>
      </p:sp>
      <p:sp>
        <p:nvSpPr>
          <p:cNvPr id="18" name="文本框 17"/>
          <p:cNvSpPr txBox="1"/>
          <p:nvPr/>
        </p:nvSpPr>
        <p:spPr>
          <a:xfrm>
            <a:off x="4364990" y="4074160"/>
            <a:ext cx="5232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/>
              <a:t>1.0</a:t>
            </a:r>
            <a:endParaRPr lang="en-US" altLang="zh-CN" sz="1200" b="1"/>
          </a:p>
        </p:txBody>
      </p:sp>
      <p:cxnSp>
        <p:nvCxnSpPr>
          <p:cNvPr id="29" name="直接连接符 28"/>
          <p:cNvCxnSpPr>
            <a:stCxn id="13" idx="0"/>
          </p:cNvCxnSpPr>
          <p:nvPr/>
        </p:nvCxnSpPr>
        <p:spPr>
          <a:xfrm flipV="1">
            <a:off x="4626610" y="4168775"/>
            <a:ext cx="365760" cy="28829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流程图: 联系 12"/>
          <p:cNvSpPr/>
          <p:nvPr/>
        </p:nvSpPr>
        <p:spPr>
          <a:xfrm flipV="1">
            <a:off x="4588510" y="4380865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1" name="直接连接符 30"/>
          <p:cNvCxnSpPr>
            <a:stCxn id="19" idx="2"/>
            <a:endCxn id="20" idx="2"/>
          </p:cNvCxnSpPr>
          <p:nvPr/>
        </p:nvCxnSpPr>
        <p:spPr>
          <a:xfrm>
            <a:off x="4954270" y="4150995"/>
            <a:ext cx="379730" cy="13271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20" idx="7"/>
            <a:endCxn id="21" idx="0"/>
          </p:cNvCxnSpPr>
          <p:nvPr/>
        </p:nvCxnSpPr>
        <p:spPr>
          <a:xfrm>
            <a:off x="5398770" y="4310380"/>
            <a:ext cx="309245" cy="6699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流程图: 联系 18"/>
          <p:cNvSpPr/>
          <p:nvPr/>
        </p:nvSpPr>
        <p:spPr>
          <a:xfrm flipV="1">
            <a:off x="4954270" y="4112895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4730115" y="3807460"/>
            <a:ext cx="6800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/>
              <a:t>1.1</a:t>
            </a:r>
            <a:endParaRPr lang="en-US" altLang="zh-CN" sz="1200" b="1"/>
          </a:p>
        </p:txBody>
      </p:sp>
      <p:sp>
        <p:nvSpPr>
          <p:cNvPr id="36" name="文本框 35"/>
          <p:cNvSpPr txBox="1"/>
          <p:nvPr/>
        </p:nvSpPr>
        <p:spPr>
          <a:xfrm>
            <a:off x="5135880" y="3886200"/>
            <a:ext cx="6102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/>
              <a:t>1.05</a:t>
            </a:r>
            <a:endParaRPr lang="en-US" altLang="zh-CN" sz="1200" b="1"/>
          </a:p>
        </p:txBody>
      </p:sp>
      <p:sp>
        <p:nvSpPr>
          <p:cNvPr id="20" name="流程图: 联系 19"/>
          <p:cNvSpPr/>
          <p:nvPr/>
        </p:nvSpPr>
        <p:spPr>
          <a:xfrm flipV="1">
            <a:off x="5334000" y="424561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stCxn id="21" idx="2"/>
            <a:endCxn id="22" idx="2"/>
          </p:cNvCxnSpPr>
          <p:nvPr/>
        </p:nvCxnSpPr>
        <p:spPr>
          <a:xfrm flipV="1">
            <a:off x="5669915" y="4805680"/>
            <a:ext cx="387985" cy="1365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联系 20"/>
          <p:cNvSpPr/>
          <p:nvPr/>
        </p:nvSpPr>
        <p:spPr>
          <a:xfrm flipV="1">
            <a:off x="5669915" y="4904105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8" name="直接连接符 37"/>
          <p:cNvCxnSpPr>
            <a:stCxn id="22" idx="2"/>
            <a:endCxn id="23" idx="1"/>
          </p:cNvCxnSpPr>
          <p:nvPr/>
        </p:nvCxnSpPr>
        <p:spPr>
          <a:xfrm flipV="1">
            <a:off x="6057900" y="4717415"/>
            <a:ext cx="372745" cy="8826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流程图: 联系 21"/>
          <p:cNvSpPr/>
          <p:nvPr/>
        </p:nvSpPr>
        <p:spPr>
          <a:xfrm flipV="1">
            <a:off x="6057900" y="476758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9" name="直接连接符 38"/>
          <p:cNvCxnSpPr>
            <a:stCxn id="23" idx="5"/>
            <a:endCxn id="24" idx="4"/>
          </p:cNvCxnSpPr>
          <p:nvPr/>
        </p:nvCxnSpPr>
        <p:spPr>
          <a:xfrm flipV="1">
            <a:off x="6483985" y="4112895"/>
            <a:ext cx="361315" cy="55118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流程图: 联系 22"/>
          <p:cNvSpPr/>
          <p:nvPr/>
        </p:nvSpPr>
        <p:spPr>
          <a:xfrm flipV="1">
            <a:off x="6419215" y="4652645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6845300" y="3515995"/>
            <a:ext cx="361950" cy="58547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图: 联系 23"/>
          <p:cNvSpPr/>
          <p:nvPr/>
        </p:nvSpPr>
        <p:spPr>
          <a:xfrm flipV="1">
            <a:off x="6807200" y="4112895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1" name="直接连接符 40"/>
          <p:cNvCxnSpPr/>
          <p:nvPr/>
        </p:nvCxnSpPr>
        <p:spPr>
          <a:xfrm>
            <a:off x="7207250" y="3569335"/>
            <a:ext cx="327025" cy="11017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流程图: 联系 25"/>
          <p:cNvSpPr/>
          <p:nvPr/>
        </p:nvSpPr>
        <p:spPr>
          <a:xfrm flipV="1">
            <a:off x="7142480" y="3515995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3" name="直接连接符 42"/>
          <p:cNvCxnSpPr>
            <a:stCxn id="27" idx="7"/>
            <a:endCxn id="28" idx="6"/>
          </p:cNvCxnSpPr>
          <p:nvPr/>
        </p:nvCxnSpPr>
        <p:spPr>
          <a:xfrm>
            <a:off x="7562215" y="4705985"/>
            <a:ext cx="407035" cy="34353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流程图: 联系 26"/>
          <p:cNvSpPr/>
          <p:nvPr/>
        </p:nvSpPr>
        <p:spPr>
          <a:xfrm flipV="1">
            <a:off x="7497445" y="4641215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流程图: 联系 27"/>
          <p:cNvSpPr/>
          <p:nvPr/>
        </p:nvSpPr>
        <p:spPr>
          <a:xfrm flipV="1">
            <a:off x="7893050" y="501142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5541645" y="5049520"/>
            <a:ext cx="11080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/>
              <a:t>0.8</a:t>
            </a:r>
            <a:endParaRPr lang="en-US" altLang="zh-CN" sz="1200" b="1"/>
          </a:p>
        </p:txBody>
      </p:sp>
      <p:sp>
        <p:nvSpPr>
          <p:cNvPr id="45" name="文本框 44"/>
          <p:cNvSpPr txBox="1"/>
          <p:nvPr/>
        </p:nvSpPr>
        <p:spPr>
          <a:xfrm>
            <a:off x="5669915" y="4392295"/>
            <a:ext cx="7239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/>
              <a:t>0.85</a:t>
            </a:r>
            <a:endParaRPr lang="en-US" altLang="zh-CN" sz="1200" b="1"/>
          </a:p>
        </p:txBody>
      </p:sp>
      <p:sp>
        <p:nvSpPr>
          <p:cNvPr id="46" name="文本框 45"/>
          <p:cNvSpPr txBox="1"/>
          <p:nvPr/>
        </p:nvSpPr>
        <p:spPr>
          <a:xfrm>
            <a:off x="6187440" y="4310380"/>
            <a:ext cx="462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/>
              <a:t>0.9</a:t>
            </a:r>
            <a:endParaRPr lang="en-US" altLang="zh-CN" sz="1200" b="1"/>
          </a:p>
        </p:txBody>
      </p:sp>
      <p:sp>
        <p:nvSpPr>
          <p:cNvPr id="47" name="文本框 46"/>
          <p:cNvSpPr txBox="1"/>
          <p:nvPr/>
        </p:nvSpPr>
        <p:spPr>
          <a:xfrm>
            <a:off x="6598920" y="3798570"/>
            <a:ext cx="8547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/>
              <a:t>1.1</a:t>
            </a:r>
            <a:endParaRPr lang="en-US" altLang="zh-CN" sz="1200" b="1"/>
          </a:p>
        </p:txBody>
      </p:sp>
      <p:sp>
        <p:nvSpPr>
          <p:cNvPr id="48" name="文本框 47"/>
          <p:cNvSpPr txBox="1"/>
          <p:nvPr/>
        </p:nvSpPr>
        <p:spPr>
          <a:xfrm>
            <a:off x="6955790" y="3185160"/>
            <a:ext cx="880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/>
              <a:t>1.3</a:t>
            </a:r>
            <a:endParaRPr lang="en-US" altLang="zh-CN" sz="1200" b="1"/>
          </a:p>
        </p:txBody>
      </p:sp>
      <p:sp>
        <p:nvSpPr>
          <p:cNvPr id="49" name="文本框 48"/>
          <p:cNvSpPr txBox="1"/>
          <p:nvPr/>
        </p:nvSpPr>
        <p:spPr>
          <a:xfrm>
            <a:off x="7453630" y="4349750"/>
            <a:ext cx="6280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/>
              <a:t>0.9</a:t>
            </a:r>
            <a:endParaRPr lang="en-US" altLang="zh-CN" sz="1200" b="1"/>
          </a:p>
        </p:txBody>
      </p:sp>
      <p:sp>
        <p:nvSpPr>
          <p:cNvPr id="50" name="文本框 49"/>
          <p:cNvSpPr txBox="1"/>
          <p:nvPr/>
        </p:nvSpPr>
        <p:spPr>
          <a:xfrm>
            <a:off x="7858760" y="4694555"/>
            <a:ext cx="6108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/>
              <a:t>0.75</a:t>
            </a:r>
            <a:endParaRPr lang="en-US" altLang="zh-CN" sz="1200" b="1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035" y="1117600"/>
            <a:ext cx="808609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  <p:bldP spid="11" grpId="0"/>
      <p:bldP spid="11" grpId="1"/>
      <p:bldP spid="10" grpId="0"/>
      <p:bldP spid="10" grpId="1"/>
      <p:bldP spid="3" grpId="0" animBg="1"/>
      <p:bldP spid="3" grpId="1" animBg="1"/>
      <p:bldP spid="12" grpId="0" animBg="1"/>
      <p:bldP spid="12" grpId="1" animBg="1"/>
      <p:bldP spid="16" grpId="0"/>
      <p:bldP spid="16" grpId="1"/>
      <p:bldP spid="4" grpId="0" animBg="1"/>
      <p:bldP spid="4" grpId="1" animBg="1"/>
      <p:bldP spid="17" grpId="0"/>
      <p:bldP spid="17" grpId="1"/>
      <p:bldP spid="13" grpId="0" animBg="1"/>
      <p:bldP spid="13" grpId="1" animBg="1"/>
      <p:bldP spid="18" grpId="0"/>
      <p:bldP spid="18" grpId="1"/>
      <p:bldP spid="19" grpId="0" animBg="1"/>
      <p:bldP spid="19" grpId="1" animBg="1"/>
      <p:bldP spid="33" grpId="0"/>
      <p:bldP spid="33" grpId="1"/>
      <p:bldP spid="36" grpId="0"/>
      <p:bldP spid="36" grpId="1"/>
      <p:bldP spid="20" grpId="0" animBg="1"/>
      <p:bldP spid="20" grpId="1" animBg="1"/>
      <p:bldP spid="44" grpId="0"/>
      <p:bldP spid="44" grpId="1"/>
      <p:bldP spid="21" grpId="0" animBg="1"/>
      <p:bldP spid="21" grpId="1" animBg="1"/>
      <p:bldP spid="22" grpId="0" animBg="1"/>
      <p:bldP spid="22" grpId="1" animBg="1"/>
      <p:bldP spid="45" grpId="0"/>
      <p:bldP spid="45" grpId="1"/>
      <p:bldP spid="46" grpId="0"/>
      <p:bldP spid="46" grpId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48" grpId="0"/>
      <p:bldP spid="48" grpId="1"/>
      <p:bldP spid="49" grpId="0"/>
      <p:bldP spid="49" grpId="1"/>
      <p:bldP spid="27" grpId="0" animBg="1"/>
      <p:bldP spid="27" grpId="1" animBg="1"/>
      <p:bldP spid="50" grpId="0"/>
      <p:bldP spid="50" grpId="1"/>
      <p:bldP spid="28" grpId="0" animBg="1"/>
      <p:bldP spid="28" grpId="1" animBg="1"/>
      <p:bldP spid="47" grpId="0"/>
      <p:bldP spid="4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r="539" b="2118"/>
          <a:stretch>
            <a:fillRect/>
          </a:stretch>
        </p:blipFill>
        <p:spPr>
          <a:xfrm>
            <a:off x="1783715" y="1716405"/>
            <a:ext cx="8907145" cy="44024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807450" y="2272665"/>
            <a:ext cx="149987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en-US" altLang="zh-CN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2024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</a:t>
            </a:r>
            <a:r>
              <a:rPr lang="en-US" altLang="zh-CN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11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月</a:t>
            </a:r>
            <a:endParaRPr lang="zh-CN" altLang="en-US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99665" y="1357630"/>
            <a:ext cx="8839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2020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-2024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年常阴沙旅游投资情况统计图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2650,&quot;width&quot;:11980}"/>
</p:tagLst>
</file>

<file path=ppt/tags/tag2.xml><?xml version="1.0" encoding="utf-8"?>
<p:tagLst xmlns:p="http://schemas.openxmlformats.org/presentationml/2006/main">
  <p:tag name="KSO_WM_UNIT_PLACING_PICTURE_USER_VIEWPORT" val="{&quot;height&quot;:4499,&quot;width&quot;:8562}"/>
</p:tagLst>
</file>

<file path=ppt/tags/tag3.xml><?xml version="1.0" encoding="utf-8"?>
<p:tagLst xmlns:p="http://schemas.openxmlformats.org/presentationml/2006/main">
  <p:tag name="KSO_WM_UNIT_PLACING_PICTURE_USER_VIEWPORT" val="{&quot;height&quot;:4603,&quot;width&quot;:8490}"/>
</p:tagLst>
</file>

<file path=ppt/tags/tag4.xml><?xml version="1.0" encoding="utf-8"?>
<p:tagLst xmlns:p="http://schemas.openxmlformats.org/presentationml/2006/main">
  <p:tag name="KSO_WM_UNIT_PLACING_PICTURE_USER_VIEWPORT" val="{&quot;height&quot;:8510,&quot;width&quot;:12800}"/>
</p:tagLst>
</file>

<file path=ppt/tags/tag5.xml><?xml version="1.0" encoding="utf-8"?>
<p:tagLst xmlns:p="http://schemas.openxmlformats.org/presentationml/2006/main">
  <p:tag name="KSO_WM_UNIT_PLACING_PICTURE_USER_VIEWPORT" val="{&quot;height&quot;:5605,&quot;width&quot;:8806}"/>
</p:tagLst>
</file>

<file path=ppt/tags/tag6.xml><?xml version="1.0" encoding="utf-8"?>
<p:tagLst xmlns:p="http://schemas.openxmlformats.org/presentationml/2006/main">
  <p:tag name="REFSHAPE" val="926687804"/>
  <p:tag name="KSO_WM_UNIT_PLACING_PICTURE_USER_VIEWPORT" val="{&quot;height&quot;:7208.9889763779529,&quot;width&quot;:8518.313385826772}"/>
</p:tagLst>
</file>

<file path=ppt/tags/tag7.xml><?xml version="1.0" encoding="utf-8"?>
<p:tagLst xmlns:p="http://schemas.openxmlformats.org/presentationml/2006/main">
  <p:tag name="KSO_WM_UNIT_PLACING_PICTURE_USER_VIEWPORT" val="{&quot;height&quot;:4168,&quot;width&quot;:9115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jqutsx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WPS 演示</Application>
  <PresentationFormat>宽屏</PresentationFormat>
  <Paragraphs>107</Paragraphs>
  <Slides>16</Slides>
  <Notes>24</Notes>
  <HiddenSlides>0</HiddenSlides>
  <MMClips>4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微软雅黑</vt:lpstr>
      <vt:lpstr>黑体</vt:lpstr>
      <vt:lpstr>Calibri</vt:lpstr>
      <vt:lpstr>楷体</vt:lpstr>
      <vt:lpstr>仿宋</vt:lpstr>
      <vt:lpstr>华文楷体</vt:lpstr>
      <vt:lpstr>方正细谭黑简体</vt:lpstr>
      <vt:lpstr>Arial Unicode MS</vt:lpstr>
      <vt:lpstr>等线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第一PPT，www.1ppt.com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树枝上的女孩</dc:title>
  <dc:creator>第一PPT</dc:creator>
  <cp:keywords>www.1ppt.com</cp:keywords>
  <dc:description>www.1ppt.com</dc:description>
  <cp:lastModifiedBy>左右</cp:lastModifiedBy>
  <cp:revision>329</cp:revision>
  <dcterms:created xsi:type="dcterms:W3CDTF">2017-11-30T15:06:00Z</dcterms:created>
  <dcterms:modified xsi:type="dcterms:W3CDTF">2024-12-12T05:55:46Z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CB131C06F5C14055BC9CE89FF51238D7</vt:lpwstr>
  </property>
</Properties>
</file>