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3"/>
    <p:sldId id="556" r:id="rId4"/>
    <p:sldId id="1086" r:id="rId5"/>
    <p:sldId id="1085" r:id="rId6"/>
    <p:sldId id="1165" r:id="rId7"/>
    <p:sldId id="298" r:id="rId8"/>
    <p:sldId id="470" r:id="rId9"/>
    <p:sldId id="1087" r:id="rId10"/>
    <p:sldId id="1241" r:id="rId11"/>
    <p:sldId id="1089" r:id="rId12"/>
    <p:sldId id="1288" r:id="rId13"/>
    <p:sldId id="258" r:id="rId14"/>
    <p:sldId id="474" r:id="rId15"/>
    <p:sldId id="1003" r:id="rId16"/>
    <p:sldId id="1000" r:id="rId17"/>
    <p:sldId id="300" r:id="rId18"/>
    <p:sldId id="1001" r:id="rId19"/>
    <p:sldId id="544" r:id="rId20"/>
    <p:sldId id="930" r:id="rId21"/>
    <p:sldId id="850" r:id="rId22"/>
    <p:sldId id="931" r:id="rId23"/>
    <p:sldId id="1135" r:id="rId24"/>
    <p:sldId id="1092" r:id="rId25"/>
    <p:sldId id="304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1707"/>
    <a:srgbClr val="00B0F0"/>
    <a:srgbClr val="222323"/>
    <a:srgbClr val="FFFFFF"/>
    <a:srgbClr val="F8DED0"/>
    <a:srgbClr val="DE2826"/>
    <a:srgbClr val="CCFF66"/>
    <a:srgbClr val="F39DB6"/>
    <a:srgbClr val="FAD6E2"/>
    <a:srgbClr val="DAF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54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8.wav"/><Relationship Id="rId2" Type="http://schemas.openxmlformats.org/officeDocument/2006/relationships/image" Target="../media/image23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tags" Target="../tags/tag81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8" Type="http://schemas.openxmlformats.org/officeDocument/2006/relationships/slideLayout" Target="../slideLayouts/slideLayout3.xml"/><Relationship Id="rId17" Type="http://schemas.openxmlformats.org/officeDocument/2006/relationships/audio" Target="../media/audio13.wav"/><Relationship Id="rId16" Type="http://schemas.openxmlformats.org/officeDocument/2006/relationships/audio" Target="../media/audio12.wav"/><Relationship Id="rId15" Type="http://schemas.openxmlformats.org/officeDocument/2006/relationships/image" Target="../media/image27.png"/><Relationship Id="rId14" Type="http://schemas.openxmlformats.org/officeDocument/2006/relationships/tags" Target="../tags/tag86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tags" Target="../tags/tag87.xml"/><Relationship Id="rId4" Type="http://schemas.openxmlformats.org/officeDocument/2006/relationships/image" Target="../media/image28.png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tags" Target="../tags/tag88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9" Type="http://schemas.openxmlformats.org/officeDocument/2006/relationships/slideLayout" Target="../slideLayouts/slideLayout1.xml"/><Relationship Id="rId18" Type="http://schemas.openxmlformats.org/officeDocument/2006/relationships/audio" Target="../media/audio13.wav"/><Relationship Id="rId17" Type="http://schemas.openxmlformats.org/officeDocument/2006/relationships/audio" Target="../media/audio12.wav"/><Relationship Id="rId16" Type="http://schemas.openxmlformats.org/officeDocument/2006/relationships/tags" Target="../tags/tag94.xml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image" Target="../media/image32.jpeg"/><Relationship Id="rId10" Type="http://schemas.openxmlformats.org/officeDocument/2006/relationships/tags" Target="../tags/tag89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image" Target="../media/image33.png"/><Relationship Id="rId2" Type="http://schemas.openxmlformats.org/officeDocument/2006/relationships/tags" Target="../tags/tag95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25.png"/><Relationship Id="rId16" Type="http://schemas.microsoft.com/office/2007/relationships/media" Target="../media/media2.mp3"/><Relationship Id="rId15" Type="http://schemas.openxmlformats.org/officeDocument/2006/relationships/audio" Target="../media/media2.mp3"/><Relationship Id="rId14" Type="http://schemas.openxmlformats.org/officeDocument/2006/relationships/image" Target="../media/image10.png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8.png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9" Type="http://schemas.openxmlformats.org/officeDocument/2006/relationships/audio" Target="../media/audio13.wav"/><Relationship Id="rId18" Type="http://schemas.openxmlformats.org/officeDocument/2006/relationships/audio" Target="../media/audio12.wav"/><Relationship Id="rId17" Type="http://schemas.openxmlformats.org/officeDocument/2006/relationships/tags" Target="../tags/tag113.xml"/><Relationship Id="rId16" Type="http://schemas.openxmlformats.org/officeDocument/2006/relationships/tags" Target="../tags/tag112.xml"/><Relationship Id="rId15" Type="http://schemas.openxmlformats.org/officeDocument/2006/relationships/tags" Target="../tags/tag111.xml"/><Relationship Id="rId14" Type="http://schemas.openxmlformats.org/officeDocument/2006/relationships/image" Target="../media/image34.jpeg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image" Target="../media/image27.pn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tags" Target="../tags/tag115.xml"/><Relationship Id="rId4" Type="http://schemas.openxmlformats.org/officeDocument/2006/relationships/image" Target="../media/image36.jpeg"/><Relationship Id="rId3" Type="http://schemas.openxmlformats.org/officeDocument/2006/relationships/tags" Target="../tags/tag114.xml"/><Relationship Id="rId2" Type="http://schemas.openxmlformats.org/officeDocument/2006/relationships/image" Target="../media/image35.png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image" Target="../media/image39.png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image" Target="../media/image38.png"/><Relationship Id="rId4" Type="http://schemas.openxmlformats.org/officeDocument/2006/relationships/tags" Target="../tags/tag117.xml"/><Relationship Id="rId3" Type="http://schemas.openxmlformats.org/officeDocument/2006/relationships/image" Target="../media/image37.png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116.xml"/><Relationship Id="rId19" Type="http://schemas.openxmlformats.org/officeDocument/2006/relationships/audio" Target="../media/audio15.wav"/><Relationship Id="rId18" Type="http://schemas.openxmlformats.org/officeDocument/2006/relationships/audio" Target="../media/audio14.wav"/><Relationship Id="rId17" Type="http://schemas.openxmlformats.org/officeDocument/2006/relationships/image" Target="../media/image12.png"/><Relationship Id="rId16" Type="http://schemas.openxmlformats.org/officeDocument/2006/relationships/tags" Target="../tags/tag125.xml"/><Relationship Id="rId15" Type="http://schemas.openxmlformats.org/officeDocument/2006/relationships/tags" Target="../tags/tag124.xml"/><Relationship Id="rId14" Type="http://schemas.openxmlformats.org/officeDocument/2006/relationships/image" Target="../media/image41.png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image" Target="../media/image40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tags" Target="../tags/tag4.xml"/><Relationship Id="rId3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image" Target="../media/image44.png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image" Target="../media/image43.png"/><Relationship Id="rId4" Type="http://schemas.openxmlformats.org/officeDocument/2006/relationships/tags" Target="../tags/tag127.xml"/><Relationship Id="rId3" Type="http://schemas.openxmlformats.org/officeDocument/2006/relationships/image" Target="../media/image42.png"/><Relationship Id="rId21" Type="http://schemas.openxmlformats.org/officeDocument/2006/relationships/slideLayout" Target="../slideLayouts/slideLayout1.xml"/><Relationship Id="rId20" Type="http://schemas.openxmlformats.org/officeDocument/2006/relationships/audio" Target="../media/audio14.wav"/><Relationship Id="rId2" Type="http://schemas.openxmlformats.org/officeDocument/2006/relationships/tags" Target="../tags/tag126.xml"/><Relationship Id="rId19" Type="http://schemas.openxmlformats.org/officeDocument/2006/relationships/audio" Target="../media/audio15.wav"/><Relationship Id="rId18" Type="http://schemas.openxmlformats.org/officeDocument/2006/relationships/image" Target="../media/image48.png"/><Relationship Id="rId17" Type="http://schemas.openxmlformats.org/officeDocument/2006/relationships/image" Target="../media/image12.png"/><Relationship Id="rId16" Type="http://schemas.openxmlformats.org/officeDocument/2006/relationships/tags" Target="../tags/tag133.xml"/><Relationship Id="rId15" Type="http://schemas.openxmlformats.org/officeDocument/2006/relationships/image" Target="../media/image41.png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image" Target="../media/image47.png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image" Target="../media/image41.png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image" Target="../media/image43.png"/><Relationship Id="rId24" Type="http://schemas.openxmlformats.org/officeDocument/2006/relationships/slideLayout" Target="../slideLayouts/slideLayout1.xml"/><Relationship Id="rId23" Type="http://schemas.openxmlformats.org/officeDocument/2006/relationships/audio" Target="../media/audio15.wav"/><Relationship Id="rId22" Type="http://schemas.openxmlformats.org/officeDocument/2006/relationships/audio" Target="../media/audio14.wav"/><Relationship Id="rId21" Type="http://schemas.openxmlformats.org/officeDocument/2006/relationships/image" Target="../media/image12.png"/><Relationship Id="rId20" Type="http://schemas.openxmlformats.org/officeDocument/2006/relationships/tags" Target="../tags/tag145.xml"/><Relationship Id="rId2" Type="http://schemas.openxmlformats.org/officeDocument/2006/relationships/tags" Target="../tags/tag134.xml"/><Relationship Id="rId19" Type="http://schemas.openxmlformats.org/officeDocument/2006/relationships/tags" Target="../tags/tag144.xml"/><Relationship Id="rId18" Type="http://schemas.openxmlformats.org/officeDocument/2006/relationships/tags" Target="../tags/tag143.xml"/><Relationship Id="rId17" Type="http://schemas.openxmlformats.org/officeDocument/2006/relationships/image" Target="../media/image51.png"/><Relationship Id="rId16" Type="http://schemas.openxmlformats.org/officeDocument/2006/relationships/tags" Target="../tags/tag142.xml"/><Relationship Id="rId15" Type="http://schemas.openxmlformats.org/officeDocument/2006/relationships/image" Target="../media/image50.png"/><Relationship Id="rId14" Type="http://schemas.openxmlformats.org/officeDocument/2006/relationships/image" Target="../media/image49.png"/><Relationship Id="rId13" Type="http://schemas.openxmlformats.org/officeDocument/2006/relationships/image" Target="../media/image42.png"/><Relationship Id="rId12" Type="http://schemas.openxmlformats.org/officeDocument/2006/relationships/tags" Target="../tags/tag141.xml"/><Relationship Id="rId11" Type="http://schemas.openxmlformats.org/officeDocument/2006/relationships/image" Target="../media/image44.png"/><Relationship Id="rId10" Type="http://schemas.openxmlformats.org/officeDocument/2006/relationships/tags" Target="../tags/tag140.xml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8" Type="http://schemas.openxmlformats.org/officeDocument/2006/relationships/slideLayout" Target="../slideLayouts/slideLayout1.xml"/><Relationship Id="rId17" Type="http://schemas.openxmlformats.org/officeDocument/2006/relationships/audio" Target="../media/audio16.wav"/><Relationship Id="rId16" Type="http://schemas.openxmlformats.org/officeDocument/2006/relationships/tags" Target="../tags/tag153.xml"/><Relationship Id="rId15" Type="http://schemas.openxmlformats.org/officeDocument/2006/relationships/tags" Target="../tags/tag152.xml"/><Relationship Id="rId14" Type="http://schemas.openxmlformats.org/officeDocument/2006/relationships/tags" Target="../tags/tag151.xml"/><Relationship Id="rId13" Type="http://schemas.openxmlformats.org/officeDocument/2006/relationships/tags" Target="../tags/tag150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image" Target="../media/image27.png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image" Target="../media/image6.png"/><Relationship Id="rId31" Type="http://schemas.openxmlformats.org/officeDocument/2006/relationships/slideLayout" Target="../slideLayouts/slideLayout1.xml"/><Relationship Id="rId30" Type="http://schemas.openxmlformats.org/officeDocument/2006/relationships/audio" Target="../media/audio3.wav"/><Relationship Id="rId3" Type="http://schemas.openxmlformats.org/officeDocument/2006/relationships/tags" Target="../tags/tag6.xml"/><Relationship Id="rId29" Type="http://schemas.openxmlformats.org/officeDocument/2006/relationships/audio" Target="../media/audio2.wav"/><Relationship Id="rId28" Type="http://schemas.openxmlformats.org/officeDocument/2006/relationships/tags" Target="../tags/tag30.xml"/><Relationship Id="rId27" Type="http://schemas.openxmlformats.org/officeDocument/2006/relationships/tags" Target="../tags/tag29.xml"/><Relationship Id="rId26" Type="http://schemas.openxmlformats.org/officeDocument/2006/relationships/tags" Target="../tags/tag28.xml"/><Relationship Id="rId25" Type="http://schemas.openxmlformats.org/officeDocument/2006/relationships/tags" Target="../tags/tag27.xml"/><Relationship Id="rId24" Type="http://schemas.openxmlformats.org/officeDocument/2006/relationships/tags" Target="../tags/tag26.xml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tags" Target="../tags/tag5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4" Type="http://schemas.openxmlformats.org/officeDocument/2006/relationships/slideLayout" Target="../slideLayouts/slideLayout1.xml"/><Relationship Id="rId53" Type="http://schemas.openxmlformats.org/officeDocument/2006/relationships/audio" Target="../media/audio7.wav"/><Relationship Id="rId52" Type="http://schemas.openxmlformats.org/officeDocument/2006/relationships/audio" Target="../media/audio6.wav"/><Relationship Id="rId51" Type="http://schemas.openxmlformats.org/officeDocument/2006/relationships/audio" Target="../media/audio5.wav"/><Relationship Id="rId50" Type="http://schemas.openxmlformats.org/officeDocument/2006/relationships/audio" Target="../media/audio4.wav"/><Relationship Id="rId5" Type="http://schemas.openxmlformats.org/officeDocument/2006/relationships/tags" Target="../tags/tag33.xml"/><Relationship Id="rId49" Type="http://schemas.openxmlformats.org/officeDocument/2006/relationships/tags" Target="../tags/tag76.xml"/><Relationship Id="rId48" Type="http://schemas.openxmlformats.org/officeDocument/2006/relationships/tags" Target="../tags/tag75.xml"/><Relationship Id="rId47" Type="http://schemas.openxmlformats.org/officeDocument/2006/relationships/tags" Target="../tags/tag74.xml"/><Relationship Id="rId46" Type="http://schemas.openxmlformats.org/officeDocument/2006/relationships/tags" Target="../tags/tag73.xml"/><Relationship Id="rId45" Type="http://schemas.openxmlformats.org/officeDocument/2006/relationships/tags" Target="../tags/tag72.xml"/><Relationship Id="rId44" Type="http://schemas.openxmlformats.org/officeDocument/2006/relationships/tags" Target="../tags/tag71.xml"/><Relationship Id="rId43" Type="http://schemas.openxmlformats.org/officeDocument/2006/relationships/tags" Target="../tags/tag70.xml"/><Relationship Id="rId42" Type="http://schemas.openxmlformats.org/officeDocument/2006/relationships/image" Target="../media/image7.png"/><Relationship Id="rId41" Type="http://schemas.openxmlformats.org/officeDocument/2006/relationships/tags" Target="../tags/tag69.xml"/><Relationship Id="rId40" Type="http://schemas.openxmlformats.org/officeDocument/2006/relationships/tags" Target="../tags/tag68.xml"/><Relationship Id="rId4" Type="http://schemas.openxmlformats.org/officeDocument/2006/relationships/image" Target="../media/image6.png"/><Relationship Id="rId39" Type="http://schemas.openxmlformats.org/officeDocument/2006/relationships/tags" Target="../tags/tag67.xml"/><Relationship Id="rId38" Type="http://schemas.openxmlformats.org/officeDocument/2006/relationships/tags" Target="../tags/tag66.xml"/><Relationship Id="rId37" Type="http://schemas.openxmlformats.org/officeDocument/2006/relationships/tags" Target="../tags/tag65.xml"/><Relationship Id="rId36" Type="http://schemas.openxmlformats.org/officeDocument/2006/relationships/tags" Target="../tags/tag64.xml"/><Relationship Id="rId35" Type="http://schemas.openxmlformats.org/officeDocument/2006/relationships/tags" Target="../tags/tag63.xml"/><Relationship Id="rId34" Type="http://schemas.openxmlformats.org/officeDocument/2006/relationships/tags" Target="../tags/tag62.xml"/><Relationship Id="rId33" Type="http://schemas.openxmlformats.org/officeDocument/2006/relationships/tags" Target="../tags/tag61.xml"/><Relationship Id="rId32" Type="http://schemas.openxmlformats.org/officeDocument/2006/relationships/tags" Target="../tags/tag60.xml"/><Relationship Id="rId31" Type="http://schemas.openxmlformats.org/officeDocument/2006/relationships/tags" Target="../tags/tag59.xml"/><Relationship Id="rId30" Type="http://schemas.openxmlformats.org/officeDocument/2006/relationships/tags" Target="../tags/tag58.xml"/><Relationship Id="rId3" Type="http://schemas.openxmlformats.org/officeDocument/2006/relationships/tags" Target="../tags/tag32.xml"/><Relationship Id="rId29" Type="http://schemas.openxmlformats.org/officeDocument/2006/relationships/tags" Target="../tags/tag57.xml"/><Relationship Id="rId28" Type="http://schemas.openxmlformats.org/officeDocument/2006/relationships/tags" Target="../tags/tag56.xml"/><Relationship Id="rId27" Type="http://schemas.openxmlformats.org/officeDocument/2006/relationships/tags" Target="../tags/tag55.xml"/><Relationship Id="rId26" Type="http://schemas.openxmlformats.org/officeDocument/2006/relationships/tags" Target="../tags/tag54.xml"/><Relationship Id="rId25" Type="http://schemas.openxmlformats.org/officeDocument/2006/relationships/tags" Target="../tags/tag53.xml"/><Relationship Id="rId24" Type="http://schemas.openxmlformats.org/officeDocument/2006/relationships/tags" Target="../tags/tag52.xml"/><Relationship Id="rId23" Type="http://schemas.openxmlformats.org/officeDocument/2006/relationships/tags" Target="../tags/tag51.xml"/><Relationship Id="rId22" Type="http://schemas.openxmlformats.org/officeDocument/2006/relationships/tags" Target="../tags/tag50.xml"/><Relationship Id="rId21" Type="http://schemas.openxmlformats.org/officeDocument/2006/relationships/tags" Target="../tags/tag49.xml"/><Relationship Id="rId20" Type="http://schemas.openxmlformats.org/officeDocument/2006/relationships/tags" Target="../tags/tag48.xml"/><Relationship Id="rId2" Type="http://schemas.openxmlformats.org/officeDocument/2006/relationships/tags" Target="../tags/tag31.xml"/><Relationship Id="rId19" Type="http://schemas.openxmlformats.org/officeDocument/2006/relationships/tags" Target="../tags/tag47.xml"/><Relationship Id="rId18" Type="http://schemas.openxmlformats.org/officeDocument/2006/relationships/tags" Target="../tags/tag46.xml"/><Relationship Id="rId17" Type="http://schemas.openxmlformats.org/officeDocument/2006/relationships/tags" Target="../tags/tag45.xml"/><Relationship Id="rId16" Type="http://schemas.openxmlformats.org/officeDocument/2006/relationships/tags" Target="../tags/tag44.xml"/><Relationship Id="rId15" Type="http://schemas.openxmlformats.org/officeDocument/2006/relationships/tags" Target="../tags/tag43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8.wav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8.wav"/><Relationship Id="rId13" Type="http://schemas.openxmlformats.org/officeDocument/2006/relationships/audio" Target="../media/audio11.wav"/><Relationship Id="rId12" Type="http://schemas.openxmlformats.org/officeDocument/2006/relationships/audio" Target="../media/audio10.wav"/><Relationship Id="rId11" Type="http://schemas.openxmlformats.org/officeDocument/2006/relationships/audio" Target="../media/audio9.wav"/><Relationship Id="rId10" Type="http://schemas.openxmlformats.org/officeDocument/2006/relationships/image" Target="../media/image22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8.wav"/><Relationship Id="rId2" Type="http://schemas.openxmlformats.org/officeDocument/2006/relationships/image" Target="../media/image23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041400" y="2732405"/>
            <a:ext cx="9906000" cy="1073150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4800" b="0" i="0" dirty="0">
                <a:solidFill>
                  <a:srgbClr val="000000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</a:rPr>
              <a:t>两位数乘整十位数的口算和估算</a:t>
            </a:r>
            <a:endParaRPr lang="zh-CN" altLang="en-US" sz="48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ctr"/>
          </a:p>
          <a:p>
            <a:pPr marL="0" algn="ctr"/>
          </a:p>
        </p:txBody>
      </p:sp>
      <p:sp>
        <p:nvSpPr>
          <p:cNvPr id="50" name="文本框 96"/>
          <p:cNvSpPr txBox="1"/>
          <p:nvPr>
            <p:custDataLst>
              <p:tags r:id="rId2"/>
            </p:custDataLst>
          </p:nvPr>
        </p:nvSpPr>
        <p:spPr>
          <a:xfrm>
            <a:off x="5134610" y="4312920"/>
            <a:ext cx="5221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张家港市合兴小学    石榴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96"/>
          <p:cNvSpPr txBox="1"/>
          <p:nvPr>
            <p:custDataLst>
              <p:tags r:id="rId3"/>
            </p:custDataLst>
          </p:nvPr>
        </p:nvSpPr>
        <p:spPr>
          <a:xfrm>
            <a:off x="789305" y="728345"/>
            <a:ext cx="3109595" cy="412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苏教版</a:t>
            </a:r>
            <a:r>
              <a:rPr lang="zh-CN" altLang="en-US" sz="2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 </a:t>
            </a:r>
            <a:r>
              <a:rPr lang="zh-CN" altLang="en-US" sz="20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数学</a:t>
            </a:r>
            <a:r>
              <a:rPr lang="zh-CN" altLang="en-US" sz="2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 </a:t>
            </a:r>
            <a:r>
              <a:rPr lang="zh-CN" altLang="en-US" sz="20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三年级</a:t>
            </a:r>
            <a:r>
              <a:rPr lang="zh-CN" altLang="en-US" sz="2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 </a:t>
            </a:r>
            <a:r>
              <a:rPr lang="zh-CN" altLang="en-US" sz="20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下册</a:t>
            </a:r>
            <a:endParaRPr lang="zh-CN" altLang="en-US" sz="2000" b="0" i="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矩形 411"/>
          <p:cNvSpPr/>
          <p:nvPr/>
        </p:nvSpPr>
        <p:spPr>
          <a:xfrm rot="5400000">
            <a:off x="2764790" y="1977390"/>
            <a:ext cx="1883410" cy="4839970"/>
          </a:xfrm>
          <a:prstGeom prst="rect">
            <a:avLst/>
          </a:prstGeom>
          <a:solidFill>
            <a:srgbClr val="00B0F0">
              <a:alpha val="69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1" name="矩形 410"/>
          <p:cNvSpPr/>
          <p:nvPr/>
        </p:nvSpPr>
        <p:spPr>
          <a:xfrm>
            <a:off x="1286510" y="1568450"/>
            <a:ext cx="4839335" cy="1895475"/>
          </a:xfrm>
          <a:prstGeom prst="rect">
            <a:avLst/>
          </a:prstGeom>
          <a:solidFill>
            <a:srgbClr val="FFFF00">
              <a:alpha val="57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矩形 39" hidden="1"/>
          <p:cNvSpPr/>
          <p:nvPr/>
        </p:nvSpPr>
        <p:spPr>
          <a:xfrm rot="5400000">
            <a:off x="5720715" y="3140710"/>
            <a:ext cx="327660" cy="506476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 hidden="1"/>
          <p:cNvSpPr/>
          <p:nvPr/>
        </p:nvSpPr>
        <p:spPr>
          <a:xfrm rot="5400000">
            <a:off x="5721350" y="2706370"/>
            <a:ext cx="327660" cy="506476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 hidden="1"/>
          <p:cNvSpPr/>
          <p:nvPr/>
        </p:nvSpPr>
        <p:spPr>
          <a:xfrm rot="5400000">
            <a:off x="5721985" y="2272030"/>
            <a:ext cx="327660" cy="506476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 hidden="1"/>
          <p:cNvSpPr/>
          <p:nvPr/>
        </p:nvSpPr>
        <p:spPr>
          <a:xfrm rot="5400000">
            <a:off x="5722620" y="1837690"/>
            <a:ext cx="327660" cy="506476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矩形 35" hidden="1"/>
          <p:cNvSpPr/>
          <p:nvPr/>
        </p:nvSpPr>
        <p:spPr>
          <a:xfrm rot="5400000">
            <a:off x="5723255" y="1403350"/>
            <a:ext cx="327660" cy="506476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矩形 34" hidden="1"/>
          <p:cNvSpPr/>
          <p:nvPr/>
        </p:nvSpPr>
        <p:spPr>
          <a:xfrm rot="5400000">
            <a:off x="5723890" y="969010"/>
            <a:ext cx="327660" cy="506476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矩形 33" hidden="1"/>
          <p:cNvSpPr/>
          <p:nvPr/>
        </p:nvSpPr>
        <p:spPr>
          <a:xfrm rot="5400000">
            <a:off x="5724525" y="534670"/>
            <a:ext cx="327660" cy="506476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 hidden="1"/>
          <p:cNvSpPr/>
          <p:nvPr/>
        </p:nvSpPr>
        <p:spPr>
          <a:xfrm rot="5400000">
            <a:off x="5725160" y="100330"/>
            <a:ext cx="327660" cy="506476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 hidden="1"/>
          <p:cNvSpPr/>
          <p:nvPr/>
        </p:nvSpPr>
        <p:spPr>
          <a:xfrm rot="5400000">
            <a:off x="5725795" y="-334010"/>
            <a:ext cx="327660" cy="506476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8" name="矩形 257" hidden="1"/>
          <p:cNvSpPr/>
          <p:nvPr/>
        </p:nvSpPr>
        <p:spPr>
          <a:xfrm rot="5400000">
            <a:off x="5726430" y="-768350"/>
            <a:ext cx="327660" cy="506476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1" name="组合 10" hidden="1"/>
          <p:cNvGrpSpPr/>
          <p:nvPr/>
        </p:nvGrpSpPr>
        <p:grpSpPr>
          <a:xfrm>
            <a:off x="3369310" y="581660"/>
            <a:ext cx="4941570" cy="579755"/>
            <a:chOff x="5306" y="916"/>
            <a:chExt cx="7782" cy="913"/>
          </a:xfrm>
        </p:grpSpPr>
        <p:sp>
          <p:nvSpPr>
            <p:cNvPr id="861" name="左大括号 860"/>
            <p:cNvSpPr/>
            <p:nvPr/>
          </p:nvSpPr>
          <p:spPr>
            <a:xfrm rot="16200000" flipH="1">
              <a:off x="9062" y="-2197"/>
              <a:ext cx="270" cy="7782"/>
            </a:xfrm>
            <a:prstGeom prst="leftBrace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81" name="文本框 1180"/>
            <p:cNvSpPr txBox="1"/>
            <p:nvPr/>
          </p:nvSpPr>
          <p:spPr>
            <a:xfrm>
              <a:off x="8289" y="916"/>
              <a:ext cx="2652" cy="5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每盒</a:t>
              </a:r>
              <a:r>
                <a:rPr lang="en-US" altLang="zh-CN" sz="24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12</a:t>
              </a:r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个</a:t>
              </a:r>
              <a:endPara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4" name="组合 43" hidden="1"/>
          <p:cNvGrpSpPr/>
          <p:nvPr/>
        </p:nvGrpSpPr>
        <p:grpSpPr>
          <a:xfrm>
            <a:off x="2127250" y="1600200"/>
            <a:ext cx="822325" cy="4234180"/>
            <a:chOff x="9482" y="2059"/>
            <a:chExt cx="1115" cy="7801"/>
          </a:xfrm>
        </p:grpSpPr>
        <p:sp>
          <p:nvSpPr>
            <p:cNvPr id="1182" name="左大括号 1181"/>
            <p:cNvSpPr/>
            <p:nvPr/>
          </p:nvSpPr>
          <p:spPr>
            <a:xfrm rot="10800000" flipH="1">
              <a:off x="10157" y="2059"/>
              <a:ext cx="440" cy="7801"/>
            </a:xfrm>
            <a:prstGeom prst="leftBrace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83" name="文本框 1182"/>
            <p:cNvSpPr txBox="1"/>
            <p:nvPr/>
          </p:nvSpPr>
          <p:spPr>
            <a:xfrm rot="16200000">
              <a:off x="8923" y="5080"/>
              <a:ext cx="1742" cy="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10</a:t>
              </a:r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盒</a:t>
              </a:r>
              <a:endPara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pic>
        <p:nvPicPr>
          <p:cNvPr id="3" name="图片 2" descr="20241122195853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-137160"/>
            <a:ext cx="1508760" cy="1508760"/>
          </a:xfrm>
          <a:prstGeom prst="rect">
            <a:avLst/>
          </a:prstGeom>
        </p:spPr>
      </p:pic>
      <p:sp>
        <p:nvSpPr>
          <p:cNvPr id="171" name="Text Box 5"/>
          <p:cNvSpPr txBox="1">
            <a:spLocks noChangeArrowheads="1"/>
          </p:cNvSpPr>
          <p:nvPr/>
        </p:nvSpPr>
        <p:spPr bwMode="auto">
          <a:xfrm>
            <a:off x="1284187" y="103075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4" name="Text Box 5"/>
          <p:cNvSpPr txBox="1">
            <a:spLocks noChangeArrowheads="1"/>
          </p:cNvSpPr>
          <p:nvPr/>
        </p:nvSpPr>
        <p:spPr bwMode="auto">
          <a:xfrm>
            <a:off x="1693375" y="1022246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9" name="Text Box 5"/>
          <p:cNvSpPr txBox="1">
            <a:spLocks noChangeArrowheads="1"/>
          </p:cNvSpPr>
          <p:nvPr/>
        </p:nvSpPr>
        <p:spPr bwMode="auto">
          <a:xfrm>
            <a:off x="2110947" y="103075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0" name="Text Box 5"/>
          <p:cNvSpPr txBox="1">
            <a:spLocks noChangeArrowheads="1"/>
          </p:cNvSpPr>
          <p:nvPr/>
        </p:nvSpPr>
        <p:spPr bwMode="auto">
          <a:xfrm>
            <a:off x="2497657" y="103075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1" name="Text Box 5"/>
          <p:cNvSpPr txBox="1">
            <a:spLocks noChangeArrowheads="1"/>
          </p:cNvSpPr>
          <p:nvPr/>
        </p:nvSpPr>
        <p:spPr bwMode="auto">
          <a:xfrm>
            <a:off x="2897702" y="103075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2" name="Text Box 5"/>
          <p:cNvSpPr txBox="1">
            <a:spLocks noChangeArrowheads="1"/>
          </p:cNvSpPr>
          <p:nvPr/>
        </p:nvSpPr>
        <p:spPr bwMode="auto">
          <a:xfrm>
            <a:off x="3324417" y="103075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3" name="Text Box 5"/>
          <p:cNvSpPr txBox="1">
            <a:spLocks noChangeArrowheads="1"/>
          </p:cNvSpPr>
          <p:nvPr/>
        </p:nvSpPr>
        <p:spPr bwMode="auto">
          <a:xfrm>
            <a:off x="3751132" y="103075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7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4" name="Text Box 5"/>
          <p:cNvSpPr txBox="1">
            <a:spLocks noChangeArrowheads="1"/>
          </p:cNvSpPr>
          <p:nvPr/>
        </p:nvSpPr>
        <p:spPr bwMode="auto">
          <a:xfrm>
            <a:off x="4124507" y="103075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5" name="Text Box 5"/>
          <p:cNvSpPr txBox="1">
            <a:spLocks noChangeArrowheads="1"/>
          </p:cNvSpPr>
          <p:nvPr/>
        </p:nvSpPr>
        <p:spPr bwMode="auto">
          <a:xfrm>
            <a:off x="4520565" y="1042035"/>
            <a:ext cx="431165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9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6" name="Text Box 5"/>
          <p:cNvSpPr txBox="1">
            <a:spLocks noChangeArrowheads="1"/>
          </p:cNvSpPr>
          <p:nvPr/>
        </p:nvSpPr>
        <p:spPr bwMode="auto">
          <a:xfrm>
            <a:off x="4810679" y="1042819"/>
            <a:ext cx="542156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7" name="Text Box 5"/>
          <p:cNvSpPr txBox="1">
            <a:spLocks noChangeArrowheads="1"/>
          </p:cNvSpPr>
          <p:nvPr/>
        </p:nvSpPr>
        <p:spPr bwMode="auto">
          <a:xfrm>
            <a:off x="5236124" y="1042819"/>
            <a:ext cx="542156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11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8" name="Text Box 5"/>
          <p:cNvSpPr txBox="1">
            <a:spLocks noChangeArrowheads="1"/>
          </p:cNvSpPr>
          <p:nvPr/>
        </p:nvSpPr>
        <p:spPr bwMode="auto">
          <a:xfrm>
            <a:off x="5646964" y="1042819"/>
            <a:ext cx="542156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12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9" name="Text Box 5"/>
          <p:cNvSpPr txBox="1">
            <a:spLocks noChangeArrowheads="1"/>
          </p:cNvSpPr>
          <p:nvPr/>
        </p:nvSpPr>
        <p:spPr bwMode="auto">
          <a:xfrm>
            <a:off x="993775" y="3668395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7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0" name="Text Box 5"/>
          <p:cNvSpPr txBox="1">
            <a:spLocks noChangeArrowheads="1"/>
          </p:cNvSpPr>
          <p:nvPr/>
        </p:nvSpPr>
        <p:spPr bwMode="auto">
          <a:xfrm>
            <a:off x="997585" y="4058285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1" name="Text Box 5"/>
          <p:cNvSpPr txBox="1">
            <a:spLocks noChangeArrowheads="1"/>
          </p:cNvSpPr>
          <p:nvPr/>
        </p:nvSpPr>
        <p:spPr bwMode="auto">
          <a:xfrm>
            <a:off x="1001395" y="4450715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9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2" name="Text Box 5"/>
          <p:cNvSpPr txBox="1">
            <a:spLocks noChangeArrowheads="1"/>
          </p:cNvSpPr>
          <p:nvPr/>
        </p:nvSpPr>
        <p:spPr bwMode="auto">
          <a:xfrm>
            <a:off x="880110" y="4831715"/>
            <a:ext cx="87630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4" name="Text Box 5"/>
          <p:cNvSpPr txBox="1">
            <a:spLocks noChangeArrowheads="1"/>
          </p:cNvSpPr>
          <p:nvPr/>
        </p:nvSpPr>
        <p:spPr bwMode="auto">
          <a:xfrm>
            <a:off x="997585" y="1435100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4" name="Text Box 5"/>
          <p:cNvSpPr txBox="1">
            <a:spLocks noChangeArrowheads="1"/>
          </p:cNvSpPr>
          <p:nvPr/>
        </p:nvSpPr>
        <p:spPr bwMode="auto">
          <a:xfrm>
            <a:off x="1001395" y="1804035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6" name="Text Box 5"/>
          <p:cNvSpPr txBox="1">
            <a:spLocks noChangeArrowheads="1"/>
          </p:cNvSpPr>
          <p:nvPr/>
        </p:nvSpPr>
        <p:spPr bwMode="auto">
          <a:xfrm>
            <a:off x="964565" y="2560320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6" name="Text Box 5"/>
          <p:cNvSpPr txBox="1">
            <a:spLocks noChangeArrowheads="1"/>
          </p:cNvSpPr>
          <p:nvPr/>
        </p:nvSpPr>
        <p:spPr bwMode="auto">
          <a:xfrm>
            <a:off x="984885" y="2909570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7" name="Text Box 5"/>
          <p:cNvSpPr txBox="1">
            <a:spLocks noChangeArrowheads="1"/>
          </p:cNvSpPr>
          <p:nvPr/>
        </p:nvSpPr>
        <p:spPr bwMode="auto">
          <a:xfrm>
            <a:off x="979392" y="2168659"/>
            <a:ext cx="432048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9" name="Text Box 5"/>
          <p:cNvSpPr txBox="1">
            <a:spLocks noChangeArrowheads="1"/>
          </p:cNvSpPr>
          <p:nvPr/>
        </p:nvSpPr>
        <p:spPr bwMode="auto">
          <a:xfrm>
            <a:off x="992505" y="3290570"/>
            <a:ext cx="692785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en-US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260" name="表格 259"/>
          <p:cNvGraphicFramePr>
            <a:graphicFrameLocks noGrp="1"/>
          </p:cNvGraphicFramePr>
          <p:nvPr/>
        </p:nvGraphicFramePr>
        <p:xfrm>
          <a:off x="1286510" y="1550035"/>
          <a:ext cx="4838700" cy="3804920"/>
        </p:xfrm>
        <a:graphic>
          <a:graphicData uri="http://schemas.openxmlformats.org/drawingml/2006/table">
            <a:tbl>
              <a:tblPr/>
              <a:tblGrid>
                <a:gridCol w="403225"/>
                <a:gridCol w="403225"/>
                <a:gridCol w="403225"/>
                <a:gridCol w="403225"/>
                <a:gridCol w="403225"/>
                <a:gridCol w="403225"/>
                <a:gridCol w="403225"/>
                <a:gridCol w="403225"/>
                <a:gridCol w="403225"/>
                <a:gridCol w="403225"/>
                <a:gridCol w="403225"/>
                <a:gridCol w="403225"/>
              </a:tblGrid>
              <a:tr h="404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6814185" y="2872105"/>
            <a:ext cx="39382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latinLnBrk="1" hangingPunct="1">
              <a:defRPr/>
            </a:pPr>
            <a:r>
              <a:rPr lang="en-US" altLang="zh-CN" sz="3200" b="1" spc="5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楷体" panose="02010609060101010101" charset="-122"/>
              </a:rPr>
              <a:t>12</a:t>
            </a:r>
            <a:r>
              <a:rPr lang="en-US" altLang="zh-CN" sz="3200" b="1" spc="5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×5=60</a:t>
            </a:r>
            <a:r>
              <a:rPr lang="zh-CN" altLang="en-US" sz="3200" b="1" spc="5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（个）</a:t>
            </a:r>
            <a:endParaRPr lang="en-US" altLang="zh-CN" sz="3200" b="1" spc="5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14185" y="3474720"/>
            <a:ext cx="39382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latinLnBrk="1" hangingPunct="1">
              <a:defRPr/>
            </a:pPr>
            <a:r>
              <a:rPr lang="en-US" altLang="zh-CN" sz="3200" b="1" spc="5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楷体" panose="02010609060101010101" charset="-122"/>
              </a:rPr>
              <a:t>60</a:t>
            </a:r>
            <a:r>
              <a:rPr lang="en-US" altLang="zh-CN" sz="3200" b="1" spc="5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×2=120</a:t>
            </a:r>
            <a:r>
              <a:rPr lang="zh-CN" altLang="en-US" sz="3200" b="1" spc="5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（个）</a:t>
            </a:r>
            <a:endParaRPr lang="en-US" altLang="zh-CN" sz="3200" b="1" spc="5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bldLvl="0" animBg="1"/>
      <p:bldP spid="2" grpId="0" bldLvl="0" animBg="1"/>
      <p:bldP spid="29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39" grpId="1" bldLvl="0" animBg="1"/>
      <p:bldP spid="38" grpId="1" bldLvl="0" animBg="1"/>
      <p:bldP spid="37" grpId="1" bldLvl="0" animBg="1"/>
      <p:bldP spid="36" grpId="1" bldLvl="0" animBg="1"/>
      <p:bldP spid="35" grpId="1" bldLvl="0" animBg="1"/>
      <p:bldP spid="34" grpId="1" bldLvl="0" animBg="1"/>
      <p:bldP spid="29" grpId="1" bldLvl="0" animBg="1"/>
      <p:bldP spid="2" grpId="1" bldLvl="0" animBg="1"/>
      <p:bldP spid="258" grpId="1" bldLvl="0" animBg="1"/>
      <p:bldP spid="40" grpId="1" bldLvl="0" animBg="1"/>
      <p:bldP spid="411" grpId="0" bldLvl="0" animBg="1"/>
      <p:bldP spid="412" grpId="0" bldLvl="0" animBg="1"/>
      <p:bldP spid="10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18540" y="281305"/>
            <a:ext cx="1941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蔬菜园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972560" y="2900680"/>
            <a:ext cx="356679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12×10=</a:t>
            </a:r>
            <a:r>
              <a:rPr lang="en-US" sz="5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en-US" sz="5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en-US" altLang="zh-CN" sz="54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en-US" sz="54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en-US" altLang="zh-CN" sz="5400" u="sng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4" name="TextBox 71"/>
          <p:cNvSpPr txBox="1">
            <a:spLocks noChangeArrowheads="1"/>
          </p:cNvSpPr>
          <p:nvPr/>
        </p:nvSpPr>
        <p:spPr bwMode="auto">
          <a:xfrm>
            <a:off x="5151755" y="1418590"/>
            <a:ext cx="462407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送给敬老院多少个？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5" name="TextBox 71"/>
          <p:cNvSpPr txBox="1">
            <a:spLocks noChangeArrowheads="1"/>
          </p:cNvSpPr>
          <p:nvPr/>
        </p:nvSpPr>
        <p:spPr bwMode="auto">
          <a:xfrm>
            <a:off x="596265" y="864870"/>
            <a:ext cx="989838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李叔叔培育出一种新品种菜椒，打算送给敬老院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盒，每盒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12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1" name="图片 30" descr="202411221958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-137160"/>
            <a:ext cx="1164590" cy="116459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185" y="3006090"/>
            <a:ext cx="821055" cy="1172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3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119380" y="0"/>
            <a:ext cx="12310110" cy="6858000"/>
            <a:chOff x="-188" y="0"/>
            <a:chExt cx="19386" cy="10800"/>
          </a:xfrm>
        </p:grpSpPr>
        <p:grpSp>
          <p:nvGrpSpPr>
            <p:cNvPr id="41" name="组合 40"/>
            <p:cNvGrpSpPr/>
            <p:nvPr/>
          </p:nvGrpSpPr>
          <p:grpSpPr>
            <a:xfrm>
              <a:off x="-188" y="0"/>
              <a:ext cx="19386" cy="10800"/>
              <a:chOff x="-188" y="0"/>
              <a:chExt cx="19386" cy="10800"/>
            </a:xfrm>
          </p:grpSpPr>
          <p:pic>
            <p:nvPicPr>
              <p:cNvPr id="34" name="图片 33" descr="主题新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88" y="17"/>
                <a:ext cx="19387" cy="10783"/>
              </a:xfrm>
              <a:prstGeom prst="rect">
                <a:avLst/>
              </a:prstGeom>
            </p:spPr>
          </p:pic>
          <p:pic>
            <p:nvPicPr>
              <p:cNvPr id="35" name="图片 34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4" y="0"/>
                <a:ext cx="3150" cy="2160"/>
              </a:xfrm>
              <a:prstGeom prst="rect">
                <a:avLst/>
              </a:prstGeom>
            </p:spPr>
          </p:pic>
          <p:pic>
            <p:nvPicPr>
              <p:cNvPr id="36" name="图片 35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22" y="8640"/>
                <a:ext cx="3150" cy="2160"/>
              </a:xfrm>
              <a:prstGeom prst="rect">
                <a:avLst/>
              </a:prstGeom>
            </p:spPr>
          </p:pic>
          <p:pic>
            <p:nvPicPr>
              <p:cNvPr id="37" name="图片 36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6" y="4592"/>
                <a:ext cx="2029" cy="1392"/>
              </a:xfrm>
              <a:prstGeom prst="rect">
                <a:avLst/>
              </a:prstGeom>
            </p:spPr>
          </p:pic>
          <p:pic>
            <p:nvPicPr>
              <p:cNvPr id="38" name="图片 37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7" y="5058"/>
                <a:ext cx="2936" cy="2013"/>
              </a:xfrm>
              <a:prstGeom prst="rect">
                <a:avLst/>
              </a:prstGeom>
            </p:spPr>
          </p:pic>
          <p:pic>
            <p:nvPicPr>
              <p:cNvPr id="39" name="图片 38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07" y="8178"/>
                <a:ext cx="3150" cy="1426"/>
              </a:xfrm>
              <a:prstGeom prst="rect">
                <a:avLst/>
              </a:prstGeom>
            </p:spPr>
          </p:pic>
          <p:pic>
            <p:nvPicPr>
              <p:cNvPr id="40" name="图片 39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2" y="6801"/>
                <a:ext cx="908" cy="2160"/>
              </a:xfrm>
              <a:prstGeom prst="rect">
                <a:avLst/>
              </a:prstGeom>
            </p:spPr>
          </p:pic>
        </p:grpSp>
        <p:pic>
          <p:nvPicPr>
            <p:cNvPr id="43" name="图片 42" descr="白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87" y="2623"/>
              <a:ext cx="1208" cy="2160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1377315" y="288925"/>
            <a:ext cx="1955800" cy="672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>
                <a:solidFill>
                  <a:srgbClr val="FFC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农耕园</a:t>
            </a:r>
            <a:endParaRPr lang="zh-CN" altLang="en-US" sz="4400">
              <a:solidFill>
                <a:srgbClr val="FFC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5" name="图片 44" descr="百果园标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215" y="861060"/>
            <a:ext cx="2811145" cy="2129155"/>
          </a:xfrm>
          <a:prstGeom prst="rect">
            <a:avLst/>
          </a:prstGeom>
        </p:spPr>
      </p:pic>
      <p:pic>
        <p:nvPicPr>
          <p:cNvPr id="47" name="图片 46" descr="南瓜标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525" y="2131695"/>
            <a:ext cx="2475865" cy="1937385"/>
          </a:xfrm>
          <a:prstGeom prst="rect">
            <a:avLst/>
          </a:prstGeom>
        </p:spPr>
      </p:pic>
      <p:pic>
        <p:nvPicPr>
          <p:cNvPr id="48" name="图片 47" descr="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350" y="5193030"/>
            <a:ext cx="2000250" cy="1168400"/>
          </a:xfrm>
          <a:prstGeom prst="rect">
            <a:avLst/>
          </a:prstGeom>
        </p:spPr>
      </p:pic>
      <p:pic>
        <p:nvPicPr>
          <p:cNvPr id="46" name="图片 45" descr="打把标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865" y="4153535"/>
            <a:ext cx="2867660" cy="2207895"/>
          </a:xfrm>
          <a:prstGeom prst="rect">
            <a:avLst/>
          </a:prstGeom>
        </p:spPr>
      </p:pic>
      <p:pic>
        <p:nvPicPr>
          <p:cNvPr id="31" name="图片 30" descr="202411221958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95" y="2707640"/>
            <a:ext cx="2286635" cy="2286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454765" y="104775"/>
            <a:ext cx="736600" cy="13036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等你打卡</a:t>
            </a:r>
            <a:endParaRPr lang="zh-CN" altLang="en-US">
              <a:solidFill>
                <a:schemeClr val="bg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研学之旅</a:t>
            </a:r>
            <a:endParaRPr lang="zh-CN" altLang="en-US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52" name="图片 51" descr="d443372f2c9cc6961d17492a1ee2ad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4680000" flipV="1">
            <a:off x="2843530" y="1242060"/>
            <a:ext cx="1943735" cy="1947545"/>
          </a:xfrm>
          <a:prstGeom prst="rect">
            <a:avLst/>
          </a:prstGeom>
        </p:spPr>
      </p:pic>
      <p:sp>
        <p:nvSpPr>
          <p:cNvPr id="54" name="文本框 53"/>
          <p:cNvSpPr txBox="1"/>
          <p:nvPr>
            <p:custDataLst>
              <p:tags r:id="rId10"/>
            </p:custDataLst>
          </p:nvPr>
        </p:nvSpPr>
        <p:spPr>
          <a:xfrm>
            <a:off x="6982460" y="596265"/>
            <a:ext cx="2393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百果园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11"/>
            </p:custDataLst>
          </p:nvPr>
        </p:nvSpPr>
        <p:spPr>
          <a:xfrm>
            <a:off x="254635" y="2915920"/>
            <a:ext cx="1482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蔬菜园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6" name="文本框 55"/>
          <p:cNvSpPr txBox="1"/>
          <p:nvPr>
            <p:custDataLst>
              <p:tags r:id="rId12"/>
            </p:custDataLst>
          </p:nvPr>
        </p:nvSpPr>
        <p:spPr>
          <a:xfrm>
            <a:off x="4570095" y="1793875"/>
            <a:ext cx="1482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南瓜园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7" name="文本框 56"/>
          <p:cNvSpPr txBox="1"/>
          <p:nvPr>
            <p:custDataLst>
              <p:tags r:id="rId13"/>
            </p:custDataLst>
          </p:nvPr>
        </p:nvSpPr>
        <p:spPr>
          <a:xfrm rot="19800000">
            <a:off x="6488430" y="5954395"/>
            <a:ext cx="2629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运动乐园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8" name="图片 57" descr="图标&#10;&#10;描述已自动生成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195137" y="2707769"/>
            <a:ext cx="1188085" cy="842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7947660" y="1802130"/>
            <a:ext cx="3100070" cy="2465705"/>
          </a:xfrm>
          <a:prstGeom prst="rect">
            <a:avLst/>
          </a:pr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285615" y="1802130"/>
            <a:ext cx="3100070" cy="2465705"/>
          </a:xfrm>
          <a:prstGeom prst="rect">
            <a:avLst/>
          </a:pr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784860" y="1802130"/>
            <a:ext cx="3100070" cy="2465705"/>
          </a:xfrm>
          <a:prstGeom prst="rect">
            <a:avLst/>
          </a:pr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TextBox 51"/>
          <p:cNvSpPr txBox="1">
            <a:spLocks noChangeArrowheads="1"/>
          </p:cNvSpPr>
          <p:nvPr/>
        </p:nvSpPr>
        <p:spPr bwMode="auto">
          <a:xfrm>
            <a:off x="706755" y="2060575"/>
            <a:ext cx="256794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16×1= </a:t>
            </a:r>
            <a:endParaRPr lang="zh-CN" altLang="en-US" sz="4400" b="1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7" name="TextBox 51"/>
          <p:cNvSpPr txBox="1">
            <a:spLocks noChangeArrowheads="1"/>
          </p:cNvSpPr>
          <p:nvPr/>
        </p:nvSpPr>
        <p:spPr bwMode="auto">
          <a:xfrm>
            <a:off x="706755" y="3224530"/>
            <a:ext cx="301688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16×10= </a:t>
            </a:r>
            <a:endParaRPr lang="zh-CN" altLang="en-US" sz="4400" b="1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8" name="TextBox 51"/>
          <p:cNvSpPr txBox="1">
            <a:spLocks noChangeArrowheads="1"/>
          </p:cNvSpPr>
          <p:nvPr/>
        </p:nvSpPr>
        <p:spPr bwMode="auto">
          <a:xfrm>
            <a:off x="4209415" y="2060575"/>
            <a:ext cx="271716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12×2= </a:t>
            </a:r>
            <a:endParaRPr lang="zh-CN" altLang="en-US" sz="4400" b="1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9" name="TextBox 51"/>
          <p:cNvSpPr txBox="1">
            <a:spLocks noChangeArrowheads="1"/>
          </p:cNvSpPr>
          <p:nvPr/>
        </p:nvSpPr>
        <p:spPr bwMode="auto">
          <a:xfrm>
            <a:off x="4209415" y="3224530"/>
            <a:ext cx="325056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12×20= </a:t>
            </a:r>
            <a:endParaRPr lang="en-US" altLang="zh-CN" sz="4400" b="1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0" name="TextBox 51"/>
          <p:cNvSpPr txBox="1">
            <a:spLocks noChangeArrowheads="1"/>
          </p:cNvSpPr>
          <p:nvPr/>
        </p:nvSpPr>
        <p:spPr bwMode="auto">
          <a:xfrm>
            <a:off x="7861935" y="2060575"/>
            <a:ext cx="299021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20×3= </a:t>
            </a:r>
            <a:endParaRPr lang="en-US" altLang="zh-CN" sz="4400" b="1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1" name="TextBox 51"/>
          <p:cNvSpPr txBox="1">
            <a:spLocks noChangeArrowheads="1"/>
          </p:cNvSpPr>
          <p:nvPr/>
        </p:nvSpPr>
        <p:spPr bwMode="auto">
          <a:xfrm>
            <a:off x="7861935" y="3224530"/>
            <a:ext cx="318960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20×30= </a:t>
            </a:r>
            <a:endParaRPr lang="en-US" altLang="zh-CN" sz="4400" b="1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2" name="TextBox 51"/>
          <p:cNvSpPr txBox="1">
            <a:spLocks noChangeArrowheads="1"/>
          </p:cNvSpPr>
          <p:nvPr/>
        </p:nvSpPr>
        <p:spPr bwMode="auto">
          <a:xfrm>
            <a:off x="2393800" y="2060575"/>
            <a:ext cx="136815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16</a:t>
            </a:r>
            <a:endParaRPr lang="en-US" altLang="zh-CN" sz="4400" b="1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3" name="TextBox 51"/>
          <p:cNvSpPr txBox="1">
            <a:spLocks noChangeArrowheads="1"/>
          </p:cNvSpPr>
          <p:nvPr/>
        </p:nvSpPr>
        <p:spPr bwMode="auto">
          <a:xfrm>
            <a:off x="2679065" y="3224530"/>
            <a:ext cx="136815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160</a:t>
            </a:r>
            <a:endParaRPr lang="zh-CN" altLang="en-US" sz="4400" b="1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4" name="TextBox 51"/>
          <p:cNvSpPr txBox="1">
            <a:spLocks noChangeArrowheads="1"/>
          </p:cNvSpPr>
          <p:nvPr/>
        </p:nvSpPr>
        <p:spPr bwMode="auto">
          <a:xfrm>
            <a:off x="5899342" y="2060575"/>
            <a:ext cx="136815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24</a:t>
            </a:r>
            <a:endParaRPr lang="en-US" altLang="zh-CN" sz="4400" b="1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5" name="TextBox 51"/>
          <p:cNvSpPr txBox="1">
            <a:spLocks noChangeArrowheads="1"/>
          </p:cNvSpPr>
          <p:nvPr/>
        </p:nvSpPr>
        <p:spPr bwMode="auto">
          <a:xfrm>
            <a:off x="6184328" y="3224530"/>
            <a:ext cx="136815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240</a:t>
            </a:r>
            <a:endParaRPr lang="en-US" altLang="zh-CN" sz="4400" b="1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6" name="TextBox 51"/>
          <p:cNvSpPr txBox="1">
            <a:spLocks noChangeArrowheads="1"/>
          </p:cNvSpPr>
          <p:nvPr/>
        </p:nvSpPr>
        <p:spPr bwMode="auto">
          <a:xfrm>
            <a:off x="9548776" y="2060575"/>
            <a:ext cx="136815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60</a:t>
            </a:r>
            <a:endParaRPr lang="en-US" altLang="zh-CN" sz="4400" b="1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7" name="TextBox 51"/>
          <p:cNvSpPr txBox="1">
            <a:spLocks noChangeArrowheads="1"/>
          </p:cNvSpPr>
          <p:nvPr/>
        </p:nvSpPr>
        <p:spPr bwMode="auto">
          <a:xfrm>
            <a:off x="9827283" y="3224530"/>
            <a:ext cx="136815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600</a:t>
            </a:r>
            <a:endParaRPr lang="en-US" altLang="zh-CN" sz="4400" b="1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0" name="TextBox 51"/>
          <p:cNvSpPr txBox="1">
            <a:spLocks noChangeArrowheads="1"/>
          </p:cNvSpPr>
          <p:nvPr/>
        </p:nvSpPr>
        <p:spPr bwMode="auto">
          <a:xfrm>
            <a:off x="5618930" y="3222532"/>
            <a:ext cx="7920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0</a:t>
            </a:r>
            <a:endParaRPr lang="en-US" altLang="zh-CN" sz="4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1" name="TextBox 51"/>
          <p:cNvSpPr txBox="1">
            <a:spLocks noChangeArrowheads="1"/>
          </p:cNvSpPr>
          <p:nvPr/>
        </p:nvSpPr>
        <p:spPr bwMode="auto">
          <a:xfrm>
            <a:off x="6746964" y="3223235"/>
            <a:ext cx="7920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0</a:t>
            </a:r>
            <a:endParaRPr lang="zh-CN" altLang="en-US" sz="4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2" name="TextBox 51"/>
          <p:cNvSpPr txBox="1">
            <a:spLocks noChangeArrowheads="1"/>
          </p:cNvSpPr>
          <p:nvPr/>
        </p:nvSpPr>
        <p:spPr bwMode="auto">
          <a:xfrm>
            <a:off x="9268870" y="3222785"/>
            <a:ext cx="7920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0</a:t>
            </a:r>
            <a:endParaRPr lang="en-US" altLang="zh-CN" sz="4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3" name="TextBox 51"/>
          <p:cNvSpPr txBox="1">
            <a:spLocks noChangeArrowheads="1"/>
          </p:cNvSpPr>
          <p:nvPr/>
        </p:nvSpPr>
        <p:spPr bwMode="auto">
          <a:xfrm>
            <a:off x="10394333" y="3224308"/>
            <a:ext cx="7920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0</a:t>
            </a:r>
            <a:endParaRPr lang="en-US" altLang="zh-CN" sz="4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6302175" y="3923348"/>
            <a:ext cx="1713230" cy="927735"/>
            <a:chOff x="8616000" y="4962980"/>
            <a:chExt cx="1360108" cy="927735"/>
          </a:xfrm>
        </p:grpSpPr>
        <p:sp>
          <p:nvSpPr>
            <p:cNvPr id="85" name="TextBox 6"/>
            <p:cNvSpPr txBox="1"/>
            <p:nvPr/>
          </p:nvSpPr>
          <p:spPr>
            <a:xfrm>
              <a:off x="8616000" y="5307150"/>
              <a:ext cx="1360108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atin typeface="楷体" panose="02010609060101010101" charset="-122"/>
                  <a:ea typeface="楷体" panose="02010609060101010101" charset="-122"/>
                </a:rPr>
                <a:t>24</a:t>
              </a:r>
              <a:r>
                <a:rPr lang="zh-CN" altLang="en-US" sz="3200" b="1" dirty="0">
                  <a:latin typeface="楷体" panose="02010609060101010101" charset="-122"/>
                  <a:ea typeface="楷体" panose="02010609060101010101" charset="-122"/>
                </a:rPr>
                <a:t>个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十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8904355" y="4962980"/>
              <a:ext cx="332717" cy="608330"/>
            </a:xfrm>
            <a:prstGeom prst="rect">
              <a:avLst/>
            </a:prstGeom>
          </p:spPr>
        </p:pic>
      </p:grpSp>
      <p:pic>
        <p:nvPicPr>
          <p:cNvPr id="4" name="图片 3" descr="南瓜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97155"/>
            <a:ext cx="1687830" cy="13208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52705" y="4810760"/>
            <a:ext cx="2684780" cy="2461260"/>
            <a:chOff x="1710" y="8176"/>
            <a:chExt cx="4228" cy="3876"/>
          </a:xfrm>
        </p:grpSpPr>
        <p:pic>
          <p:nvPicPr>
            <p:cNvPr id="16" name="图片 15" descr="2024112120410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0" y="8176"/>
              <a:ext cx="4228" cy="387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>
              <p:custDataLst>
                <p:tags r:id="rId5"/>
              </p:custDataLst>
            </p:nvPr>
          </p:nvSpPr>
          <p:spPr>
            <a:xfrm>
              <a:off x="2534" y="8744"/>
              <a:ext cx="223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chemeClr val="tx1"/>
                  </a:solidFill>
                  <a:highlight>
                    <a:srgbClr val="FFFF00"/>
                  </a:highlight>
                  <a:latin typeface="楷体" panose="02010609060101010101" charset="-122"/>
                  <a:ea typeface="楷体" panose="02010609060101010101" charset="-122"/>
                </a:rPr>
                <a:t>南瓜园</a:t>
              </a:r>
              <a:endParaRPr lang="zh-CN" altLang="en-US" sz="2800" b="1">
                <a:solidFill>
                  <a:schemeClr val="tx1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18" name="图片 17" descr="南瓜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44170" y="5242560"/>
            <a:ext cx="3048000" cy="3048000"/>
          </a:xfrm>
          <a:prstGeom prst="rect">
            <a:avLst/>
          </a:prstGeom>
        </p:spPr>
      </p:pic>
      <p:pic>
        <p:nvPicPr>
          <p:cNvPr id="19" name="图片 18" descr="南瓜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92785" y="4807585"/>
            <a:ext cx="3048000" cy="3048000"/>
          </a:xfrm>
          <a:prstGeom prst="rect">
            <a:avLst/>
          </a:prstGeom>
        </p:spPr>
      </p:pic>
      <p:pic>
        <p:nvPicPr>
          <p:cNvPr id="20" name="图片 19" descr="南瓜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5855" y="1658620"/>
            <a:ext cx="1565910" cy="1565910"/>
          </a:xfrm>
          <a:prstGeom prst="rect">
            <a:avLst/>
          </a:prstGeom>
        </p:spPr>
      </p:pic>
      <p:pic>
        <p:nvPicPr>
          <p:cNvPr id="24" name="图片 23" descr="南瓜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9065" y="2800350"/>
            <a:ext cx="1565910" cy="1565910"/>
          </a:xfrm>
          <a:prstGeom prst="rect">
            <a:avLst/>
          </a:prstGeom>
        </p:spPr>
      </p:pic>
      <p:pic>
        <p:nvPicPr>
          <p:cNvPr id="25" name="图片 24" descr="南瓜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7560" y="1658620"/>
            <a:ext cx="1565910" cy="1565910"/>
          </a:xfrm>
          <a:prstGeom prst="rect">
            <a:avLst/>
          </a:prstGeom>
        </p:spPr>
      </p:pic>
      <p:pic>
        <p:nvPicPr>
          <p:cNvPr id="27" name="图片 26" descr="南瓜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3310" y="2800350"/>
            <a:ext cx="1565910" cy="1565910"/>
          </a:xfrm>
          <a:prstGeom prst="rect">
            <a:avLst/>
          </a:prstGeom>
        </p:spPr>
      </p:pic>
      <p:pic>
        <p:nvPicPr>
          <p:cNvPr id="30" name="图片 29" descr="南瓜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3890" y="1658620"/>
            <a:ext cx="1565910" cy="1565910"/>
          </a:xfrm>
          <a:prstGeom prst="rect">
            <a:avLst/>
          </a:prstGeom>
        </p:spPr>
      </p:pic>
      <p:pic>
        <p:nvPicPr>
          <p:cNvPr id="31" name="图片 30" descr="南瓜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3290" y="2800350"/>
            <a:ext cx="1565910" cy="1565910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9891195" y="3923348"/>
            <a:ext cx="1713230" cy="927735"/>
            <a:chOff x="8616000" y="4962980"/>
            <a:chExt cx="1360108" cy="927735"/>
          </a:xfrm>
        </p:grpSpPr>
        <p:sp>
          <p:nvSpPr>
            <p:cNvPr id="36" name="TextBox 6"/>
            <p:cNvSpPr txBox="1"/>
            <p:nvPr/>
          </p:nvSpPr>
          <p:spPr>
            <a:xfrm>
              <a:off x="8616000" y="5307150"/>
              <a:ext cx="1360108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 dirty="0">
                  <a:latin typeface="楷体" panose="02010609060101010101" charset="-122"/>
                  <a:ea typeface="楷体" panose="02010609060101010101" charset="-122"/>
                </a:rPr>
                <a:t>60</a:t>
              </a:r>
              <a:r>
                <a:rPr lang="zh-CN" altLang="en-US" sz="3200" b="1" dirty="0">
                  <a:latin typeface="楷体" panose="02010609060101010101" charset="-122"/>
                  <a:ea typeface="楷体" panose="02010609060101010101" charset="-122"/>
                </a:rPr>
                <a:t>个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十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8904355" y="4962980"/>
              <a:ext cx="332717" cy="6083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矩形 144"/>
          <p:cNvSpPr/>
          <p:nvPr/>
        </p:nvSpPr>
        <p:spPr>
          <a:xfrm>
            <a:off x="5599430" y="4608195"/>
            <a:ext cx="1642745" cy="16427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3908425" y="4608195"/>
            <a:ext cx="1642745" cy="16427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6" name="矩形 145"/>
          <p:cNvSpPr/>
          <p:nvPr/>
        </p:nvSpPr>
        <p:spPr>
          <a:xfrm>
            <a:off x="5599430" y="2944495"/>
            <a:ext cx="1642745" cy="16427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4" name="矩形 143"/>
          <p:cNvSpPr/>
          <p:nvPr/>
        </p:nvSpPr>
        <p:spPr>
          <a:xfrm>
            <a:off x="3908425" y="2944495"/>
            <a:ext cx="1642745" cy="16427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3" name="矩形 142"/>
          <p:cNvSpPr/>
          <p:nvPr/>
        </p:nvSpPr>
        <p:spPr>
          <a:xfrm>
            <a:off x="5599430" y="1259205"/>
            <a:ext cx="1642745" cy="16427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3908425" y="1259205"/>
            <a:ext cx="1642745" cy="16427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南瓜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97155"/>
            <a:ext cx="1687830" cy="1320800"/>
          </a:xfrm>
          <a:prstGeom prst="rect">
            <a:avLst/>
          </a:prstGeom>
        </p:spPr>
      </p:pic>
      <p:sp>
        <p:nvSpPr>
          <p:cNvPr id="14" name="TextBox 51"/>
          <p:cNvSpPr txBox="1">
            <a:spLocks noChangeArrowheads="1"/>
          </p:cNvSpPr>
          <p:nvPr/>
        </p:nvSpPr>
        <p:spPr bwMode="auto">
          <a:xfrm>
            <a:off x="7874635" y="2060575"/>
            <a:ext cx="272859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2×3=6 </a:t>
            </a:r>
            <a:endParaRPr lang="en-US" altLang="zh-CN" sz="4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TextBox 51"/>
          <p:cNvSpPr txBox="1">
            <a:spLocks noChangeArrowheads="1"/>
          </p:cNvSpPr>
          <p:nvPr/>
        </p:nvSpPr>
        <p:spPr bwMode="auto">
          <a:xfrm>
            <a:off x="7863205" y="3221355"/>
            <a:ext cx="404749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20×30=600 </a:t>
            </a:r>
            <a:endParaRPr lang="en-US" altLang="zh-CN" sz="4400" b="1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TextBox 51"/>
          <p:cNvSpPr txBox="1">
            <a:spLocks noChangeArrowheads="1"/>
          </p:cNvSpPr>
          <p:nvPr/>
        </p:nvSpPr>
        <p:spPr bwMode="auto">
          <a:xfrm>
            <a:off x="8146394" y="3230331"/>
            <a:ext cx="7920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0</a:t>
            </a:r>
            <a:endParaRPr lang="en-US" altLang="zh-CN" sz="4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1"/>
          <p:cNvSpPr txBox="1">
            <a:spLocks noChangeArrowheads="1"/>
          </p:cNvSpPr>
          <p:nvPr/>
        </p:nvSpPr>
        <p:spPr bwMode="auto">
          <a:xfrm>
            <a:off x="10117455" y="3220720"/>
            <a:ext cx="125539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00</a:t>
            </a:r>
            <a:endParaRPr lang="en-US" altLang="zh-CN" sz="4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6" name="TextBox 51"/>
          <p:cNvSpPr txBox="1">
            <a:spLocks noChangeArrowheads="1"/>
          </p:cNvSpPr>
          <p:nvPr/>
        </p:nvSpPr>
        <p:spPr bwMode="auto">
          <a:xfrm>
            <a:off x="9268439" y="3220171"/>
            <a:ext cx="7920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0</a:t>
            </a:r>
            <a:endParaRPr lang="en-US" altLang="zh-CN" sz="4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792230" y="3858318"/>
            <a:ext cx="1330894" cy="880455"/>
            <a:chOff x="8766742" y="4869000"/>
            <a:chExt cx="1056577" cy="880455"/>
          </a:xfrm>
        </p:grpSpPr>
        <p:sp>
          <p:nvSpPr>
            <p:cNvPr id="29" name="TextBox 6"/>
            <p:cNvSpPr txBox="1"/>
            <p:nvPr/>
          </p:nvSpPr>
          <p:spPr>
            <a:xfrm>
              <a:off x="8766742" y="5289080"/>
              <a:ext cx="1056577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 dirty="0">
                  <a:latin typeface="楷体" panose="02010609060101010101" charset="-122"/>
                  <a:ea typeface="楷体" panose="02010609060101010101" charset="-122"/>
                </a:rPr>
                <a:t>6</a:t>
              </a:r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个百</a:t>
              </a:r>
              <a:endParaRPr lang="en-US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904366" y="4869000"/>
              <a:ext cx="245505" cy="535305"/>
            </a:xfrm>
            <a:prstGeom prst="rect">
              <a:avLst/>
            </a:prstGeom>
          </p:spPr>
        </p:pic>
      </p:grpSp>
      <p:sp>
        <p:nvSpPr>
          <p:cNvPr id="2691" name="左大括号 2690"/>
          <p:cNvSpPr/>
          <p:nvPr/>
        </p:nvSpPr>
        <p:spPr>
          <a:xfrm rot="16200000" flipH="1">
            <a:off x="5441950" y="-576580"/>
            <a:ext cx="230505" cy="3244850"/>
          </a:xfrm>
          <a:prstGeom prst="leftBrace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35" name="文本框 3334"/>
          <p:cNvSpPr txBox="1"/>
          <p:nvPr/>
        </p:nvSpPr>
        <p:spPr>
          <a:xfrm>
            <a:off x="5290820" y="470535"/>
            <a:ext cx="1106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</a:t>
            </a:r>
            <a:endParaRPr lang="en-US" altLang="zh-CN" sz="2400" b="1">
              <a:solidFill>
                <a:srgbClr val="DE2826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3336" name="组合 3335"/>
          <p:cNvGrpSpPr/>
          <p:nvPr/>
        </p:nvGrpSpPr>
        <p:grpSpPr>
          <a:xfrm>
            <a:off x="3073400" y="1307465"/>
            <a:ext cx="739775" cy="4953635"/>
            <a:chOff x="9432" y="2059"/>
            <a:chExt cx="1165" cy="7801"/>
          </a:xfrm>
        </p:grpSpPr>
        <p:sp>
          <p:nvSpPr>
            <p:cNvPr id="3337" name="左大括号 3336"/>
            <p:cNvSpPr/>
            <p:nvPr/>
          </p:nvSpPr>
          <p:spPr>
            <a:xfrm rot="10800000" flipH="1">
              <a:off x="10157" y="2059"/>
              <a:ext cx="440" cy="7801"/>
            </a:xfrm>
            <a:prstGeom prst="leftBrace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38" name="文本框 3337"/>
            <p:cNvSpPr txBox="1"/>
            <p:nvPr/>
          </p:nvSpPr>
          <p:spPr>
            <a:xfrm rot="16200000">
              <a:off x="8923" y="5092"/>
              <a:ext cx="174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30</a:t>
              </a:r>
              <a:endParaRPr lang="en-US" altLang="zh-CN" sz="2400" b="1">
                <a:solidFill>
                  <a:srgbClr val="DE282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cxnSp>
        <p:nvCxnSpPr>
          <p:cNvPr id="3339" name="直接连接符 3338"/>
          <p:cNvCxnSpPr/>
          <p:nvPr/>
        </p:nvCxnSpPr>
        <p:spPr>
          <a:xfrm>
            <a:off x="5573395" y="1263015"/>
            <a:ext cx="0" cy="4972685"/>
          </a:xfrm>
          <a:prstGeom prst="line">
            <a:avLst/>
          </a:prstGeom>
          <a:ln w="63500" cap="rnd">
            <a:solidFill>
              <a:srgbClr val="7030A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40" name="直接连接符 3339"/>
          <p:cNvCxnSpPr/>
          <p:nvPr/>
        </p:nvCxnSpPr>
        <p:spPr>
          <a:xfrm flipH="1">
            <a:off x="3906520" y="2929890"/>
            <a:ext cx="3343910" cy="0"/>
          </a:xfrm>
          <a:prstGeom prst="line">
            <a:avLst/>
          </a:prstGeom>
          <a:ln w="63500" cap="rnd">
            <a:solidFill>
              <a:srgbClr val="0070C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7791980" y="3858318"/>
            <a:ext cx="1330894" cy="880455"/>
            <a:chOff x="8766742" y="4869000"/>
            <a:chExt cx="1056577" cy="880455"/>
          </a:xfrm>
        </p:grpSpPr>
        <p:sp>
          <p:nvSpPr>
            <p:cNvPr id="10" name="TextBox 6"/>
            <p:cNvSpPr txBox="1"/>
            <p:nvPr/>
          </p:nvSpPr>
          <p:spPr>
            <a:xfrm>
              <a:off x="8766742" y="5289080"/>
              <a:ext cx="1056577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 dirty="0">
                  <a:latin typeface="楷体" panose="02010609060101010101" charset="-122"/>
                  <a:ea typeface="楷体" panose="02010609060101010101" charset="-122"/>
                </a:rPr>
                <a:t>2</a:t>
              </a:r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个十</a:t>
              </a:r>
              <a:endParaRPr lang="en-US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904366" y="4869000"/>
              <a:ext cx="245505" cy="535305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8905135" y="3858318"/>
            <a:ext cx="1330894" cy="880455"/>
            <a:chOff x="8766742" y="4869000"/>
            <a:chExt cx="1056577" cy="880455"/>
          </a:xfrm>
        </p:grpSpPr>
        <p:sp>
          <p:nvSpPr>
            <p:cNvPr id="13" name="TextBox 6"/>
            <p:cNvSpPr txBox="1"/>
            <p:nvPr/>
          </p:nvSpPr>
          <p:spPr>
            <a:xfrm>
              <a:off x="8766742" y="5289080"/>
              <a:ext cx="1056577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 dirty="0">
                  <a:latin typeface="楷体" panose="02010609060101010101" charset="-122"/>
                  <a:ea typeface="楷体" panose="02010609060101010101" charset="-122"/>
                </a:rPr>
                <a:t>3</a:t>
              </a:r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个十</a:t>
              </a:r>
              <a:endParaRPr lang="en-US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904366" y="4869000"/>
              <a:ext cx="245505" cy="535305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3985260" y="2967355"/>
            <a:ext cx="97790" cy="1564640"/>
            <a:chOff x="6276" y="4673"/>
            <a:chExt cx="154" cy="2464"/>
          </a:xfrm>
        </p:grpSpPr>
        <p:sp>
          <p:nvSpPr>
            <p:cNvPr id="72" name="椭圆 71"/>
            <p:cNvSpPr/>
            <p:nvPr/>
          </p:nvSpPr>
          <p:spPr>
            <a:xfrm rot="5400000" flipH="1">
              <a:off x="6276" y="4673"/>
              <a:ext cx="154" cy="15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 rot="5400000" flipH="1">
              <a:off x="6276" y="4935"/>
              <a:ext cx="154" cy="15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 rot="5400000" flipH="1">
              <a:off x="6276" y="5191"/>
              <a:ext cx="154" cy="15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 rot="5400000" flipH="1">
              <a:off x="6276" y="5447"/>
              <a:ext cx="154" cy="15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 rot="5400000" flipH="1">
              <a:off x="6276" y="5703"/>
              <a:ext cx="154" cy="15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 rot="5400000" flipH="1">
              <a:off x="6276" y="5959"/>
              <a:ext cx="154" cy="15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 rot="5400000" flipH="1">
              <a:off x="6281" y="6220"/>
              <a:ext cx="154" cy="14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 rot="5400000" flipH="1">
              <a:off x="6276" y="6471"/>
              <a:ext cx="154" cy="15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 rot="5400000" flipH="1">
              <a:off x="6276" y="6727"/>
              <a:ext cx="154" cy="15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 rot="5400000" flipH="1">
              <a:off x="6276" y="6983"/>
              <a:ext cx="154" cy="15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985260" y="4596765"/>
            <a:ext cx="104140" cy="1564640"/>
            <a:chOff x="6276" y="7239"/>
            <a:chExt cx="164" cy="2464"/>
          </a:xfrm>
        </p:grpSpPr>
        <p:sp>
          <p:nvSpPr>
            <p:cNvPr id="83" name="椭圆 82"/>
            <p:cNvSpPr/>
            <p:nvPr/>
          </p:nvSpPr>
          <p:spPr>
            <a:xfrm rot="5400000" flipH="1">
              <a:off x="6276" y="7239"/>
              <a:ext cx="154" cy="15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 rot="5400000">
              <a:off x="5262" y="8525"/>
              <a:ext cx="2202" cy="154"/>
              <a:chOff x="7970" y="3501"/>
              <a:chExt cx="2202" cy="154"/>
            </a:xfrm>
            <a:solidFill>
              <a:srgbClr val="00B050"/>
            </a:solidFill>
          </p:grpSpPr>
          <p:sp>
            <p:nvSpPr>
              <p:cNvPr id="85" name="椭圆 84"/>
              <p:cNvSpPr/>
              <p:nvPr/>
            </p:nvSpPr>
            <p:spPr>
              <a:xfrm flipH="1">
                <a:off x="7970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H="1">
                <a:off x="8226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 flipH="1">
                <a:off x="8482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>
                <a:off x="8738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>
                <a:off x="8994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H="1">
                <a:off x="9250" y="3501"/>
                <a:ext cx="154" cy="1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 flipH="1">
                <a:off x="9506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>
                <a:off x="9762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>
                <a:off x="10018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 rot="0">
            <a:off x="3990340" y="1311275"/>
            <a:ext cx="1560830" cy="97790"/>
            <a:chOff x="7970" y="3501"/>
            <a:chExt cx="2458" cy="154"/>
          </a:xfrm>
          <a:solidFill>
            <a:srgbClr val="DE2826"/>
          </a:solidFill>
        </p:grpSpPr>
        <p:sp>
          <p:nvSpPr>
            <p:cNvPr id="96" name="椭圆 95"/>
            <p:cNvSpPr/>
            <p:nvPr/>
          </p:nvSpPr>
          <p:spPr>
            <a:xfrm flipH="1">
              <a:off x="7970" y="3501"/>
              <a:ext cx="154" cy="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 flipH="1">
              <a:off x="8226" y="3501"/>
              <a:ext cx="154" cy="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 flipH="1">
              <a:off x="8482" y="3501"/>
              <a:ext cx="154" cy="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 flipH="1">
              <a:off x="8738" y="3501"/>
              <a:ext cx="154" cy="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 flipH="1">
              <a:off x="8994" y="3501"/>
              <a:ext cx="154" cy="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 flipH="1">
              <a:off x="9250" y="3501"/>
              <a:ext cx="154" cy="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 flipH="1">
              <a:off x="9506" y="3501"/>
              <a:ext cx="154" cy="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 flipH="1">
              <a:off x="9762" y="3501"/>
              <a:ext cx="154" cy="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 flipH="1">
              <a:off x="10018" y="3501"/>
              <a:ext cx="154" cy="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 flipH="1">
              <a:off x="10274" y="3501"/>
              <a:ext cx="154" cy="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 rot="0">
            <a:off x="5613400" y="1311275"/>
            <a:ext cx="1560830" cy="97790"/>
            <a:chOff x="7970" y="3501"/>
            <a:chExt cx="2458" cy="154"/>
          </a:xfrm>
          <a:solidFill>
            <a:srgbClr val="00B050"/>
          </a:solidFill>
        </p:grpSpPr>
        <p:sp>
          <p:nvSpPr>
            <p:cNvPr id="107" name="椭圆 106"/>
            <p:cNvSpPr/>
            <p:nvPr/>
          </p:nvSpPr>
          <p:spPr>
            <a:xfrm flipH="1">
              <a:off x="7970" y="3501"/>
              <a:ext cx="154" cy="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 flipH="1">
              <a:off x="8226" y="3501"/>
              <a:ext cx="154" cy="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 flipH="1">
              <a:off x="8482" y="3501"/>
              <a:ext cx="154" cy="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 flipH="1">
              <a:off x="8738" y="3501"/>
              <a:ext cx="154" cy="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 flipH="1">
              <a:off x="8994" y="3501"/>
              <a:ext cx="154" cy="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 flipH="1">
              <a:off x="9250" y="3501"/>
              <a:ext cx="154" cy="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 flipH="1">
              <a:off x="9506" y="3501"/>
              <a:ext cx="154" cy="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 flipH="1">
              <a:off x="9762" y="3501"/>
              <a:ext cx="154" cy="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 flipH="1">
              <a:off x="10018" y="3501"/>
              <a:ext cx="154" cy="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 flipH="1">
              <a:off x="10274" y="3501"/>
              <a:ext cx="154" cy="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52900" y="1504315"/>
            <a:ext cx="3023870" cy="4657090"/>
            <a:chOff x="6540" y="2369"/>
            <a:chExt cx="4762" cy="7334"/>
          </a:xfrm>
        </p:grpSpPr>
        <p:grpSp>
          <p:nvGrpSpPr>
            <p:cNvPr id="183" name="组合 182"/>
            <p:cNvGrpSpPr/>
            <p:nvPr/>
          </p:nvGrpSpPr>
          <p:grpSpPr>
            <a:xfrm rot="5400000">
              <a:off x="5388" y="3521"/>
              <a:ext cx="2458" cy="154"/>
              <a:chOff x="7970" y="3501"/>
              <a:chExt cx="2458" cy="154"/>
            </a:xfrm>
            <a:solidFill>
              <a:schemeClr val="tx1"/>
            </a:solidFill>
          </p:grpSpPr>
          <p:sp>
            <p:nvSpPr>
              <p:cNvPr id="184" name="椭圆 183"/>
              <p:cNvSpPr/>
              <p:nvPr/>
            </p:nvSpPr>
            <p:spPr>
              <a:xfrm flipH="1">
                <a:off x="7970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>
                <a:off x="8226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H="1">
                <a:off x="8482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7" name="椭圆 186"/>
              <p:cNvSpPr/>
              <p:nvPr/>
            </p:nvSpPr>
            <p:spPr>
              <a:xfrm flipH="1">
                <a:off x="8738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>
                <a:off x="8994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>
                <a:off x="9250" y="3501"/>
                <a:ext cx="154" cy="1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H="1">
                <a:off x="9506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1" name="椭圆 190"/>
              <p:cNvSpPr/>
              <p:nvPr/>
            </p:nvSpPr>
            <p:spPr>
              <a:xfrm flipH="1">
                <a:off x="9762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>
                <a:off x="10018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>
                <a:off x="10274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94" name="组合 193"/>
            <p:cNvGrpSpPr/>
            <p:nvPr/>
          </p:nvGrpSpPr>
          <p:grpSpPr>
            <a:xfrm rot="5400000">
              <a:off x="5388" y="6087"/>
              <a:ext cx="2458" cy="154"/>
              <a:chOff x="7970" y="3501"/>
              <a:chExt cx="2458" cy="154"/>
            </a:xfrm>
            <a:solidFill>
              <a:schemeClr val="tx1"/>
            </a:solidFill>
          </p:grpSpPr>
          <p:sp>
            <p:nvSpPr>
              <p:cNvPr id="195" name="椭圆 194"/>
              <p:cNvSpPr/>
              <p:nvPr/>
            </p:nvSpPr>
            <p:spPr>
              <a:xfrm flipH="1">
                <a:off x="7970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>
                <a:off x="8226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>
                <a:off x="8482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H="1">
                <a:off x="8738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9" name="椭圆 198"/>
              <p:cNvSpPr/>
              <p:nvPr/>
            </p:nvSpPr>
            <p:spPr>
              <a:xfrm flipH="1">
                <a:off x="8994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>
                <a:off x="9250" y="3501"/>
                <a:ext cx="154" cy="1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>
                <a:off x="9506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H="1">
                <a:off x="9762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3" name="椭圆 202"/>
              <p:cNvSpPr/>
              <p:nvPr/>
            </p:nvSpPr>
            <p:spPr>
              <a:xfrm flipH="1">
                <a:off x="10018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>
                <a:off x="10274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812" name="组合 811"/>
            <p:cNvGrpSpPr/>
            <p:nvPr/>
          </p:nvGrpSpPr>
          <p:grpSpPr>
            <a:xfrm>
              <a:off x="6540" y="7501"/>
              <a:ext cx="154" cy="2202"/>
              <a:chOff x="6540" y="7501"/>
              <a:chExt cx="154" cy="2202"/>
            </a:xfrm>
          </p:grpSpPr>
          <p:sp>
            <p:nvSpPr>
              <p:cNvPr id="206" name="椭圆 205"/>
              <p:cNvSpPr/>
              <p:nvPr/>
            </p:nvSpPr>
            <p:spPr>
              <a:xfrm rot="5400000" flipH="1">
                <a:off x="6540" y="7501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7" name="椭圆 206"/>
              <p:cNvSpPr/>
              <p:nvPr/>
            </p:nvSpPr>
            <p:spPr>
              <a:xfrm rot="5400000" flipH="1">
                <a:off x="6540" y="775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rot="5400000" flipH="1">
                <a:off x="6540" y="801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rot="5400000" flipH="1">
                <a:off x="6540" y="826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rot="5400000" flipH="1">
                <a:off x="6540" y="8525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1" name="椭圆 210"/>
              <p:cNvSpPr/>
              <p:nvPr/>
            </p:nvSpPr>
            <p:spPr>
              <a:xfrm rot="5400000" flipH="1">
                <a:off x="6545" y="8786"/>
                <a:ext cx="154" cy="1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rot="5400000" flipH="1">
                <a:off x="6540" y="903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rot="5400000" flipH="1">
                <a:off x="6540" y="929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rot="5400000" flipH="1">
                <a:off x="6540" y="954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18" name="组合 217"/>
            <p:cNvGrpSpPr/>
            <p:nvPr/>
          </p:nvGrpSpPr>
          <p:grpSpPr>
            <a:xfrm rot="5400000">
              <a:off x="5644" y="3521"/>
              <a:ext cx="2458" cy="154"/>
              <a:chOff x="7970" y="3501"/>
              <a:chExt cx="2458" cy="154"/>
            </a:xfrm>
            <a:solidFill>
              <a:schemeClr val="tx1"/>
            </a:solidFill>
          </p:grpSpPr>
          <p:sp>
            <p:nvSpPr>
              <p:cNvPr id="219" name="椭圆 218"/>
              <p:cNvSpPr/>
              <p:nvPr/>
            </p:nvSpPr>
            <p:spPr>
              <a:xfrm flipH="1">
                <a:off x="7970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>
                <a:off x="8226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>
                <a:off x="8482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H="1">
                <a:off x="8738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3" name="椭圆 222"/>
              <p:cNvSpPr/>
              <p:nvPr/>
            </p:nvSpPr>
            <p:spPr>
              <a:xfrm flipH="1">
                <a:off x="8994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>
                <a:off x="9250" y="3501"/>
                <a:ext cx="154" cy="1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>
                <a:off x="9506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H="1">
                <a:off x="9762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7" name="椭圆 226"/>
              <p:cNvSpPr/>
              <p:nvPr/>
            </p:nvSpPr>
            <p:spPr>
              <a:xfrm flipH="1">
                <a:off x="10018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>
                <a:off x="10274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29" name="组合 228"/>
            <p:cNvGrpSpPr/>
            <p:nvPr/>
          </p:nvGrpSpPr>
          <p:grpSpPr>
            <a:xfrm rot="5400000">
              <a:off x="5644" y="6087"/>
              <a:ext cx="2458" cy="154"/>
              <a:chOff x="7970" y="3501"/>
              <a:chExt cx="2458" cy="154"/>
            </a:xfrm>
            <a:solidFill>
              <a:schemeClr val="tx1"/>
            </a:solidFill>
          </p:grpSpPr>
          <p:sp>
            <p:nvSpPr>
              <p:cNvPr id="230" name="椭圆 229"/>
              <p:cNvSpPr/>
              <p:nvPr/>
            </p:nvSpPr>
            <p:spPr>
              <a:xfrm flipH="1">
                <a:off x="7970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1" name="椭圆 230"/>
              <p:cNvSpPr/>
              <p:nvPr/>
            </p:nvSpPr>
            <p:spPr>
              <a:xfrm flipH="1">
                <a:off x="8226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>
                <a:off x="8482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>
                <a:off x="8738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H="1">
                <a:off x="8994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5" name="椭圆 234"/>
              <p:cNvSpPr/>
              <p:nvPr/>
            </p:nvSpPr>
            <p:spPr>
              <a:xfrm flipH="1">
                <a:off x="9250" y="3501"/>
                <a:ext cx="154" cy="1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>
                <a:off x="9506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>
                <a:off x="9762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H="1">
                <a:off x="10018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9" name="椭圆 238"/>
              <p:cNvSpPr/>
              <p:nvPr/>
            </p:nvSpPr>
            <p:spPr>
              <a:xfrm flipH="1">
                <a:off x="10274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40" name="椭圆 239"/>
            <p:cNvSpPr/>
            <p:nvPr/>
          </p:nvSpPr>
          <p:spPr>
            <a:xfrm rot="5400000" flipH="1">
              <a:off x="6796" y="7501"/>
              <a:ext cx="154" cy="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1" name="椭圆 240"/>
            <p:cNvSpPr/>
            <p:nvPr/>
          </p:nvSpPr>
          <p:spPr>
            <a:xfrm rot="5400000" flipH="1">
              <a:off x="6796" y="7757"/>
              <a:ext cx="154" cy="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 rot="5400000" flipH="1">
              <a:off x="6796" y="8013"/>
              <a:ext cx="154" cy="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3" name="椭圆 242"/>
            <p:cNvSpPr/>
            <p:nvPr/>
          </p:nvSpPr>
          <p:spPr>
            <a:xfrm rot="5400000" flipH="1">
              <a:off x="6796" y="8269"/>
              <a:ext cx="154" cy="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4" name="椭圆 243"/>
            <p:cNvSpPr/>
            <p:nvPr/>
          </p:nvSpPr>
          <p:spPr>
            <a:xfrm rot="5400000" flipH="1">
              <a:off x="6796" y="8525"/>
              <a:ext cx="154" cy="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5" name="椭圆 244"/>
            <p:cNvSpPr/>
            <p:nvPr/>
          </p:nvSpPr>
          <p:spPr>
            <a:xfrm rot="5400000" flipH="1">
              <a:off x="6801" y="8786"/>
              <a:ext cx="154" cy="1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6" name="椭圆 245"/>
            <p:cNvSpPr/>
            <p:nvPr/>
          </p:nvSpPr>
          <p:spPr>
            <a:xfrm rot="5400000" flipH="1">
              <a:off x="6796" y="9037"/>
              <a:ext cx="154" cy="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 rot="5400000" flipH="1">
              <a:off x="6796" y="9293"/>
              <a:ext cx="154" cy="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 rot="5400000" flipH="1">
              <a:off x="6796" y="9549"/>
              <a:ext cx="154" cy="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50" name="组合 249"/>
            <p:cNvGrpSpPr/>
            <p:nvPr/>
          </p:nvGrpSpPr>
          <p:grpSpPr>
            <a:xfrm>
              <a:off x="7052" y="2369"/>
              <a:ext cx="154" cy="7334"/>
              <a:chOff x="7466" y="2569"/>
              <a:chExt cx="154" cy="7334"/>
            </a:xfrm>
          </p:grpSpPr>
          <p:grpSp>
            <p:nvGrpSpPr>
              <p:cNvPr id="251" name="组合 250"/>
              <p:cNvGrpSpPr/>
              <p:nvPr/>
            </p:nvGrpSpPr>
            <p:grpSpPr>
              <a:xfrm rot="5400000">
                <a:off x="6314" y="3721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252" name="椭圆 251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3" name="椭圆 252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4" name="椭圆 253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5" name="椭圆 254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6" name="椭圆 255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7" name="椭圆 256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8" name="椭圆 257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9" name="椭圆 258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0" name="椭圆 259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1" name="椭圆 260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2" name="组合 261"/>
              <p:cNvGrpSpPr/>
              <p:nvPr/>
            </p:nvGrpSpPr>
            <p:grpSpPr>
              <a:xfrm rot="5400000">
                <a:off x="6314" y="6287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263" name="椭圆 262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4" name="椭圆 263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5" name="椭圆 264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6" name="椭圆 265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7" name="椭圆 266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8" name="椭圆 267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9" name="椭圆 268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0" name="椭圆 269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1" name="椭圆 270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2" name="椭圆 271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3" name="椭圆 272"/>
              <p:cNvSpPr/>
              <p:nvPr/>
            </p:nvSpPr>
            <p:spPr>
              <a:xfrm rot="5400000" flipH="1">
                <a:off x="7466" y="7701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74" name="椭圆 273"/>
              <p:cNvSpPr/>
              <p:nvPr/>
            </p:nvSpPr>
            <p:spPr>
              <a:xfrm rot="5400000" flipH="1">
                <a:off x="7466" y="795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75" name="椭圆 274"/>
              <p:cNvSpPr/>
              <p:nvPr/>
            </p:nvSpPr>
            <p:spPr>
              <a:xfrm rot="5400000" flipH="1">
                <a:off x="7466" y="821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76" name="椭圆 275"/>
              <p:cNvSpPr/>
              <p:nvPr/>
            </p:nvSpPr>
            <p:spPr>
              <a:xfrm rot="5400000" flipH="1">
                <a:off x="7466" y="846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77" name="椭圆 276"/>
              <p:cNvSpPr/>
              <p:nvPr/>
            </p:nvSpPr>
            <p:spPr>
              <a:xfrm rot="5400000" flipH="1">
                <a:off x="7466" y="8725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78" name="椭圆 277"/>
              <p:cNvSpPr/>
              <p:nvPr/>
            </p:nvSpPr>
            <p:spPr>
              <a:xfrm rot="5400000" flipH="1">
                <a:off x="7471" y="8986"/>
                <a:ext cx="154" cy="1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79" name="椭圆 278"/>
              <p:cNvSpPr/>
              <p:nvPr/>
            </p:nvSpPr>
            <p:spPr>
              <a:xfrm rot="5400000" flipH="1">
                <a:off x="7466" y="923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0" name="椭圆 279"/>
              <p:cNvSpPr/>
              <p:nvPr/>
            </p:nvSpPr>
            <p:spPr>
              <a:xfrm rot="5400000" flipH="1">
                <a:off x="7466" y="949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1" name="椭圆 280"/>
              <p:cNvSpPr/>
              <p:nvPr/>
            </p:nvSpPr>
            <p:spPr>
              <a:xfrm rot="5400000" flipH="1">
                <a:off x="7466" y="974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83" name="组合 282"/>
            <p:cNvGrpSpPr/>
            <p:nvPr/>
          </p:nvGrpSpPr>
          <p:grpSpPr>
            <a:xfrm>
              <a:off x="7308" y="2369"/>
              <a:ext cx="154" cy="7334"/>
              <a:chOff x="7466" y="2569"/>
              <a:chExt cx="154" cy="7334"/>
            </a:xfrm>
          </p:grpSpPr>
          <p:grpSp>
            <p:nvGrpSpPr>
              <p:cNvPr id="284" name="组合 283"/>
              <p:cNvGrpSpPr/>
              <p:nvPr/>
            </p:nvGrpSpPr>
            <p:grpSpPr>
              <a:xfrm rot="5400000">
                <a:off x="6314" y="3721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285" name="椭圆 284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6" name="椭圆 285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7" name="椭圆 286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8" name="椭圆 287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9" name="椭圆 288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0" name="椭圆 289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1" name="椭圆 290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2" name="椭圆 291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3" name="椭圆 292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4" name="椭圆 293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5" name="组合 294"/>
              <p:cNvGrpSpPr/>
              <p:nvPr/>
            </p:nvGrpSpPr>
            <p:grpSpPr>
              <a:xfrm rot="5400000">
                <a:off x="6314" y="6287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296" name="椭圆 295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7" name="椭圆 296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8" name="椭圆 297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9" name="椭圆 298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00" name="椭圆 299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01" name="椭圆 300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02" name="椭圆 301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03" name="椭圆 302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04" name="椭圆 303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05" name="椭圆 304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6" name="椭圆 305"/>
              <p:cNvSpPr/>
              <p:nvPr/>
            </p:nvSpPr>
            <p:spPr>
              <a:xfrm rot="5400000" flipH="1">
                <a:off x="7466" y="7701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7" name="椭圆 306"/>
              <p:cNvSpPr/>
              <p:nvPr/>
            </p:nvSpPr>
            <p:spPr>
              <a:xfrm rot="5400000" flipH="1">
                <a:off x="7466" y="795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8" name="椭圆 307"/>
              <p:cNvSpPr/>
              <p:nvPr/>
            </p:nvSpPr>
            <p:spPr>
              <a:xfrm rot="5400000" flipH="1">
                <a:off x="7466" y="821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9" name="椭圆 308"/>
              <p:cNvSpPr/>
              <p:nvPr/>
            </p:nvSpPr>
            <p:spPr>
              <a:xfrm rot="5400000" flipH="1">
                <a:off x="7466" y="846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0" name="椭圆 309"/>
              <p:cNvSpPr/>
              <p:nvPr/>
            </p:nvSpPr>
            <p:spPr>
              <a:xfrm rot="5400000" flipH="1">
                <a:off x="7466" y="8725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1" name="椭圆 310"/>
              <p:cNvSpPr/>
              <p:nvPr/>
            </p:nvSpPr>
            <p:spPr>
              <a:xfrm rot="5400000" flipH="1">
                <a:off x="7471" y="8986"/>
                <a:ext cx="154" cy="1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2" name="椭圆 311"/>
              <p:cNvSpPr/>
              <p:nvPr/>
            </p:nvSpPr>
            <p:spPr>
              <a:xfrm rot="5400000" flipH="1">
                <a:off x="7466" y="923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3" name="椭圆 312"/>
              <p:cNvSpPr/>
              <p:nvPr/>
            </p:nvSpPr>
            <p:spPr>
              <a:xfrm rot="5400000" flipH="1">
                <a:off x="7466" y="949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4" name="椭圆 313"/>
              <p:cNvSpPr/>
              <p:nvPr/>
            </p:nvSpPr>
            <p:spPr>
              <a:xfrm rot="5400000" flipH="1">
                <a:off x="7466" y="974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16" name="组合 315"/>
            <p:cNvGrpSpPr/>
            <p:nvPr/>
          </p:nvGrpSpPr>
          <p:grpSpPr>
            <a:xfrm>
              <a:off x="7564" y="2369"/>
              <a:ext cx="154" cy="7334"/>
              <a:chOff x="7466" y="2569"/>
              <a:chExt cx="154" cy="7334"/>
            </a:xfrm>
          </p:grpSpPr>
          <p:grpSp>
            <p:nvGrpSpPr>
              <p:cNvPr id="317" name="组合 316"/>
              <p:cNvGrpSpPr/>
              <p:nvPr/>
            </p:nvGrpSpPr>
            <p:grpSpPr>
              <a:xfrm rot="5400000">
                <a:off x="6314" y="3721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318" name="椭圆 317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19" name="椭圆 318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20" name="椭圆 319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21" name="椭圆 320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22" name="椭圆 321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23" name="椭圆 322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24" name="椭圆 323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25" name="椭圆 324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26" name="椭圆 325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27" name="椭圆 326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8" name="组合 327"/>
              <p:cNvGrpSpPr/>
              <p:nvPr/>
            </p:nvGrpSpPr>
            <p:grpSpPr>
              <a:xfrm rot="5400000">
                <a:off x="6314" y="6287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329" name="椭圆 328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0" name="椭圆 329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1" name="椭圆 330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2" name="椭圆 331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3" name="椭圆 332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4" name="椭圆 333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5" name="椭圆 334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6" name="椭圆 335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7" name="椭圆 336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8" name="椭圆 337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39" name="椭圆 338"/>
              <p:cNvSpPr/>
              <p:nvPr/>
            </p:nvSpPr>
            <p:spPr>
              <a:xfrm rot="5400000" flipH="1">
                <a:off x="7466" y="7701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0" name="椭圆 339"/>
              <p:cNvSpPr/>
              <p:nvPr/>
            </p:nvSpPr>
            <p:spPr>
              <a:xfrm rot="5400000" flipH="1">
                <a:off x="7466" y="795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1" name="椭圆 340"/>
              <p:cNvSpPr/>
              <p:nvPr/>
            </p:nvSpPr>
            <p:spPr>
              <a:xfrm rot="5400000" flipH="1">
                <a:off x="7466" y="821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2" name="椭圆 341"/>
              <p:cNvSpPr/>
              <p:nvPr/>
            </p:nvSpPr>
            <p:spPr>
              <a:xfrm rot="5400000" flipH="1">
                <a:off x="7466" y="846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3" name="椭圆 342"/>
              <p:cNvSpPr/>
              <p:nvPr/>
            </p:nvSpPr>
            <p:spPr>
              <a:xfrm rot="5400000" flipH="1">
                <a:off x="7466" y="8725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4" name="椭圆 343"/>
              <p:cNvSpPr/>
              <p:nvPr/>
            </p:nvSpPr>
            <p:spPr>
              <a:xfrm rot="5400000" flipH="1">
                <a:off x="7471" y="8986"/>
                <a:ext cx="154" cy="1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5" name="椭圆 344"/>
              <p:cNvSpPr/>
              <p:nvPr/>
            </p:nvSpPr>
            <p:spPr>
              <a:xfrm rot="5400000" flipH="1">
                <a:off x="7466" y="923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6" name="椭圆 345"/>
              <p:cNvSpPr/>
              <p:nvPr/>
            </p:nvSpPr>
            <p:spPr>
              <a:xfrm rot="5400000" flipH="1">
                <a:off x="7466" y="949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7" name="椭圆 346"/>
              <p:cNvSpPr/>
              <p:nvPr/>
            </p:nvSpPr>
            <p:spPr>
              <a:xfrm rot="5400000" flipH="1">
                <a:off x="7466" y="974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49" name="组合 348"/>
            <p:cNvGrpSpPr/>
            <p:nvPr/>
          </p:nvGrpSpPr>
          <p:grpSpPr>
            <a:xfrm>
              <a:off x="7820" y="2369"/>
              <a:ext cx="154" cy="7334"/>
              <a:chOff x="7466" y="2569"/>
              <a:chExt cx="154" cy="7334"/>
            </a:xfrm>
          </p:grpSpPr>
          <p:grpSp>
            <p:nvGrpSpPr>
              <p:cNvPr id="350" name="组合 349"/>
              <p:cNvGrpSpPr/>
              <p:nvPr/>
            </p:nvGrpSpPr>
            <p:grpSpPr>
              <a:xfrm rot="5400000">
                <a:off x="6314" y="3721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351" name="椭圆 350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52" name="椭圆 351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53" name="椭圆 352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54" name="椭圆 353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55" name="椭圆 354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56" name="椭圆 355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57" name="椭圆 356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58" name="椭圆 357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59" name="椭圆 358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60" name="椭圆 359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61" name="组合 360"/>
              <p:cNvGrpSpPr/>
              <p:nvPr/>
            </p:nvGrpSpPr>
            <p:grpSpPr>
              <a:xfrm rot="5400000">
                <a:off x="6314" y="6287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362" name="椭圆 361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63" name="椭圆 362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64" name="椭圆 363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65" name="椭圆 364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66" name="椭圆 365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67" name="椭圆 366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68" name="椭圆 367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69" name="椭圆 368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70" name="椭圆 369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71" name="椭圆 370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72" name="椭圆 371"/>
              <p:cNvSpPr/>
              <p:nvPr/>
            </p:nvSpPr>
            <p:spPr>
              <a:xfrm rot="5400000" flipH="1">
                <a:off x="7466" y="7701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3" name="椭圆 372"/>
              <p:cNvSpPr/>
              <p:nvPr/>
            </p:nvSpPr>
            <p:spPr>
              <a:xfrm rot="5400000" flipH="1">
                <a:off x="7466" y="795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4" name="椭圆 373"/>
              <p:cNvSpPr/>
              <p:nvPr/>
            </p:nvSpPr>
            <p:spPr>
              <a:xfrm rot="5400000" flipH="1">
                <a:off x="7466" y="821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5" name="椭圆 374"/>
              <p:cNvSpPr/>
              <p:nvPr/>
            </p:nvSpPr>
            <p:spPr>
              <a:xfrm rot="5400000" flipH="1">
                <a:off x="7466" y="846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6" name="椭圆 375"/>
              <p:cNvSpPr/>
              <p:nvPr/>
            </p:nvSpPr>
            <p:spPr>
              <a:xfrm rot="5400000" flipH="1">
                <a:off x="7466" y="8725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7" name="椭圆 376"/>
              <p:cNvSpPr/>
              <p:nvPr/>
            </p:nvSpPr>
            <p:spPr>
              <a:xfrm rot="5400000" flipH="1">
                <a:off x="7471" y="8986"/>
                <a:ext cx="154" cy="1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8" name="椭圆 377"/>
              <p:cNvSpPr/>
              <p:nvPr/>
            </p:nvSpPr>
            <p:spPr>
              <a:xfrm rot="5400000" flipH="1">
                <a:off x="7466" y="923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9" name="椭圆 378"/>
              <p:cNvSpPr/>
              <p:nvPr/>
            </p:nvSpPr>
            <p:spPr>
              <a:xfrm rot="5400000" flipH="1">
                <a:off x="7466" y="949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80" name="椭圆 379"/>
              <p:cNvSpPr/>
              <p:nvPr/>
            </p:nvSpPr>
            <p:spPr>
              <a:xfrm rot="5400000" flipH="1">
                <a:off x="7466" y="974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82" name="组合 381"/>
            <p:cNvGrpSpPr/>
            <p:nvPr/>
          </p:nvGrpSpPr>
          <p:grpSpPr>
            <a:xfrm>
              <a:off x="8076" y="2369"/>
              <a:ext cx="154" cy="7334"/>
              <a:chOff x="7466" y="2569"/>
              <a:chExt cx="154" cy="7334"/>
            </a:xfrm>
          </p:grpSpPr>
          <p:grpSp>
            <p:nvGrpSpPr>
              <p:cNvPr id="383" name="组合 382"/>
              <p:cNvGrpSpPr/>
              <p:nvPr/>
            </p:nvGrpSpPr>
            <p:grpSpPr>
              <a:xfrm rot="5400000">
                <a:off x="6314" y="3721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384" name="椭圆 383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85" name="椭圆 384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86" name="椭圆 385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87" name="椭圆 386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88" name="椭圆 387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89" name="椭圆 388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90" name="椭圆 389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91" name="椭圆 390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92" name="椭圆 391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93" name="椭圆 392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4" name="组合 393"/>
              <p:cNvGrpSpPr/>
              <p:nvPr/>
            </p:nvGrpSpPr>
            <p:grpSpPr>
              <a:xfrm rot="5400000">
                <a:off x="6314" y="6287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395" name="椭圆 394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96" name="椭圆 395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97" name="椭圆 396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98" name="椭圆 397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99" name="椭圆 398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00" name="椭圆 399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01" name="椭圆 400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02" name="椭圆 401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03" name="椭圆 402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04" name="椭圆 403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05" name="椭圆 404"/>
              <p:cNvSpPr/>
              <p:nvPr/>
            </p:nvSpPr>
            <p:spPr>
              <a:xfrm rot="5400000" flipH="1">
                <a:off x="7466" y="7701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6" name="椭圆 405"/>
              <p:cNvSpPr/>
              <p:nvPr/>
            </p:nvSpPr>
            <p:spPr>
              <a:xfrm rot="5400000" flipH="1">
                <a:off x="7466" y="795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7" name="椭圆 406"/>
              <p:cNvSpPr/>
              <p:nvPr/>
            </p:nvSpPr>
            <p:spPr>
              <a:xfrm rot="5400000" flipH="1">
                <a:off x="7466" y="821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8" name="椭圆 407"/>
              <p:cNvSpPr/>
              <p:nvPr/>
            </p:nvSpPr>
            <p:spPr>
              <a:xfrm rot="5400000" flipH="1">
                <a:off x="7466" y="846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9" name="椭圆 408"/>
              <p:cNvSpPr/>
              <p:nvPr/>
            </p:nvSpPr>
            <p:spPr>
              <a:xfrm rot="5400000" flipH="1">
                <a:off x="7466" y="8725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0" name="椭圆 409"/>
              <p:cNvSpPr/>
              <p:nvPr/>
            </p:nvSpPr>
            <p:spPr>
              <a:xfrm rot="5400000" flipH="1">
                <a:off x="7471" y="8986"/>
                <a:ext cx="154" cy="1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1" name="椭圆 410"/>
              <p:cNvSpPr/>
              <p:nvPr/>
            </p:nvSpPr>
            <p:spPr>
              <a:xfrm rot="5400000" flipH="1">
                <a:off x="7466" y="923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2" name="椭圆 411"/>
              <p:cNvSpPr/>
              <p:nvPr/>
            </p:nvSpPr>
            <p:spPr>
              <a:xfrm rot="5400000" flipH="1">
                <a:off x="7466" y="949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3" name="椭圆 412"/>
              <p:cNvSpPr/>
              <p:nvPr/>
            </p:nvSpPr>
            <p:spPr>
              <a:xfrm rot="5400000" flipH="1">
                <a:off x="7466" y="974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15" name="组合 414"/>
            <p:cNvGrpSpPr/>
            <p:nvPr/>
          </p:nvGrpSpPr>
          <p:grpSpPr>
            <a:xfrm>
              <a:off x="8332" y="2369"/>
              <a:ext cx="154" cy="7334"/>
              <a:chOff x="7466" y="2569"/>
              <a:chExt cx="154" cy="7334"/>
            </a:xfrm>
          </p:grpSpPr>
          <p:grpSp>
            <p:nvGrpSpPr>
              <p:cNvPr id="416" name="组合 415"/>
              <p:cNvGrpSpPr/>
              <p:nvPr/>
            </p:nvGrpSpPr>
            <p:grpSpPr>
              <a:xfrm rot="5400000">
                <a:off x="6314" y="3721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417" name="椭圆 416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18" name="椭圆 417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19" name="椭圆 418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20" name="椭圆 419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21" name="椭圆 420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22" name="椭圆 421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23" name="椭圆 422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24" name="椭圆 423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25" name="椭圆 424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26" name="椭圆 425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27" name="组合 426"/>
              <p:cNvGrpSpPr/>
              <p:nvPr/>
            </p:nvGrpSpPr>
            <p:grpSpPr>
              <a:xfrm rot="5400000">
                <a:off x="6314" y="6287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428" name="椭圆 427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29" name="椭圆 428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30" name="椭圆 429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31" name="椭圆 430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32" name="椭圆 431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33" name="椭圆 432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34" name="椭圆 433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35" name="椭圆 434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36" name="椭圆 435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37" name="椭圆 436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38" name="椭圆 437"/>
              <p:cNvSpPr/>
              <p:nvPr/>
            </p:nvSpPr>
            <p:spPr>
              <a:xfrm rot="5400000" flipH="1">
                <a:off x="7466" y="7701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9" name="椭圆 438"/>
              <p:cNvSpPr/>
              <p:nvPr/>
            </p:nvSpPr>
            <p:spPr>
              <a:xfrm rot="5400000" flipH="1">
                <a:off x="7466" y="795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0" name="椭圆 439"/>
              <p:cNvSpPr/>
              <p:nvPr/>
            </p:nvSpPr>
            <p:spPr>
              <a:xfrm rot="5400000" flipH="1">
                <a:off x="7466" y="821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1" name="椭圆 440"/>
              <p:cNvSpPr/>
              <p:nvPr/>
            </p:nvSpPr>
            <p:spPr>
              <a:xfrm rot="5400000" flipH="1">
                <a:off x="7466" y="846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2" name="椭圆 441"/>
              <p:cNvSpPr/>
              <p:nvPr/>
            </p:nvSpPr>
            <p:spPr>
              <a:xfrm rot="5400000" flipH="1">
                <a:off x="7466" y="8725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3" name="椭圆 442"/>
              <p:cNvSpPr/>
              <p:nvPr/>
            </p:nvSpPr>
            <p:spPr>
              <a:xfrm rot="5400000" flipH="1">
                <a:off x="7471" y="8986"/>
                <a:ext cx="154" cy="1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4" name="椭圆 443"/>
              <p:cNvSpPr/>
              <p:nvPr/>
            </p:nvSpPr>
            <p:spPr>
              <a:xfrm rot="5400000" flipH="1">
                <a:off x="7466" y="923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5" name="椭圆 444"/>
              <p:cNvSpPr/>
              <p:nvPr/>
            </p:nvSpPr>
            <p:spPr>
              <a:xfrm rot="5400000" flipH="1">
                <a:off x="7466" y="949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6" name="椭圆 445"/>
              <p:cNvSpPr/>
              <p:nvPr/>
            </p:nvSpPr>
            <p:spPr>
              <a:xfrm rot="5400000" flipH="1">
                <a:off x="7466" y="974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48" name="组合 447"/>
            <p:cNvGrpSpPr/>
            <p:nvPr/>
          </p:nvGrpSpPr>
          <p:grpSpPr>
            <a:xfrm>
              <a:off x="8844" y="2369"/>
              <a:ext cx="154" cy="7334"/>
              <a:chOff x="7466" y="2569"/>
              <a:chExt cx="154" cy="7334"/>
            </a:xfrm>
          </p:grpSpPr>
          <p:grpSp>
            <p:nvGrpSpPr>
              <p:cNvPr id="449" name="组合 448"/>
              <p:cNvGrpSpPr/>
              <p:nvPr/>
            </p:nvGrpSpPr>
            <p:grpSpPr>
              <a:xfrm rot="5400000">
                <a:off x="6314" y="3721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450" name="椭圆 449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51" name="椭圆 450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52" name="椭圆 451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53" name="椭圆 452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54" name="椭圆 453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55" name="椭圆 454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56" name="椭圆 455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57" name="椭圆 456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58" name="椭圆 457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59" name="椭圆 458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0" name="组合 459"/>
              <p:cNvGrpSpPr/>
              <p:nvPr/>
            </p:nvGrpSpPr>
            <p:grpSpPr>
              <a:xfrm rot="5400000">
                <a:off x="6314" y="6287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461" name="椭圆 460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62" name="椭圆 461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63" name="椭圆 462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64" name="椭圆 463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65" name="椭圆 464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66" name="椭圆 465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67" name="椭圆 466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68" name="椭圆 467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69" name="椭圆 468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70" name="椭圆 469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71" name="椭圆 470"/>
              <p:cNvSpPr/>
              <p:nvPr/>
            </p:nvSpPr>
            <p:spPr>
              <a:xfrm rot="5400000" flipH="1">
                <a:off x="7466" y="7701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2" name="椭圆 471"/>
              <p:cNvSpPr/>
              <p:nvPr/>
            </p:nvSpPr>
            <p:spPr>
              <a:xfrm rot="5400000" flipH="1">
                <a:off x="7466" y="795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3" name="椭圆 472"/>
              <p:cNvSpPr/>
              <p:nvPr/>
            </p:nvSpPr>
            <p:spPr>
              <a:xfrm rot="5400000" flipH="1">
                <a:off x="7466" y="821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4" name="椭圆 473"/>
              <p:cNvSpPr/>
              <p:nvPr/>
            </p:nvSpPr>
            <p:spPr>
              <a:xfrm rot="5400000" flipH="1">
                <a:off x="7466" y="846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5" name="椭圆 474"/>
              <p:cNvSpPr/>
              <p:nvPr/>
            </p:nvSpPr>
            <p:spPr>
              <a:xfrm rot="5400000" flipH="1">
                <a:off x="7466" y="8725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6" name="椭圆 475"/>
              <p:cNvSpPr/>
              <p:nvPr/>
            </p:nvSpPr>
            <p:spPr>
              <a:xfrm rot="5400000" flipH="1">
                <a:off x="7471" y="8986"/>
                <a:ext cx="154" cy="1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7" name="椭圆 476"/>
              <p:cNvSpPr/>
              <p:nvPr/>
            </p:nvSpPr>
            <p:spPr>
              <a:xfrm rot="5400000" flipH="1">
                <a:off x="7466" y="923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8" name="椭圆 477"/>
              <p:cNvSpPr/>
              <p:nvPr/>
            </p:nvSpPr>
            <p:spPr>
              <a:xfrm rot="5400000" flipH="1">
                <a:off x="7466" y="949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9" name="椭圆 478"/>
              <p:cNvSpPr/>
              <p:nvPr/>
            </p:nvSpPr>
            <p:spPr>
              <a:xfrm rot="5400000" flipH="1">
                <a:off x="7466" y="974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81" name="组合 480"/>
            <p:cNvGrpSpPr/>
            <p:nvPr/>
          </p:nvGrpSpPr>
          <p:grpSpPr>
            <a:xfrm>
              <a:off x="8588" y="2369"/>
              <a:ext cx="154" cy="7334"/>
              <a:chOff x="7466" y="2569"/>
              <a:chExt cx="154" cy="7334"/>
            </a:xfrm>
          </p:grpSpPr>
          <p:grpSp>
            <p:nvGrpSpPr>
              <p:cNvPr id="482" name="组合 481"/>
              <p:cNvGrpSpPr/>
              <p:nvPr/>
            </p:nvGrpSpPr>
            <p:grpSpPr>
              <a:xfrm rot="5400000">
                <a:off x="6314" y="3721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483" name="椭圆 482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84" name="椭圆 483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85" name="椭圆 484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86" name="椭圆 485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87" name="椭圆 486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88" name="椭圆 487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89" name="椭圆 488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90" name="椭圆 489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91" name="椭圆 490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92" name="椭圆 491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93" name="组合 492"/>
              <p:cNvGrpSpPr/>
              <p:nvPr/>
            </p:nvGrpSpPr>
            <p:grpSpPr>
              <a:xfrm rot="5400000">
                <a:off x="6314" y="6287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494" name="椭圆 493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95" name="椭圆 494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96" name="椭圆 495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97" name="椭圆 496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98" name="椭圆 497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99" name="椭圆 498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00" name="椭圆 499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01" name="椭圆 500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02" name="椭圆 501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03" name="椭圆 502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04" name="椭圆 503"/>
              <p:cNvSpPr/>
              <p:nvPr/>
            </p:nvSpPr>
            <p:spPr>
              <a:xfrm rot="5400000" flipH="1">
                <a:off x="7466" y="7701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5" name="椭圆 504"/>
              <p:cNvSpPr/>
              <p:nvPr/>
            </p:nvSpPr>
            <p:spPr>
              <a:xfrm rot="5400000" flipH="1">
                <a:off x="7466" y="795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6" name="椭圆 505"/>
              <p:cNvSpPr/>
              <p:nvPr/>
            </p:nvSpPr>
            <p:spPr>
              <a:xfrm rot="5400000" flipH="1">
                <a:off x="7466" y="821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7" name="椭圆 506"/>
              <p:cNvSpPr/>
              <p:nvPr/>
            </p:nvSpPr>
            <p:spPr>
              <a:xfrm rot="5400000" flipH="1">
                <a:off x="7466" y="846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8" name="椭圆 507"/>
              <p:cNvSpPr/>
              <p:nvPr/>
            </p:nvSpPr>
            <p:spPr>
              <a:xfrm rot="5400000" flipH="1">
                <a:off x="7466" y="8725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9" name="椭圆 508"/>
              <p:cNvSpPr/>
              <p:nvPr/>
            </p:nvSpPr>
            <p:spPr>
              <a:xfrm rot="5400000" flipH="1">
                <a:off x="7471" y="8986"/>
                <a:ext cx="154" cy="1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10" name="椭圆 509"/>
              <p:cNvSpPr/>
              <p:nvPr/>
            </p:nvSpPr>
            <p:spPr>
              <a:xfrm rot="5400000" flipH="1">
                <a:off x="7466" y="923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11" name="椭圆 510"/>
              <p:cNvSpPr/>
              <p:nvPr/>
            </p:nvSpPr>
            <p:spPr>
              <a:xfrm rot="5400000" flipH="1">
                <a:off x="7466" y="949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12" name="椭圆 511"/>
              <p:cNvSpPr/>
              <p:nvPr/>
            </p:nvSpPr>
            <p:spPr>
              <a:xfrm rot="5400000" flipH="1">
                <a:off x="7466" y="974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514" name="组合 513"/>
            <p:cNvGrpSpPr/>
            <p:nvPr/>
          </p:nvGrpSpPr>
          <p:grpSpPr>
            <a:xfrm>
              <a:off x="9100" y="2369"/>
              <a:ext cx="154" cy="7334"/>
              <a:chOff x="7466" y="2569"/>
              <a:chExt cx="154" cy="7334"/>
            </a:xfrm>
          </p:grpSpPr>
          <p:grpSp>
            <p:nvGrpSpPr>
              <p:cNvPr id="515" name="组合 514"/>
              <p:cNvGrpSpPr/>
              <p:nvPr/>
            </p:nvGrpSpPr>
            <p:grpSpPr>
              <a:xfrm rot="5400000">
                <a:off x="6314" y="3721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516" name="椭圆 515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17" name="椭圆 516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18" name="椭圆 517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19" name="椭圆 518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0" name="椭圆 519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1" name="椭圆 520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2" name="椭圆 521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3" name="椭圆 522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4" name="椭圆 523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5" name="椭圆 524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6" name="组合 525"/>
              <p:cNvGrpSpPr/>
              <p:nvPr/>
            </p:nvGrpSpPr>
            <p:grpSpPr>
              <a:xfrm rot="5400000">
                <a:off x="6314" y="6287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527" name="椭圆 526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8" name="椭圆 527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9" name="椭圆 528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30" name="椭圆 529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31" name="椭圆 530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32" name="椭圆 531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33" name="椭圆 532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34" name="椭圆 533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35" name="椭圆 534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36" name="椭圆 535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37" name="椭圆 536"/>
              <p:cNvSpPr/>
              <p:nvPr/>
            </p:nvSpPr>
            <p:spPr>
              <a:xfrm rot="5400000" flipH="1">
                <a:off x="7466" y="7701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8" name="椭圆 537"/>
              <p:cNvSpPr/>
              <p:nvPr/>
            </p:nvSpPr>
            <p:spPr>
              <a:xfrm rot="5400000" flipH="1">
                <a:off x="7466" y="795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9" name="椭圆 538"/>
              <p:cNvSpPr/>
              <p:nvPr/>
            </p:nvSpPr>
            <p:spPr>
              <a:xfrm rot="5400000" flipH="1">
                <a:off x="7466" y="821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0" name="椭圆 539"/>
              <p:cNvSpPr/>
              <p:nvPr/>
            </p:nvSpPr>
            <p:spPr>
              <a:xfrm rot="5400000" flipH="1">
                <a:off x="7466" y="846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1" name="椭圆 540"/>
              <p:cNvSpPr/>
              <p:nvPr/>
            </p:nvSpPr>
            <p:spPr>
              <a:xfrm rot="5400000" flipH="1">
                <a:off x="7466" y="8725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2" name="椭圆 541"/>
              <p:cNvSpPr/>
              <p:nvPr/>
            </p:nvSpPr>
            <p:spPr>
              <a:xfrm rot="5400000" flipH="1">
                <a:off x="7471" y="8986"/>
                <a:ext cx="154" cy="1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3" name="椭圆 542"/>
              <p:cNvSpPr/>
              <p:nvPr/>
            </p:nvSpPr>
            <p:spPr>
              <a:xfrm rot="5400000" flipH="1">
                <a:off x="7466" y="923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4" name="椭圆 543"/>
              <p:cNvSpPr/>
              <p:nvPr/>
            </p:nvSpPr>
            <p:spPr>
              <a:xfrm rot="5400000" flipH="1">
                <a:off x="7466" y="949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5" name="椭圆 544"/>
              <p:cNvSpPr/>
              <p:nvPr/>
            </p:nvSpPr>
            <p:spPr>
              <a:xfrm rot="5400000" flipH="1">
                <a:off x="7466" y="974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547" name="组合 546"/>
            <p:cNvGrpSpPr/>
            <p:nvPr/>
          </p:nvGrpSpPr>
          <p:grpSpPr>
            <a:xfrm>
              <a:off x="9356" y="2369"/>
              <a:ext cx="154" cy="7334"/>
              <a:chOff x="7466" y="2569"/>
              <a:chExt cx="154" cy="7334"/>
            </a:xfrm>
          </p:grpSpPr>
          <p:grpSp>
            <p:nvGrpSpPr>
              <p:cNvPr id="548" name="组合 547"/>
              <p:cNvGrpSpPr/>
              <p:nvPr/>
            </p:nvGrpSpPr>
            <p:grpSpPr>
              <a:xfrm rot="5400000">
                <a:off x="6314" y="3721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549" name="椭圆 548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50" name="椭圆 549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51" name="椭圆 550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52" name="椭圆 551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53" name="椭圆 552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54" name="椭圆 553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55" name="椭圆 554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56" name="椭圆 555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57" name="椭圆 556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58" name="椭圆 557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9" name="组合 558"/>
              <p:cNvGrpSpPr/>
              <p:nvPr/>
            </p:nvGrpSpPr>
            <p:grpSpPr>
              <a:xfrm rot="5400000">
                <a:off x="6314" y="6287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560" name="椭圆 559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1" name="椭圆 560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2" name="椭圆 561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3" name="椭圆 562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4" name="椭圆 563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5" name="椭圆 564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6" name="椭圆 565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7" name="椭圆 566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8" name="椭圆 567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9" name="椭圆 568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70" name="椭圆 569"/>
              <p:cNvSpPr/>
              <p:nvPr/>
            </p:nvSpPr>
            <p:spPr>
              <a:xfrm rot="5400000" flipH="1">
                <a:off x="7466" y="7701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71" name="椭圆 570"/>
              <p:cNvSpPr/>
              <p:nvPr/>
            </p:nvSpPr>
            <p:spPr>
              <a:xfrm rot="5400000" flipH="1">
                <a:off x="7466" y="795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72" name="椭圆 571"/>
              <p:cNvSpPr/>
              <p:nvPr/>
            </p:nvSpPr>
            <p:spPr>
              <a:xfrm rot="5400000" flipH="1">
                <a:off x="7466" y="821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73" name="椭圆 572"/>
              <p:cNvSpPr/>
              <p:nvPr/>
            </p:nvSpPr>
            <p:spPr>
              <a:xfrm rot="5400000" flipH="1">
                <a:off x="7466" y="846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74" name="椭圆 573"/>
              <p:cNvSpPr/>
              <p:nvPr/>
            </p:nvSpPr>
            <p:spPr>
              <a:xfrm rot="5400000" flipH="1">
                <a:off x="7466" y="8725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75" name="椭圆 574"/>
              <p:cNvSpPr/>
              <p:nvPr/>
            </p:nvSpPr>
            <p:spPr>
              <a:xfrm rot="5400000" flipH="1">
                <a:off x="7471" y="8986"/>
                <a:ext cx="154" cy="1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76" name="椭圆 575"/>
              <p:cNvSpPr/>
              <p:nvPr/>
            </p:nvSpPr>
            <p:spPr>
              <a:xfrm rot="5400000" flipH="1">
                <a:off x="7466" y="923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77" name="椭圆 576"/>
              <p:cNvSpPr/>
              <p:nvPr/>
            </p:nvSpPr>
            <p:spPr>
              <a:xfrm rot="5400000" flipH="1">
                <a:off x="7466" y="949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78" name="椭圆 577"/>
              <p:cNvSpPr/>
              <p:nvPr/>
            </p:nvSpPr>
            <p:spPr>
              <a:xfrm rot="5400000" flipH="1">
                <a:off x="7466" y="974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580" name="组合 579"/>
            <p:cNvGrpSpPr/>
            <p:nvPr/>
          </p:nvGrpSpPr>
          <p:grpSpPr>
            <a:xfrm>
              <a:off x="9612" y="2369"/>
              <a:ext cx="154" cy="7334"/>
              <a:chOff x="7466" y="2569"/>
              <a:chExt cx="154" cy="7334"/>
            </a:xfrm>
          </p:grpSpPr>
          <p:grpSp>
            <p:nvGrpSpPr>
              <p:cNvPr id="581" name="组合 580"/>
              <p:cNvGrpSpPr/>
              <p:nvPr/>
            </p:nvGrpSpPr>
            <p:grpSpPr>
              <a:xfrm rot="5400000">
                <a:off x="6314" y="3721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582" name="椭圆 581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83" name="椭圆 582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84" name="椭圆 583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85" name="椭圆 584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86" name="椭圆 585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87" name="椭圆 586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88" name="椭圆 587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89" name="椭圆 588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90" name="椭圆 589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91" name="椭圆 590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2" name="组合 591"/>
              <p:cNvGrpSpPr/>
              <p:nvPr/>
            </p:nvGrpSpPr>
            <p:grpSpPr>
              <a:xfrm rot="5400000">
                <a:off x="6314" y="6287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593" name="椭圆 592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94" name="椭圆 593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95" name="椭圆 594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96" name="椭圆 595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97" name="椭圆 596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98" name="椭圆 597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99" name="椭圆 598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00" name="椭圆 599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01" name="椭圆 600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02" name="椭圆 601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03" name="椭圆 602"/>
              <p:cNvSpPr/>
              <p:nvPr/>
            </p:nvSpPr>
            <p:spPr>
              <a:xfrm rot="5400000" flipH="1">
                <a:off x="7466" y="7701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04" name="椭圆 603"/>
              <p:cNvSpPr/>
              <p:nvPr/>
            </p:nvSpPr>
            <p:spPr>
              <a:xfrm rot="5400000" flipH="1">
                <a:off x="7466" y="795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05" name="椭圆 604"/>
              <p:cNvSpPr/>
              <p:nvPr/>
            </p:nvSpPr>
            <p:spPr>
              <a:xfrm rot="5400000" flipH="1">
                <a:off x="7466" y="821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06" name="椭圆 605"/>
              <p:cNvSpPr/>
              <p:nvPr/>
            </p:nvSpPr>
            <p:spPr>
              <a:xfrm rot="5400000" flipH="1">
                <a:off x="7466" y="846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07" name="椭圆 606"/>
              <p:cNvSpPr/>
              <p:nvPr/>
            </p:nvSpPr>
            <p:spPr>
              <a:xfrm rot="5400000" flipH="1">
                <a:off x="7466" y="8725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08" name="椭圆 607"/>
              <p:cNvSpPr/>
              <p:nvPr/>
            </p:nvSpPr>
            <p:spPr>
              <a:xfrm rot="5400000" flipH="1">
                <a:off x="7471" y="8986"/>
                <a:ext cx="154" cy="1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09" name="椭圆 608"/>
              <p:cNvSpPr/>
              <p:nvPr/>
            </p:nvSpPr>
            <p:spPr>
              <a:xfrm rot="5400000" flipH="1">
                <a:off x="7466" y="923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10" name="椭圆 609"/>
              <p:cNvSpPr/>
              <p:nvPr/>
            </p:nvSpPr>
            <p:spPr>
              <a:xfrm rot="5400000" flipH="1">
                <a:off x="7466" y="949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11" name="椭圆 610"/>
              <p:cNvSpPr/>
              <p:nvPr/>
            </p:nvSpPr>
            <p:spPr>
              <a:xfrm rot="5400000" flipH="1">
                <a:off x="7466" y="974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13" name="组合 612"/>
            <p:cNvGrpSpPr/>
            <p:nvPr/>
          </p:nvGrpSpPr>
          <p:grpSpPr>
            <a:xfrm>
              <a:off x="9868" y="2369"/>
              <a:ext cx="154" cy="7334"/>
              <a:chOff x="7466" y="2569"/>
              <a:chExt cx="154" cy="7334"/>
            </a:xfrm>
          </p:grpSpPr>
          <p:grpSp>
            <p:nvGrpSpPr>
              <p:cNvPr id="614" name="组合 613"/>
              <p:cNvGrpSpPr/>
              <p:nvPr/>
            </p:nvGrpSpPr>
            <p:grpSpPr>
              <a:xfrm rot="5400000">
                <a:off x="6314" y="3721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615" name="椭圆 614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16" name="椭圆 615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17" name="椭圆 616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18" name="椭圆 617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19" name="椭圆 618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20" name="椭圆 619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21" name="椭圆 620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22" name="椭圆 621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23" name="椭圆 622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24" name="椭圆 623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25" name="组合 624"/>
              <p:cNvGrpSpPr/>
              <p:nvPr/>
            </p:nvGrpSpPr>
            <p:grpSpPr>
              <a:xfrm rot="5400000">
                <a:off x="6314" y="6287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626" name="椭圆 625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27" name="椭圆 626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28" name="椭圆 627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29" name="椭圆 628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30" name="椭圆 629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31" name="椭圆 630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32" name="椭圆 631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33" name="椭圆 632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34" name="椭圆 633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35" name="椭圆 634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36" name="椭圆 635"/>
              <p:cNvSpPr/>
              <p:nvPr/>
            </p:nvSpPr>
            <p:spPr>
              <a:xfrm rot="5400000" flipH="1">
                <a:off x="7466" y="7701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37" name="椭圆 636"/>
              <p:cNvSpPr/>
              <p:nvPr/>
            </p:nvSpPr>
            <p:spPr>
              <a:xfrm rot="5400000" flipH="1">
                <a:off x="7466" y="795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38" name="椭圆 637"/>
              <p:cNvSpPr/>
              <p:nvPr/>
            </p:nvSpPr>
            <p:spPr>
              <a:xfrm rot="5400000" flipH="1">
                <a:off x="7466" y="821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39" name="椭圆 638"/>
              <p:cNvSpPr/>
              <p:nvPr/>
            </p:nvSpPr>
            <p:spPr>
              <a:xfrm rot="5400000" flipH="1">
                <a:off x="7466" y="846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40" name="椭圆 639"/>
              <p:cNvSpPr/>
              <p:nvPr/>
            </p:nvSpPr>
            <p:spPr>
              <a:xfrm rot="5400000" flipH="1">
                <a:off x="7466" y="8725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41" name="椭圆 640"/>
              <p:cNvSpPr/>
              <p:nvPr/>
            </p:nvSpPr>
            <p:spPr>
              <a:xfrm rot="5400000" flipH="1">
                <a:off x="7471" y="8986"/>
                <a:ext cx="154" cy="1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42" name="椭圆 641"/>
              <p:cNvSpPr/>
              <p:nvPr/>
            </p:nvSpPr>
            <p:spPr>
              <a:xfrm rot="5400000" flipH="1">
                <a:off x="7466" y="923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43" name="椭圆 642"/>
              <p:cNvSpPr/>
              <p:nvPr/>
            </p:nvSpPr>
            <p:spPr>
              <a:xfrm rot="5400000" flipH="1">
                <a:off x="7466" y="949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44" name="椭圆 643"/>
              <p:cNvSpPr/>
              <p:nvPr/>
            </p:nvSpPr>
            <p:spPr>
              <a:xfrm rot="5400000" flipH="1">
                <a:off x="7466" y="974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46" name="组合 645"/>
            <p:cNvGrpSpPr/>
            <p:nvPr/>
          </p:nvGrpSpPr>
          <p:grpSpPr>
            <a:xfrm>
              <a:off x="10124" y="2369"/>
              <a:ext cx="154" cy="7334"/>
              <a:chOff x="7466" y="2569"/>
              <a:chExt cx="154" cy="7334"/>
            </a:xfrm>
          </p:grpSpPr>
          <p:grpSp>
            <p:nvGrpSpPr>
              <p:cNvPr id="647" name="组合 646"/>
              <p:cNvGrpSpPr/>
              <p:nvPr/>
            </p:nvGrpSpPr>
            <p:grpSpPr>
              <a:xfrm rot="5400000">
                <a:off x="6314" y="3721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648" name="椭圆 647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49" name="椭圆 648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50" name="椭圆 649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51" name="椭圆 650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52" name="椭圆 651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53" name="椭圆 652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54" name="椭圆 653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55" name="椭圆 654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56" name="椭圆 655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57" name="椭圆 656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58" name="组合 657"/>
              <p:cNvGrpSpPr/>
              <p:nvPr/>
            </p:nvGrpSpPr>
            <p:grpSpPr>
              <a:xfrm rot="5400000">
                <a:off x="6314" y="6287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659" name="椭圆 658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60" name="椭圆 659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61" name="椭圆 660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62" name="椭圆 661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63" name="椭圆 662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64" name="椭圆 663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65" name="椭圆 664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66" name="椭圆 665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67" name="椭圆 666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68" name="椭圆 667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69" name="椭圆 668"/>
              <p:cNvSpPr/>
              <p:nvPr/>
            </p:nvSpPr>
            <p:spPr>
              <a:xfrm rot="5400000" flipH="1">
                <a:off x="7466" y="7701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70" name="椭圆 669"/>
              <p:cNvSpPr/>
              <p:nvPr/>
            </p:nvSpPr>
            <p:spPr>
              <a:xfrm rot="5400000" flipH="1">
                <a:off x="7466" y="795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71" name="椭圆 670"/>
              <p:cNvSpPr/>
              <p:nvPr/>
            </p:nvSpPr>
            <p:spPr>
              <a:xfrm rot="5400000" flipH="1">
                <a:off x="7466" y="821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72" name="椭圆 671"/>
              <p:cNvSpPr/>
              <p:nvPr/>
            </p:nvSpPr>
            <p:spPr>
              <a:xfrm rot="5400000" flipH="1">
                <a:off x="7466" y="846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73" name="椭圆 672"/>
              <p:cNvSpPr/>
              <p:nvPr/>
            </p:nvSpPr>
            <p:spPr>
              <a:xfrm rot="5400000" flipH="1">
                <a:off x="7466" y="8725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74" name="椭圆 673"/>
              <p:cNvSpPr/>
              <p:nvPr/>
            </p:nvSpPr>
            <p:spPr>
              <a:xfrm rot="5400000" flipH="1">
                <a:off x="7471" y="8986"/>
                <a:ext cx="154" cy="1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75" name="椭圆 674"/>
              <p:cNvSpPr/>
              <p:nvPr/>
            </p:nvSpPr>
            <p:spPr>
              <a:xfrm rot="5400000" flipH="1">
                <a:off x="7466" y="923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76" name="椭圆 675"/>
              <p:cNvSpPr/>
              <p:nvPr/>
            </p:nvSpPr>
            <p:spPr>
              <a:xfrm rot="5400000" flipH="1">
                <a:off x="7466" y="949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77" name="椭圆 676"/>
              <p:cNvSpPr/>
              <p:nvPr/>
            </p:nvSpPr>
            <p:spPr>
              <a:xfrm rot="5400000" flipH="1">
                <a:off x="7466" y="974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79" name="组合 678"/>
            <p:cNvGrpSpPr/>
            <p:nvPr/>
          </p:nvGrpSpPr>
          <p:grpSpPr>
            <a:xfrm>
              <a:off x="10380" y="2369"/>
              <a:ext cx="154" cy="7334"/>
              <a:chOff x="7466" y="2569"/>
              <a:chExt cx="154" cy="7334"/>
            </a:xfrm>
          </p:grpSpPr>
          <p:grpSp>
            <p:nvGrpSpPr>
              <p:cNvPr id="680" name="组合 679"/>
              <p:cNvGrpSpPr/>
              <p:nvPr/>
            </p:nvGrpSpPr>
            <p:grpSpPr>
              <a:xfrm rot="5400000">
                <a:off x="6314" y="3721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681" name="椭圆 680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82" name="椭圆 681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83" name="椭圆 682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84" name="椭圆 683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85" name="椭圆 684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86" name="椭圆 685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87" name="椭圆 686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88" name="椭圆 687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89" name="椭圆 688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90" name="椭圆 689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1" name="组合 690"/>
              <p:cNvGrpSpPr/>
              <p:nvPr/>
            </p:nvGrpSpPr>
            <p:grpSpPr>
              <a:xfrm rot="5400000">
                <a:off x="6314" y="6287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692" name="椭圆 691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93" name="椭圆 692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94" name="椭圆 693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95" name="椭圆 694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96" name="椭圆 695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97" name="椭圆 696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98" name="椭圆 697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99" name="椭圆 698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00" name="椭圆 699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01" name="椭圆 700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02" name="椭圆 701"/>
              <p:cNvSpPr/>
              <p:nvPr/>
            </p:nvSpPr>
            <p:spPr>
              <a:xfrm rot="5400000" flipH="1">
                <a:off x="7466" y="7701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03" name="椭圆 702"/>
              <p:cNvSpPr/>
              <p:nvPr/>
            </p:nvSpPr>
            <p:spPr>
              <a:xfrm rot="5400000" flipH="1">
                <a:off x="7466" y="795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04" name="椭圆 703"/>
              <p:cNvSpPr/>
              <p:nvPr/>
            </p:nvSpPr>
            <p:spPr>
              <a:xfrm rot="5400000" flipH="1">
                <a:off x="7466" y="821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05" name="椭圆 704"/>
              <p:cNvSpPr/>
              <p:nvPr/>
            </p:nvSpPr>
            <p:spPr>
              <a:xfrm rot="5400000" flipH="1">
                <a:off x="7466" y="846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06" name="椭圆 705"/>
              <p:cNvSpPr/>
              <p:nvPr/>
            </p:nvSpPr>
            <p:spPr>
              <a:xfrm rot="5400000" flipH="1">
                <a:off x="7466" y="8725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07" name="椭圆 706"/>
              <p:cNvSpPr/>
              <p:nvPr/>
            </p:nvSpPr>
            <p:spPr>
              <a:xfrm rot="5400000" flipH="1">
                <a:off x="7471" y="8986"/>
                <a:ext cx="154" cy="1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08" name="椭圆 707"/>
              <p:cNvSpPr/>
              <p:nvPr/>
            </p:nvSpPr>
            <p:spPr>
              <a:xfrm rot="5400000" flipH="1">
                <a:off x="7466" y="923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09" name="椭圆 708"/>
              <p:cNvSpPr/>
              <p:nvPr/>
            </p:nvSpPr>
            <p:spPr>
              <a:xfrm rot="5400000" flipH="1">
                <a:off x="7466" y="949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10" name="椭圆 709"/>
              <p:cNvSpPr/>
              <p:nvPr/>
            </p:nvSpPr>
            <p:spPr>
              <a:xfrm rot="5400000" flipH="1">
                <a:off x="7466" y="974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712" name="组合 711"/>
            <p:cNvGrpSpPr/>
            <p:nvPr/>
          </p:nvGrpSpPr>
          <p:grpSpPr>
            <a:xfrm>
              <a:off x="10636" y="2369"/>
              <a:ext cx="154" cy="7334"/>
              <a:chOff x="7466" y="2569"/>
              <a:chExt cx="154" cy="7334"/>
            </a:xfrm>
          </p:grpSpPr>
          <p:grpSp>
            <p:nvGrpSpPr>
              <p:cNvPr id="713" name="组合 712"/>
              <p:cNvGrpSpPr/>
              <p:nvPr/>
            </p:nvGrpSpPr>
            <p:grpSpPr>
              <a:xfrm rot="5400000">
                <a:off x="6314" y="3721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714" name="椭圆 713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15" name="椭圆 714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16" name="椭圆 715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17" name="椭圆 716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18" name="椭圆 717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19" name="椭圆 718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20" name="椭圆 719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21" name="椭圆 720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22" name="椭圆 721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23" name="椭圆 722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4" name="组合 723"/>
              <p:cNvGrpSpPr/>
              <p:nvPr/>
            </p:nvGrpSpPr>
            <p:grpSpPr>
              <a:xfrm rot="5400000">
                <a:off x="6314" y="6287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725" name="椭圆 724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26" name="椭圆 725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27" name="椭圆 726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28" name="椭圆 727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29" name="椭圆 728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30" name="椭圆 729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31" name="椭圆 730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32" name="椭圆 731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33" name="椭圆 732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34" name="椭圆 733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35" name="椭圆 734"/>
              <p:cNvSpPr/>
              <p:nvPr/>
            </p:nvSpPr>
            <p:spPr>
              <a:xfrm rot="5400000" flipH="1">
                <a:off x="7466" y="7701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36" name="椭圆 735"/>
              <p:cNvSpPr/>
              <p:nvPr/>
            </p:nvSpPr>
            <p:spPr>
              <a:xfrm rot="5400000" flipH="1">
                <a:off x="7466" y="795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37" name="椭圆 736"/>
              <p:cNvSpPr/>
              <p:nvPr/>
            </p:nvSpPr>
            <p:spPr>
              <a:xfrm rot="5400000" flipH="1">
                <a:off x="7466" y="821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38" name="椭圆 737"/>
              <p:cNvSpPr/>
              <p:nvPr/>
            </p:nvSpPr>
            <p:spPr>
              <a:xfrm rot="5400000" flipH="1">
                <a:off x="7466" y="846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39" name="椭圆 738"/>
              <p:cNvSpPr/>
              <p:nvPr/>
            </p:nvSpPr>
            <p:spPr>
              <a:xfrm rot="5400000" flipH="1">
                <a:off x="7466" y="8725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40" name="椭圆 739"/>
              <p:cNvSpPr/>
              <p:nvPr/>
            </p:nvSpPr>
            <p:spPr>
              <a:xfrm rot="5400000" flipH="1">
                <a:off x="7471" y="8986"/>
                <a:ext cx="154" cy="1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41" name="椭圆 740"/>
              <p:cNvSpPr/>
              <p:nvPr/>
            </p:nvSpPr>
            <p:spPr>
              <a:xfrm rot="5400000" flipH="1">
                <a:off x="7466" y="923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42" name="椭圆 741"/>
              <p:cNvSpPr/>
              <p:nvPr/>
            </p:nvSpPr>
            <p:spPr>
              <a:xfrm rot="5400000" flipH="1">
                <a:off x="7466" y="949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43" name="椭圆 742"/>
              <p:cNvSpPr/>
              <p:nvPr/>
            </p:nvSpPr>
            <p:spPr>
              <a:xfrm rot="5400000" flipH="1">
                <a:off x="7466" y="974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745" name="组合 744"/>
            <p:cNvGrpSpPr/>
            <p:nvPr/>
          </p:nvGrpSpPr>
          <p:grpSpPr>
            <a:xfrm>
              <a:off x="10892" y="2369"/>
              <a:ext cx="154" cy="7334"/>
              <a:chOff x="7466" y="2569"/>
              <a:chExt cx="154" cy="7334"/>
            </a:xfrm>
          </p:grpSpPr>
          <p:grpSp>
            <p:nvGrpSpPr>
              <p:cNvPr id="746" name="组合 745"/>
              <p:cNvGrpSpPr/>
              <p:nvPr/>
            </p:nvGrpSpPr>
            <p:grpSpPr>
              <a:xfrm rot="5400000">
                <a:off x="6314" y="3721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747" name="椭圆 746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48" name="椭圆 747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49" name="椭圆 748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50" name="椭圆 749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51" name="椭圆 750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52" name="椭圆 751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53" name="椭圆 752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54" name="椭圆 753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55" name="椭圆 754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56" name="椭圆 755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57" name="组合 756"/>
              <p:cNvGrpSpPr/>
              <p:nvPr/>
            </p:nvGrpSpPr>
            <p:grpSpPr>
              <a:xfrm rot="5400000">
                <a:off x="6314" y="6287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758" name="椭圆 757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59" name="椭圆 758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60" name="椭圆 759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61" name="椭圆 760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62" name="椭圆 761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63" name="椭圆 762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64" name="椭圆 763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65" name="椭圆 764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66" name="椭圆 765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67" name="椭圆 766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68" name="椭圆 767"/>
              <p:cNvSpPr/>
              <p:nvPr/>
            </p:nvSpPr>
            <p:spPr>
              <a:xfrm rot="5400000" flipH="1">
                <a:off x="7466" y="7701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69" name="椭圆 768"/>
              <p:cNvSpPr/>
              <p:nvPr/>
            </p:nvSpPr>
            <p:spPr>
              <a:xfrm rot="5400000" flipH="1">
                <a:off x="7466" y="795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70" name="椭圆 769"/>
              <p:cNvSpPr/>
              <p:nvPr/>
            </p:nvSpPr>
            <p:spPr>
              <a:xfrm rot="5400000" flipH="1">
                <a:off x="7466" y="821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71" name="椭圆 770"/>
              <p:cNvSpPr/>
              <p:nvPr/>
            </p:nvSpPr>
            <p:spPr>
              <a:xfrm rot="5400000" flipH="1">
                <a:off x="7466" y="846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72" name="椭圆 771"/>
              <p:cNvSpPr/>
              <p:nvPr/>
            </p:nvSpPr>
            <p:spPr>
              <a:xfrm rot="5400000" flipH="1">
                <a:off x="7466" y="8725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73" name="椭圆 772"/>
              <p:cNvSpPr/>
              <p:nvPr/>
            </p:nvSpPr>
            <p:spPr>
              <a:xfrm rot="5400000" flipH="1">
                <a:off x="7471" y="8986"/>
                <a:ext cx="154" cy="1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74" name="椭圆 773"/>
              <p:cNvSpPr/>
              <p:nvPr/>
            </p:nvSpPr>
            <p:spPr>
              <a:xfrm rot="5400000" flipH="1">
                <a:off x="7466" y="923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75" name="椭圆 774"/>
              <p:cNvSpPr/>
              <p:nvPr/>
            </p:nvSpPr>
            <p:spPr>
              <a:xfrm rot="5400000" flipH="1">
                <a:off x="7466" y="949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76" name="椭圆 775"/>
              <p:cNvSpPr/>
              <p:nvPr/>
            </p:nvSpPr>
            <p:spPr>
              <a:xfrm rot="5400000" flipH="1">
                <a:off x="7466" y="974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778" name="组合 777"/>
            <p:cNvGrpSpPr/>
            <p:nvPr/>
          </p:nvGrpSpPr>
          <p:grpSpPr>
            <a:xfrm>
              <a:off x="11148" y="2369"/>
              <a:ext cx="154" cy="7334"/>
              <a:chOff x="7466" y="2569"/>
              <a:chExt cx="154" cy="7334"/>
            </a:xfrm>
          </p:grpSpPr>
          <p:grpSp>
            <p:nvGrpSpPr>
              <p:cNvPr id="779" name="组合 778"/>
              <p:cNvGrpSpPr/>
              <p:nvPr/>
            </p:nvGrpSpPr>
            <p:grpSpPr>
              <a:xfrm rot="5400000">
                <a:off x="6314" y="3721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780" name="椭圆 779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81" name="椭圆 780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82" name="椭圆 781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83" name="椭圆 782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84" name="椭圆 783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85" name="椭圆 784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86" name="椭圆 785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87" name="椭圆 786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88" name="椭圆 787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89" name="椭圆 788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90" name="组合 789"/>
              <p:cNvGrpSpPr/>
              <p:nvPr/>
            </p:nvGrpSpPr>
            <p:grpSpPr>
              <a:xfrm rot="5400000">
                <a:off x="6314" y="6287"/>
                <a:ext cx="2458" cy="154"/>
                <a:chOff x="7970" y="3501"/>
                <a:chExt cx="2458" cy="154"/>
              </a:xfrm>
              <a:solidFill>
                <a:schemeClr val="tx1"/>
              </a:solidFill>
            </p:grpSpPr>
            <p:sp>
              <p:nvSpPr>
                <p:cNvPr id="791" name="椭圆 790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92" name="椭圆 791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93" name="椭圆 792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94" name="椭圆 793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95" name="椭圆 794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96" name="椭圆 795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97" name="椭圆 796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98" name="椭圆 797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99" name="椭圆 798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00" name="椭圆 799"/>
                <p:cNvSpPr/>
                <p:nvPr/>
              </p:nvSpPr>
              <p:spPr>
                <a:xfrm flipH="1">
                  <a:off x="1027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01" name="椭圆 800"/>
              <p:cNvSpPr/>
              <p:nvPr/>
            </p:nvSpPr>
            <p:spPr>
              <a:xfrm rot="5400000" flipH="1">
                <a:off x="7466" y="7701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02" name="椭圆 801"/>
              <p:cNvSpPr/>
              <p:nvPr/>
            </p:nvSpPr>
            <p:spPr>
              <a:xfrm rot="5400000" flipH="1">
                <a:off x="7466" y="795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03" name="椭圆 802"/>
              <p:cNvSpPr/>
              <p:nvPr/>
            </p:nvSpPr>
            <p:spPr>
              <a:xfrm rot="5400000" flipH="1">
                <a:off x="7466" y="821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04" name="椭圆 803"/>
              <p:cNvSpPr/>
              <p:nvPr/>
            </p:nvSpPr>
            <p:spPr>
              <a:xfrm rot="5400000" flipH="1">
                <a:off x="7466" y="846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05" name="椭圆 804"/>
              <p:cNvSpPr/>
              <p:nvPr/>
            </p:nvSpPr>
            <p:spPr>
              <a:xfrm rot="5400000" flipH="1">
                <a:off x="7466" y="8725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06" name="椭圆 805"/>
              <p:cNvSpPr/>
              <p:nvPr/>
            </p:nvSpPr>
            <p:spPr>
              <a:xfrm rot="5400000" flipH="1">
                <a:off x="7471" y="8986"/>
                <a:ext cx="154" cy="1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07" name="椭圆 806"/>
              <p:cNvSpPr/>
              <p:nvPr/>
            </p:nvSpPr>
            <p:spPr>
              <a:xfrm rot="5400000" flipH="1">
                <a:off x="7466" y="9237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08" name="椭圆 807"/>
              <p:cNvSpPr/>
              <p:nvPr/>
            </p:nvSpPr>
            <p:spPr>
              <a:xfrm rot="5400000" flipH="1">
                <a:off x="7466" y="9493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09" name="椭圆 808"/>
              <p:cNvSpPr/>
              <p:nvPr/>
            </p:nvSpPr>
            <p:spPr>
              <a:xfrm rot="5400000" flipH="1">
                <a:off x="7466" y="974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7" name="椭圆 16"/>
          <p:cNvSpPr/>
          <p:nvPr/>
        </p:nvSpPr>
        <p:spPr>
          <a:xfrm flipH="1">
            <a:off x="3987800" y="1316355"/>
            <a:ext cx="97790" cy="977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1" name="组合 150"/>
          <p:cNvGrpSpPr/>
          <p:nvPr/>
        </p:nvGrpSpPr>
        <p:grpSpPr>
          <a:xfrm>
            <a:off x="4150360" y="1316355"/>
            <a:ext cx="3021330" cy="97790"/>
            <a:chOff x="6536" y="2073"/>
            <a:chExt cx="4758" cy="154"/>
          </a:xfrm>
        </p:grpSpPr>
        <p:sp>
          <p:nvSpPr>
            <p:cNvPr id="18" name="椭圆 17"/>
            <p:cNvSpPr/>
            <p:nvPr/>
          </p:nvSpPr>
          <p:spPr>
            <a:xfrm flipH="1">
              <a:off x="6536" y="2073"/>
              <a:ext cx="154" cy="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flipH="1">
              <a:off x="6792" y="2073"/>
              <a:ext cx="154" cy="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 flipH="1">
              <a:off x="7048" y="2073"/>
              <a:ext cx="154" cy="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 flipH="1">
              <a:off x="7304" y="2073"/>
              <a:ext cx="154" cy="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flipH="1">
              <a:off x="7560" y="2073"/>
              <a:ext cx="154" cy="1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 flipH="1">
              <a:off x="7816" y="2073"/>
              <a:ext cx="154" cy="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 flipH="1">
              <a:off x="8072" y="2073"/>
              <a:ext cx="154" cy="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flipH="1">
              <a:off x="8328" y="2073"/>
              <a:ext cx="154" cy="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flipH="1">
              <a:off x="8584" y="2073"/>
              <a:ext cx="154" cy="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33" name="组合 32"/>
            <p:cNvGrpSpPr/>
            <p:nvPr/>
          </p:nvGrpSpPr>
          <p:grpSpPr>
            <a:xfrm rot="0">
              <a:off x="8836" y="2073"/>
              <a:ext cx="2458" cy="154"/>
              <a:chOff x="7970" y="3501"/>
              <a:chExt cx="2458" cy="154"/>
            </a:xfrm>
            <a:solidFill>
              <a:schemeClr val="tx1"/>
            </a:solidFill>
          </p:grpSpPr>
          <p:sp>
            <p:nvSpPr>
              <p:cNvPr id="34" name="椭圆 33"/>
              <p:cNvSpPr/>
              <p:nvPr/>
            </p:nvSpPr>
            <p:spPr>
              <a:xfrm flipH="1">
                <a:off x="7970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 flipH="1">
                <a:off x="8226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 flipH="1">
                <a:off x="8482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 flipH="1">
                <a:off x="8738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 flipH="1">
                <a:off x="8994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 flipH="1">
                <a:off x="9250" y="3501"/>
                <a:ext cx="154" cy="1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 flipH="1">
                <a:off x="9506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 flipH="1">
                <a:off x="9762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 flipH="1">
                <a:off x="10018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 flipH="1">
                <a:off x="10274" y="350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4" name="组合 133"/>
          <p:cNvGrpSpPr/>
          <p:nvPr/>
        </p:nvGrpSpPr>
        <p:grpSpPr>
          <a:xfrm>
            <a:off x="3985260" y="1504315"/>
            <a:ext cx="104140" cy="4657090"/>
            <a:chOff x="13439" y="3495"/>
            <a:chExt cx="164" cy="7334"/>
          </a:xfrm>
        </p:grpSpPr>
        <p:grpSp>
          <p:nvGrpSpPr>
            <p:cNvPr id="46" name="组合 45"/>
            <p:cNvGrpSpPr/>
            <p:nvPr/>
          </p:nvGrpSpPr>
          <p:grpSpPr>
            <a:xfrm>
              <a:off x="13439" y="3495"/>
              <a:ext cx="154" cy="2202"/>
              <a:chOff x="6276" y="2369"/>
              <a:chExt cx="154" cy="2202"/>
            </a:xfrm>
            <a:solidFill>
              <a:schemeClr val="tx1"/>
            </a:solidFill>
          </p:grpSpPr>
          <p:sp>
            <p:nvSpPr>
              <p:cNvPr id="47" name="椭圆 46"/>
              <p:cNvSpPr/>
              <p:nvPr/>
            </p:nvSpPr>
            <p:spPr>
              <a:xfrm rot="5400000" flipH="1">
                <a:off x="6276" y="2369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 rot="5400000" flipH="1">
                <a:off x="6276" y="2625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 rot="5400000" flipH="1">
                <a:off x="6276" y="288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 rot="5400000" flipH="1">
                <a:off x="6276" y="3137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 rot="5400000" flipH="1">
                <a:off x="6276" y="3393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rot="5400000" flipH="1">
                <a:off x="6281" y="3654"/>
                <a:ext cx="154" cy="1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rot="5400000" flipH="1">
                <a:off x="6276" y="3905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rot="5400000" flipH="1">
                <a:off x="6276" y="416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 rot="5400000" flipH="1">
                <a:off x="6276" y="4417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3439" y="5799"/>
              <a:ext cx="154" cy="2464"/>
              <a:chOff x="6276" y="4673"/>
              <a:chExt cx="154" cy="2464"/>
            </a:xfrm>
            <a:solidFill>
              <a:schemeClr val="tx1"/>
            </a:solidFill>
          </p:grpSpPr>
          <p:sp>
            <p:nvSpPr>
              <p:cNvPr id="57" name="椭圆 56"/>
              <p:cNvSpPr/>
              <p:nvPr/>
            </p:nvSpPr>
            <p:spPr>
              <a:xfrm rot="5400000" flipH="1">
                <a:off x="6276" y="4673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rot="5400000" flipH="1">
                <a:off x="6276" y="4935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 rot="5400000" flipH="1">
                <a:off x="6276" y="519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rot="5400000" flipH="1">
                <a:off x="6276" y="5447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rot="5400000" flipH="1">
                <a:off x="6276" y="5703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rot="5400000" flipH="1">
                <a:off x="6276" y="5959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rot="5400000" flipH="1">
                <a:off x="6281" y="6220"/>
                <a:ext cx="154" cy="1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9" name="椭圆 118"/>
              <p:cNvSpPr/>
              <p:nvPr/>
            </p:nvSpPr>
            <p:spPr>
              <a:xfrm rot="5400000" flipH="1">
                <a:off x="6276" y="6471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rot="5400000" flipH="1">
                <a:off x="6276" y="6727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rot="5400000" flipH="1">
                <a:off x="6276" y="6983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22" name="组合 121"/>
            <p:cNvGrpSpPr/>
            <p:nvPr/>
          </p:nvGrpSpPr>
          <p:grpSpPr>
            <a:xfrm>
              <a:off x="13439" y="8365"/>
              <a:ext cx="164" cy="2464"/>
              <a:chOff x="6276" y="7239"/>
              <a:chExt cx="164" cy="2464"/>
            </a:xfrm>
            <a:solidFill>
              <a:schemeClr val="tx1"/>
            </a:solidFill>
          </p:grpSpPr>
          <p:sp>
            <p:nvSpPr>
              <p:cNvPr id="123" name="椭圆 122"/>
              <p:cNvSpPr/>
              <p:nvPr/>
            </p:nvSpPr>
            <p:spPr>
              <a:xfrm rot="5400000" flipH="1">
                <a:off x="6276" y="7239"/>
                <a:ext cx="154" cy="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124" name="组合 123"/>
              <p:cNvGrpSpPr/>
              <p:nvPr/>
            </p:nvGrpSpPr>
            <p:grpSpPr>
              <a:xfrm rot="5400000">
                <a:off x="5262" y="8525"/>
                <a:ext cx="2202" cy="154"/>
                <a:chOff x="7970" y="3501"/>
                <a:chExt cx="2202" cy="154"/>
              </a:xfrm>
              <a:grpFill/>
            </p:grpSpPr>
            <p:sp>
              <p:nvSpPr>
                <p:cNvPr id="125" name="椭圆 124"/>
                <p:cNvSpPr/>
                <p:nvPr/>
              </p:nvSpPr>
              <p:spPr>
                <a:xfrm flipH="1">
                  <a:off x="7970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26" name="椭圆 125"/>
                <p:cNvSpPr/>
                <p:nvPr/>
              </p:nvSpPr>
              <p:spPr>
                <a:xfrm flipH="1">
                  <a:off x="822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27" name="椭圆 126"/>
                <p:cNvSpPr/>
                <p:nvPr/>
              </p:nvSpPr>
              <p:spPr>
                <a:xfrm flipH="1">
                  <a:off x="848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28" name="椭圆 127"/>
                <p:cNvSpPr/>
                <p:nvPr/>
              </p:nvSpPr>
              <p:spPr>
                <a:xfrm flipH="1">
                  <a:off x="873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 flipH="1">
                  <a:off x="8994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30" name="椭圆 129"/>
                <p:cNvSpPr/>
                <p:nvPr/>
              </p:nvSpPr>
              <p:spPr>
                <a:xfrm flipH="1">
                  <a:off x="9250" y="3501"/>
                  <a:ext cx="154" cy="1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31" name="椭圆 130"/>
                <p:cNvSpPr/>
                <p:nvPr/>
              </p:nvSpPr>
              <p:spPr>
                <a:xfrm flipH="1">
                  <a:off x="9506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32" name="椭圆 131"/>
                <p:cNvSpPr/>
                <p:nvPr/>
              </p:nvSpPr>
              <p:spPr>
                <a:xfrm flipH="1">
                  <a:off x="9762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33" name="椭圆 132"/>
                <p:cNvSpPr/>
                <p:nvPr/>
              </p:nvSpPr>
              <p:spPr>
                <a:xfrm flipH="1">
                  <a:off x="10018" y="3501"/>
                  <a:ext cx="154" cy="1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  <p:cxnSp>
        <p:nvCxnSpPr>
          <p:cNvPr id="150" name="直接连接符 149"/>
          <p:cNvCxnSpPr/>
          <p:nvPr/>
        </p:nvCxnSpPr>
        <p:spPr>
          <a:xfrm flipH="1">
            <a:off x="3907790" y="4577080"/>
            <a:ext cx="3343910" cy="0"/>
          </a:xfrm>
          <a:prstGeom prst="line">
            <a:avLst/>
          </a:prstGeom>
          <a:ln w="63500" cap="rnd">
            <a:solidFill>
              <a:srgbClr val="0070C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54" name="组合 153"/>
          <p:cNvGrpSpPr/>
          <p:nvPr/>
        </p:nvGrpSpPr>
        <p:grpSpPr>
          <a:xfrm>
            <a:off x="3985260" y="1317625"/>
            <a:ext cx="101600" cy="1584960"/>
            <a:chOff x="6276" y="2075"/>
            <a:chExt cx="160" cy="2496"/>
          </a:xfrm>
        </p:grpSpPr>
        <p:sp>
          <p:nvSpPr>
            <p:cNvPr id="63" name="椭圆 62"/>
            <p:cNvSpPr/>
            <p:nvPr/>
          </p:nvSpPr>
          <p:spPr>
            <a:xfrm rot="5400000" flipH="1">
              <a:off x="6276" y="2369"/>
              <a:ext cx="154" cy="154"/>
            </a:xfrm>
            <a:prstGeom prst="ellipse">
              <a:avLst/>
            </a:prstGeom>
            <a:solidFill>
              <a:srgbClr val="DE282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 rot="5400000" flipH="1">
              <a:off x="6276" y="2625"/>
              <a:ext cx="154" cy="154"/>
            </a:xfrm>
            <a:prstGeom prst="ellipse">
              <a:avLst/>
            </a:prstGeom>
            <a:solidFill>
              <a:srgbClr val="DE282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 rot="5400000" flipH="1">
              <a:off x="6276" y="2881"/>
              <a:ext cx="154" cy="154"/>
            </a:xfrm>
            <a:prstGeom prst="ellipse">
              <a:avLst/>
            </a:prstGeom>
            <a:solidFill>
              <a:srgbClr val="DE282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5400000" flipH="1">
              <a:off x="6276" y="3137"/>
              <a:ext cx="154" cy="154"/>
            </a:xfrm>
            <a:prstGeom prst="ellipse">
              <a:avLst/>
            </a:prstGeom>
            <a:solidFill>
              <a:srgbClr val="DE282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5400000" flipH="1">
              <a:off x="6276" y="3393"/>
              <a:ext cx="154" cy="154"/>
            </a:xfrm>
            <a:prstGeom prst="ellipse">
              <a:avLst/>
            </a:prstGeom>
            <a:solidFill>
              <a:srgbClr val="DE282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 rot="5400000" flipH="1">
              <a:off x="6281" y="3654"/>
              <a:ext cx="154" cy="144"/>
            </a:xfrm>
            <a:prstGeom prst="ellipse">
              <a:avLst/>
            </a:prstGeom>
            <a:solidFill>
              <a:srgbClr val="DE282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 rot="5400000" flipH="1">
              <a:off x="6276" y="3905"/>
              <a:ext cx="154" cy="154"/>
            </a:xfrm>
            <a:prstGeom prst="ellipse">
              <a:avLst/>
            </a:prstGeom>
            <a:solidFill>
              <a:srgbClr val="DE282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 rot="5400000" flipH="1">
              <a:off x="6276" y="4161"/>
              <a:ext cx="154" cy="154"/>
            </a:xfrm>
            <a:prstGeom prst="ellipse">
              <a:avLst/>
            </a:prstGeom>
            <a:solidFill>
              <a:srgbClr val="DE282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 rot="5400000" flipH="1">
              <a:off x="6276" y="4417"/>
              <a:ext cx="154" cy="154"/>
            </a:xfrm>
            <a:prstGeom prst="ellipse">
              <a:avLst/>
            </a:prstGeom>
            <a:solidFill>
              <a:srgbClr val="DE282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2" name="椭圆 151"/>
            <p:cNvSpPr/>
            <p:nvPr/>
          </p:nvSpPr>
          <p:spPr>
            <a:xfrm flipH="1">
              <a:off x="6282" y="2075"/>
              <a:ext cx="154" cy="154"/>
            </a:xfrm>
            <a:prstGeom prst="ellipse">
              <a:avLst/>
            </a:prstGeom>
            <a:solidFill>
              <a:srgbClr val="DE282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21" grpId="0"/>
      <p:bldP spid="23" grpId="0"/>
      <p:bldP spid="26" grpId="0"/>
      <p:bldP spid="2691" grpId="0" bldLvl="0" animBg="1"/>
      <p:bldP spid="3335" grpId="0"/>
      <p:bldP spid="142" grpId="0" bldLvl="0" animBg="1"/>
      <p:bldP spid="143" grpId="0" bldLvl="0" animBg="1"/>
      <p:bldP spid="144" grpId="0" bldLvl="0" animBg="1"/>
      <p:bldP spid="146" grpId="0" bldLvl="0" animBg="1"/>
      <p:bldP spid="147" grpId="0" bldLvl="0" animBg="1"/>
      <p:bldP spid="145" grpId="0" bldLvl="0" animBg="1"/>
      <p:bldP spid="17" grpId="0" animBg="1"/>
      <p:bldP spid="17" grpId="1" animBg="1"/>
      <p:bldP spid="3335" grpId="1"/>
      <p:bldP spid="2691" grpId="1" animBg="1"/>
      <p:bldP spid="26" grpId="1"/>
      <p:bldP spid="23" grpId="1"/>
      <p:bldP spid="22" grpId="1"/>
      <p:bldP spid="21" grpId="1"/>
      <p:bldP spid="142" grpId="1" animBg="1"/>
      <p:bldP spid="143" grpId="1" bldLvl="0" animBg="1"/>
      <p:bldP spid="144" grpId="1" animBg="1"/>
      <p:bldP spid="146" grpId="1" bldLvl="0" animBg="1"/>
      <p:bldP spid="147" grpId="1" animBg="1"/>
      <p:bldP spid="145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119380" y="0"/>
            <a:ext cx="12310110" cy="6858000"/>
            <a:chOff x="-188" y="0"/>
            <a:chExt cx="19386" cy="10800"/>
          </a:xfrm>
        </p:grpSpPr>
        <p:grpSp>
          <p:nvGrpSpPr>
            <p:cNvPr id="41" name="组合 40"/>
            <p:cNvGrpSpPr/>
            <p:nvPr/>
          </p:nvGrpSpPr>
          <p:grpSpPr>
            <a:xfrm>
              <a:off x="-188" y="0"/>
              <a:ext cx="19386" cy="10800"/>
              <a:chOff x="-188" y="0"/>
              <a:chExt cx="19386" cy="10800"/>
            </a:xfrm>
          </p:grpSpPr>
          <p:pic>
            <p:nvPicPr>
              <p:cNvPr id="34" name="图片 33" descr="主题新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88" y="17"/>
                <a:ext cx="19387" cy="10783"/>
              </a:xfrm>
              <a:prstGeom prst="rect">
                <a:avLst/>
              </a:prstGeom>
            </p:spPr>
          </p:pic>
          <p:pic>
            <p:nvPicPr>
              <p:cNvPr id="35" name="图片 34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4" y="0"/>
                <a:ext cx="3150" cy="2160"/>
              </a:xfrm>
              <a:prstGeom prst="rect">
                <a:avLst/>
              </a:prstGeom>
            </p:spPr>
          </p:pic>
          <p:pic>
            <p:nvPicPr>
              <p:cNvPr id="36" name="图片 35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22" y="8640"/>
                <a:ext cx="3150" cy="2160"/>
              </a:xfrm>
              <a:prstGeom prst="rect">
                <a:avLst/>
              </a:prstGeom>
            </p:spPr>
          </p:pic>
          <p:pic>
            <p:nvPicPr>
              <p:cNvPr id="37" name="图片 36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6" y="4592"/>
                <a:ext cx="2029" cy="1392"/>
              </a:xfrm>
              <a:prstGeom prst="rect">
                <a:avLst/>
              </a:prstGeom>
            </p:spPr>
          </p:pic>
          <p:pic>
            <p:nvPicPr>
              <p:cNvPr id="38" name="图片 37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7" y="5058"/>
                <a:ext cx="2936" cy="2013"/>
              </a:xfrm>
              <a:prstGeom prst="rect">
                <a:avLst/>
              </a:prstGeom>
            </p:spPr>
          </p:pic>
          <p:pic>
            <p:nvPicPr>
              <p:cNvPr id="39" name="图片 38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07" y="8178"/>
                <a:ext cx="3150" cy="1426"/>
              </a:xfrm>
              <a:prstGeom prst="rect">
                <a:avLst/>
              </a:prstGeom>
            </p:spPr>
          </p:pic>
          <p:pic>
            <p:nvPicPr>
              <p:cNvPr id="40" name="图片 39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2" y="6801"/>
                <a:ext cx="908" cy="2160"/>
              </a:xfrm>
              <a:prstGeom prst="rect">
                <a:avLst/>
              </a:prstGeom>
            </p:spPr>
          </p:pic>
        </p:grpSp>
        <p:pic>
          <p:nvPicPr>
            <p:cNvPr id="43" name="图片 42" descr="白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87" y="2623"/>
              <a:ext cx="1208" cy="2160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1377315" y="288925"/>
            <a:ext cx="1955800" cy="672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>
                <a:solidFill>
                  <a:srgbClr val="FFC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农耕园</a:t>
            </a:r>
            <a:endParaRPr lang="zh-CN" altLang="en-US" sz="4400">
              <a:solidFill>
                <a:srgbClr val="FFC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5" name="图片 44" descr="百果园标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215" y="861060"/>
            <a:ext cx="2811145" cy="2129155"/>
          </a:xfrm>
          <a:prstGeom prst="rect">
            <a:avLst/>
          </a:prstGeom>
        </p:spPr>
      </p:pic>
      <p:pic>
        <p:nvPicPr>
          <p:cNvPr id="47" name="图片 46" descr="南瓜标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525" y="2131695"/>
            <a:ext cx="2475865" cy="1937385"/>
          </a:xfrm>
          <a:prstGeom prst="rect">
            <a:avLst/>
          </a:prstGeom>
        </p:spPr>
      </p:pic>
      <p:pic>
        <p:nvPicPr>
          <p:cNvPr id="48" name="图片 47" descr="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350" y="5193030"/>
            <a:ext cx="2000250" cy="1168400"/>
          </a:xfrm>
          <a:prstGeom prst="rect">
            <a:avLst/>
          </a:prstGeom>
        </p:spPr>
      </p:pic>
      <p:pic>
        <p:nvPicPr>
          <p:cNvPr id="46" name="图片 45" descr="打把标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865" y="4153535"/>
            <a:ext cx="2867660" cy="2207895"/>
          </a:xfrm>
          <a:prstGeom prst="rect">
            <a:avLst/>
          </a:prstGeom>
        </p:spPr>
      </p:pic>
      <p:pic>
        <p:nvPicPr>
          <p:cNvPr id="31" name="图片 30" descr="202411221958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95" y="2707640"/>
            <a:ext cx="2286635" cy="2286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454765" y="104775"/>
            <a:ext cx="736600" cy="13036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等你打卡</a:t>
            </a:r>
            <a:endParaRPr lang="zh-CN" altLang="en-US">
              <a:solidFill>
                <a:schemeClr val="bg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研学之旅</a:t>
            </a:r>
            <a:endParaRPr lang="zh-CN" altLang="en-US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51" name="图片 50" descr="图标&#10;&#10;描述已自动生成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44972" y="2707769"/>
            <a:ext cx="1188085" cy="842645"/>
          </a:xfrm>
          <a:prstGeom prst="rect">
            <a:avLst/>
          </a:prstGeom>
        </p:spPr>
      </p:pic>
      <p:pic>
        <p:nvPicPr>
          <p:cNvPr id="6" name="图片 5" descr="d443372f2c9cc6961d17492a1ee2ad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880000" flipV="1">
            <a:off x="5697220" y="770255"/>
            <a:ext cx="2265045" cy="2269490"/>
          </a:xfrm>
          <a:prstGeom prst="rect">
            <a:avLst/>
          </a:prstGeom>
        </p:spPr>
      </p:pic>
      <p:pic>
        <p:nvPicPr>
          <p:cNvPr id="2" name="图片 1" descr="图标&#10;&#10;描述已自动生成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622867" y="2957324"/>
            <a:ext cx="1188085" cy="84264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254635" y="2915920"/>
            <a:ext cx="1482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蔬菜园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4"/>
            </p:custDataLst>
          </p:nvPr>
        </p:nvSpPr>
        <p:spPr>
          <a:xfrm>
            <a:off x="4570095" y="1793875"/>
            <a:ext cx="1482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南瓜园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5"/>
            </p:custDataLst>
          </p:nvPr>
        </p:nvSpPr>
        <p:spPr>
          <a:xfrm rot="19800000">
            <a:off x="6488430" y="5954395"/>
            <a:ext cx="2629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运动乐园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6"/>
            </p:custDataLst>
          </p:nvPr>
        </p:nvSpPr>
        <p:spPr>
          <a:xfrm>
            <a:off x="6982460" y="596265"/>
            <a:ext cx="2393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百果园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71"/>
          <p:cNvSpPr txBox="1">
            <a:spLocks noChangeArrowheads="1"/>
          </p:cNvSpPr>
          <p:nvPr/>
        </p:nvSpPr>
        <p:spPr bwMode="auto">
          <a:xfrm>
            <a:off x="1420495" y="431800"/>
            <a:ext cx="98425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    </a:t>
            </a:r>
            <a:r>
              <a:rPr lang="zh-CN" altLang="en-US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王大伯把收获的橘子装在同样大的筐子里，一共装了</a:t>
            </a:r>
            <a:r>
              <a:rPr lang="en-US" altLang="zh-CN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60</a:t>
            </a:r>
            <a:r>
              <a:rPr lang="zh-CN" altLang="en-US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筐。为了估算总产量，他从中任意抽出</a:t>
            </a:r>
            <a:r>
              <a:rPr lang="en-US" altLang="zh-CN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5</a:t>
            </a:r>
            <a:r>
              <a:rPr lang="zh-CN" altLang="en-US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筐称一称，结果如下表：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330" y="1888740"/>
            <a:ext cx="78676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1024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31360" y="2023755"/>
            <a:ext cx="114363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第一筐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16525" y="2023755"/>
            <a:ext cx="114363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第二筐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91700" y="2011610"/>
            <a:ext cx="114363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第三筐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811880" y="2023755"/>
            <a:ext cx="114363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第四筐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297045" y="2023755"/>
            <a:ext cx="114363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第五筐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3951340" y="2563815"/>
            <a:ext cx="171019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宋体" panose="02010600030101010101" pitchFamily="2" charset="-122"/>
              </a:rPr>
              <a:t>28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千克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5426980" y="2561195"/>
            <a:ext cx="171019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宋体" panose="02010600030101010101" pitchFamily="2" charset="-122"/>
              </a:rPr>
              <a:t>31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千克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6954530" y="2563815"/>
            <a:ext cx="171019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宋体" panose="02010600030101010101" pitchFamily="2" charset="-122"/>
              </a:rPr>
              <a:t>31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千克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8574710" y="2563815"/>
            <a:ext cx="171019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宋体" panose="02010600030101010101" pitchFamily="2" charset="-122"/>
              </a:rPr>
              <a:t>29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千克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10076305" y="2563815"/>
            <a:ext cx="171019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宋体" panose="02010600030101010101" pitchFamily="2" charset="-122"/>
              </a:rPr>
              <a:t>33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千克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83565" y="2526665"/>
            <a:ext cx="3247390" cy="527685"/>
            <a:chOff x="2792" y="3965"/>
            <a:chExt cx="5403" cy="831"/>
          </a:xfrm>
        </p:grpSpPr>
        <p:sp>
          <p:nvSpPr>
            <p:cNvPr id="23" name="矩形 22"/>
            <p:cNvSpPr/>
            <p:nvPr/>
          </p:nvSpPr>
          <p:spPr>
            <a:xfrm>
              <a:off x="2792" y="3987"/>
              <a:ext cx="5403" cy="809"/>
            </a:xfrm>
            <a:prstGeom prst="rect">
              <a:avLst/>
            </a:prstGeom>
            <a:solidFill>
              <a:srgbClr val="00B0F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860" y="3965"/>
              <a:ext cx="5196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 b="1" dirty="0" smtClean="0">
                  <a:solidFill>
                    <a:srgbClr val="DE2826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按每筐</a:t>
              </a:r>
              <a:r>
                <a:rPr lang="en-US" altLang="zh-CN" sz="2800" b="1" dirty="0" smtClean="0">
                  <a:solidFill>
                    <a:srgbClr val="DE2826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30</a:t>
              </a:r>
              <a:r>
                <a:rPr lang="zh-CN" altLang="en-US" sz="2800" b="1" dirty="0" smtClean="0">
                  <a:solidFill>
                    <a:srgbClr val="DE2826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千克估算</a:t>
              </a:r>
              <a:endParaRPr lang="zh-CN" altLang="en-US" sz="2800" b="1" dirty="0" smtClean="0">
                <a:solidFill>
                  <a:srgbClr val="DE282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3951605" y="3864610"/>
            <a:ext cx="480123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30×60=1800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千克）</a:t>
            </a:r>
            <a:r>
              <a:rPr lang="en-US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en-US" altLang="zh-CN" sz="6000" b="1" u="sng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147695" y="4879340"/>
            <a:ext cx="84499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答：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大约一共收获橘子</a:t>
            </a: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1800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千克。</a:t>
            </a:r>
            <a:endParaRPr lang="zh-CN" altLang="en-US" sz="36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" name="文本框 10245"/>
          <p:cNvSpPr txBox="1">
            <a:spLocks noChangeArrowheads="1"/>
          </p:cNvSpPr>
          <p:nvPr/>
        </p:nvSpPr>
        <p:spPr bwMode="auto">
          <a:xfrm>
            <a:off x="3951605" y="3174365"/>
            <a:ext cx="705421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王大伯大约一共收获橘子多少千克？</a:t>
            </a:r>
            <a:endParaRPr lang="zh-CN" altLang="en-US" sz="3200" b="1" dirty="0" smtClean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45" name="图片 44" descr="百果园标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92405"/>
            <a:ext cx="1593850" cy="12077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948930" y="920115"/>
            <a:ext cx="1482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任意</a:t>
            </a:r>
            <a:endParaRPr lang="zh-CN" altLang="en-US" sz="32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30365" y="434975"/>
            <a:ext cx="1482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同样大</a:t>
            </a:r>
            <a:endParaRPr lang="zh-CN" altLang="en-US" sz="32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4" name="音频">
            <a:hlinkClick r:id="" action="ppaction://media"/>
          </p:cNvPr>
          <p:cNvPicPr/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09960" y="53752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8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9" grpId="0"/>
      <p:bldP spid="40" grpId="0"/>
      <p:bldP spid="28" grpId="0"/>
      <p:bldP spid="28" grpId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119380" y="0"/>
            <a:ext cx="12310110" cy="6858000"/>
            <a:chOff x="-188" y="0"/>
            <a:chExt cx="19386" cy="10800"/>
          </a:xfrm>
        </p:grpSpPr>
        <p:grpSp>
          <p:nvGrpSpPr>
            <p:cNvPr id="41" name="组合 40"/>
            <p:cNvGrpSpPr/>
            <p:nvPr/>
          </p:nvGrpSpPr>
          <p:grpSpPr>
            <a:xfrm>
              <a:off x="-188" y="0"/>
              <a:ext cx="19386" cy="10800"/>
              <a:chOff x="-188" y="0"/>
              <a:chExt cx="19386" cy="10800"/>
            </a:xfrm>
          </p:grpSpPr>
          <p:pic>
            <p:nvPicPr>
              <p:cNvPr id="34" name="图片 33" descr="主题新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88" y="17"/>
                <a:ext cx="19387" cy="10783"/>
              </a:xfrm>
              <a:prstGeom prst="rect">
                <a:avLst/>
              </a:prstGeom>
            </p:spPr>
          </p:pic>
          <p:pic>
            <p:nvPicPr>
              <p:cNvPr id="35" name="图片 34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4" y="0"/>
                <a:ext cx="3150" cy="2160"/>
              </a:xfrm>
              <a:prstGeom prst="rect">
                <a:avLst/>
              </a:prstGeom>
            </p:spPr>
          </p:pic>
          <p:pic>
            <p:nvPicPr>
              <p:cNvPr id="36" name="图片 35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22" y="8640"/>
                <a:ext cx="3150" cy="2160"/>
              </a:xfrm>
              <a:prstGeom prst="rect">
                <a:avLst/>
              </a:prstGeom>
            </p:spPr>
          </p:pic>
          <p:pic>
            <p:nvPicPr>
              <p:cNvPr id="37" name="图片 36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6" y="4592"/>
                <a:ext cx="2029" cy="1392"/>
              </a:xfrm>
              <a:prstGeom prst="rect">
                <a:avLst/>
              </a:prstGeom>
            </p:spPr>
          </p:pic>
          <p:pic>
            <p:nvPicPr>
              <p:cNvPr id="38" name="图片 37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7" y="5058"/>
                <a:ext cx="2936" cy="2013"/>
              </a:xfrm>
              <a:prstGeom prst="rect">
                <a:avLst/>
              </a:prstGeom>
            </p:spPr>
          </p:pic>
          <p:pic>
            <p:nvPicPr>
              <p:cNvPr id="39" name="图片 38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07" y="8178"/>
                <a:ext cx="3150" cy="1426"/>
              </a:xfrm>
              <a:prstGeom prst="rect">
                <a:avLst/>
              </a:prstGeom>
            </p:spPr>
          </p:pic>
          <p:pic>
            <p:nvPicPr>
              <p:cNvPr id="40" name="图片 39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2" y="6801"/>
                <a:ext cx="908" cy="2160"/>
              </a:xfrm>
              <a:prstGeom prst="rect">
                <a:avLst/>
              </a:prstGeom>
            </p:spPr>
          </p:pic>
        </p:grpSp>
        <p:pic>
          <p:nvPicPr>
            <p:cNvPr id="43" name="图片 42" descr="白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87" y="2623"/>
              <a:ext cx="1208" cy="2160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1377315" y="288925"/>
            <a:ext cx="1955800" cy="672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>
                <a:solidFill>
                  <a:srgbClr val="FFC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农耕园</a:t>
            </a:r>
            <a:endParaRPr lang="zh-CN" altLang="en-US" sz="4400">
              <a:solidFill>
                <a:srgbClr val="FFC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5" name="图片 44" descr="百果园标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920" y="861060"/>
            <a:ext cx="2811145" cy="2129155"/>
          </a:xfrm>
          <a:prstGeom prst="rect">
            <a:avLst/>
          </a:prstGeom>
        </p:spPr>
      </p:pic>
      <p:pic>
        <p:nvPicPr>
          <p:cNvPr id="47" name="图片 46" descr="南瓜标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525" y="2131695"/>
            <a:ext cx="2475865" cy="1937385"/>
          </a:xfrm>
          <a:prstGeom prst="rect">
            <a:avLst/>
          </a:prstGeom>
        </p:spPr>
      </p:pic>
      <p:pic>
        <p:nvPicPr>
          <p:cNvPr id="48" name="图片 47" descr="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350" y="5193030"/>
            <a:ext cx="2000250" cy="1168400"/>
          </a:xfrm>
          <a:prstGeom prst="rect">
            <a:avLst/>
          </a:prstGeom>
        </p:spPr>
      </p:pic>
      <p:pic>
        <p:nvPicPr>
          <p:cNvPr id="46" name="图片 45" descr="打把标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865" y="4153535"/>
            <a:ext cx="2867660" cy="2207895"/>
          </a:xfrm>
          <a:prstGeom prst="rect">
            <a:avLst/>
          </a:prstGeom>
        </p:spPr>
      </p:pic>
      <p:pic>
        <p:nvPicPr>
          <p:cNvPr id="31" name="图片 30" descr="202411221958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95" y="2707640"/>
            <a:ext cx="2286635" cy="2286635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6982460" y="596265"/>
            <a:ext cx="2393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百果园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54765" y="104775"/>
            <a:ext cx="736600" cy="13036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等你打卡</a:t>
            </a:r>
            <a:endParaRPr lang="zh-CN" altLang="en-US">
              <a:solidFill>
                <a:schemeClr val="bg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研学之旅</a:t>
            </a:r>
            <a:endParaRPr lang="zh-CN" altLang="en-US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51" name="图片 50" descr="图标&#10;&#10;描述已自动生成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144972" y="2642999"/>
            <a:ext cx="1188085" cy="842645"/>
          </a:xfrm>
          <a:prstGeom prst="rect">
            <a:avLst/>
          </a:prstGeom>
        </p:spPr>
      </p:pic>
      <p:pic>
        <p:nvPicPr>
          <p:cNvPr id="2" name="图片 1" descr="图标&#10;&#10;描述已自动生成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485072" y="2957324"/>
            <a:ext cx="1188085" cy="842645"/>
          </a:xfrm>
          <a:prstGeom prst="rect">
            <a:avLst/>
          </a:prstGeom>
        </p:spPr>
      </p:pic>
      <p:pic>
        <p:nvPicPr>
          <p:cNvPr id="7" name="图片 6" descr="图标&#10;&#10;描述已自动生成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17272" y="740539"/>
            <a:ext cx="1188085" cy="842645"/>
          </a:xfrm>
          <a:prstGeom prst="rect">
            <a:avLst/>
          </a:prstGeom>
        </p:spPr>
      </p:pic>
      <p:pic>
        <p:nvPicPr>
          <p:cNvPr id="8" name="图片 7" descr="d443372f2c9cc6961d17492a1ee2ad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9480000" flipV="1">
            <a:off x="8564880" y="2014220"/>
            <a:ext cx="2860675" cy="2866390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15"/>
            </p:custDataLst>
          </p:nvPr>
        </p:nvSpPr>
        <p:spPr>
          <a:xfrm rot="19800000">
            <a:off x="6488430" y="5954395"/>
            <a:ext cx="2629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运动乐园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6"/>
            </p:custDataLst>
          </p:nvPr>
        </p:nvSpPr>
        <p:spPr>
          <a:xfrm>
            <a:off x="4570095" y="1793875"/>
            <a:ext cx="1482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南瓜园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7"/>
            </p:custDataLst>
          </p:nvPr>
        </p:nvSpPr>
        <p:spPr>
          <a:xfrm>
            <a:off x="254635" y="2915920"/>
            <a:ext cx="1482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蔬菜园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2351405" y="309245"/>
            <a:ext cx="7209155" cy="628142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pic>
        <p:nvPicPr>
          <p:cNvPr id="13" name="图片 12" descr="1bcab516c1d2dff105690a147f8e45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600000">
            <a:off x="9678670" y="5293360"/>
            <a:ext cx="2394585" cy="157226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 rot="540000">
            <a:off x="9966960" y="5586095"/>
            <a:ext cx="25507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运动乐园</a:t>
            </a:r>
            <a:endParaRPr lang="zh-CN" altLang="en-US" sz="3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6" name="图片 45" descr="打把标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" y="248920"/>
            <a:ext cx="1489075" cy="1147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打靶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6839585" y="2356485"/>
            <a:ext cx="2155190" cy="2167255"/>
          </a:xfrm>
          <a:prstGeom prst="ellipse">
            <a:avLst/>
          </a:prstGeom>
        </p:spPr>
      </p:pic>
      <p:pic>
        <p:nvPicPr>
          <p:cNvPr id="30" name="图片 29" descr="打靶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4582795" y="2356485"/>
            <a:ext cx="2167890" cy="2167255"/>
          </a:xfrm>
          <a:prstGeom prst="ellipse">
            <a:avLst/>
          </a:prstGeom>
        </p:spPr>
      </p:pic>
      <p:sp>
        <p:nvSpPr>
          <p:cNvPr id="31" name="文本框 30"/>
          <p:cNvSpPr txBox="1"/>
          <p:nvPr>
            <p:custDataLst>
              <p:tags r:id="rId6"/>
            </p:custDataLst>
          </p:nvPr>
        </p:nvSpPr>
        <p:spPr>
          <a:xfrm>
            <a:off x="4905375" y="1271905"/>
            <a:ext cx="28321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20×14= </a:t>
            </a:r>
            <a:endParaRPr lang="en-US" altLang="zh-CN" sz="4800" b="1" u="sng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2" name="图片 31" descr="28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90285" y="2941320"/>
            <a:ext cx="1486535" cy="1120775"/>
          </a:xfrm>
          <a:prstGeom prst="rect">
            <a:avLst/>
          </a:prstGeom>
        </p:spPr>
      </p:pic>
      <p:pic>
        <p:nvPicPr>
          <p:cNvPr id="33" name="图片 32" descr="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14925" y="3087370"/>
            <a:ext cx="1104265" cy="833120"/>
          </a:xfrm>
          <a:prstGeom prst="rect">
            <a:avLst/>
          </a:prstGeom>
        </p:spPr>
      </p:pic>
      <p:pic>
        <p:nvPicPr>
          <p:cNvPr id="34" name="图片 33" descr="28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384415" y="3087370"/>
            <a:ext cx="1122045" cy="846455"/>
          </a:xfrm>
          <a:prstGeom prst="rect">
            <a:avLst/>
          </a:prstGeom>
        </p:spPr>
      </p:pic>
      <p:grpSp>
        <p:nvGrpSpPr>
          <p:cNvPr id="44" name="组合 43"/>
          <p:cNvGrpSpPr/>
          <p:nvPr>
            <p:custDataLst>
              <p:tags r:id="rId12"/>
            </p:custDataLst>
          </p:nvPr>
        </p:nvGrpSpPr>
        <p:grpSpPr>
          <a:xfrm>
            <a:off x="7325150" y="2508888"/>
            <a:ext cx="1931296" cy="1224261"/>
            <a:chOff x="2830248" y="1299350"/>
            <a:chExt cx="1351448" cy="948424"/>
          </a:xfrm>
        </p:grpSpPr>
        <p:pic>
          <p:nvPicPr>
            <p:cNvPr id="45" name="图片 4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 rotWithShape="1">
            <a:blip r:embed="rId1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237421" y="1299350"/>
              <a:ext cx="724641" cy="726010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>
              <p:custDataLst>
                <p:tags r:id="rId15"/>
              </p:custDataLst>
            </p:nvPr>
          </p:nvSpPr>
          <p:spPr>
            <a:xfrm>
              <a:off x="2830248" y="1505317"/>
              <a:ext cx="1351448" cy="74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en-US" altLang="zh-CN" sz="3600" b="1" dirty="0">
                <a:solidFill>
                  <a:srgbClr val="FFFF00"/>
                </a:solidFill>
                <a:latin typeface="Arial Black" panose="020B0A04020102020204" pitchFamily="34" charset="0"/>
                <a:ea typeface="楷体" panose="02010609060101010101" charset="-122"/>
              </a:endParaRPr>
            </a:p>
          </p:txBody>
        </p:sp>
      </p:grpSp>
      <p:sp>
        <p:nvSpPr>
          <p:cNvPr id="35" name="320"/>
          <p:cNvSpPr txBox="1"/>
          <p:nvPr>
            <p:custDataLst>
              <p:tags r:id="rId16"/>
            </p:custDataLst>
          </p:nvPr>
        </p:nvSpPr>
        <p:spPr>
          <a:xfrm>
            <a:off x="7198360" y="1271905"/>
            <a:ext cx="3143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280</a:t>
            </a:r>
            <a:endParaRPr lang="en-US" altLang="zh-CN" sz="4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" name="图片 1" descr="打把标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0980" y="248920"/>
            <a:ext cx="2362835" cy="1821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99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 rot="240000">
            <a:off x="12257040" y="4371752"/>
            <a:ext cx="6096476" cy="2649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985318" y="-106045"/>
            <a:ext cx="16446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875 -0.0297222 L -0.76625 -0.0978704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-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打靶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871980" y="4036695"/>
            <a:ext cx="2145030" cy="2142490"/>
          </a:xfrm>
          <a:prstGeom prst="ellipse">
            <a:avLst/>
          </a:prstGeom>
        </p:spPr>
      </p:pic>
      <p:pic>
        <p:nvPicPr>
          <p:cNvPr id="32" name="图片 31" descr="打靶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2868930" y="2101850"/>
            <a:ext cx="2167890" cy="2155190"/>
          </a:xfrm>
          <a:prstGeom prst="ellipse">
            <a:avLst/>
          </a:prstGeom>
        </p:spPr>
      </p:pic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1290955" y="1173480"/>
            <a:ext cx="36271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60×50=</a:t>
            </a:r>
            <a:endParaRPr lang="en-US" altLang="zh-CN" sz="4800" b="1" u="sng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4" name="图片 23" descr="打靶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print"/>
          <a:srcRect/>
          <a:stretch>
            <a:fillRect/>
          </a:stretch>
        </p:blipFill>
        <p:spPr>
          <a:xfrm>
            <a:off x="676910" y="2205355"/>
            <a:ext cx="2167890" cy="2142490"/>
          </a:xfrm>
          <a:prstGeom prst="ellipse">
            <a:avLst/>
          </a:prstGeom>
        </p:spPr>
      </p:pic>
      <p:sp>
        <p:nvSpPr>
          <p:cNvPr id="35" name="文本框 34"/>
          <p:cNvSpPr txBox="1"/>
          <p:nvPr>
            <p:custDataLst>
              <p:tags r:id="rId9"/>
            </p:custDataLst>
          </p:nvPr>
        </p:nvSpPr>
        <p:spPr>
          <a:xfrm>
            <a:off x="3589020" y="1173480"/>
            <a:ext cx="3143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3000</a:t>
            </a:r>
            <a:endParaRPr lang="en-US" altLang="zh-CN" sz="4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57" name="图片 56" descr="3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5235" y="2871470"/>
            <a:ext cx="1061085" cy="783590"/>
          </a:xfrm>
          <a:prstGeom prst="rect">
            <a:avLst/>
          </a:prstGeom>
        </p:spPr>
      </p:pic>
      <p:pic>
        <p:nvPicPr>
          <p:cNvPr id="58" name="图片 57" descr="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27425" y="2795905"/>
            <a:ext cx="850900" cy="743585"/>
          </a:xfrm>
          <a:prstGeom prst="rect">
            <a:avLst/>
          </a:prstGeom>
        </p:spPr>
      </p:pic>
      <p:pic>
        <p:nvPicPr>
          <p:cNvPr id="60" name="图片 59" descr="55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6645" y="4696460"/>
            <a:ext cx="1160780" cy="784860"/>
          </a:xfrm>
          <a:prstGeom prst="rect">
            <a:avLst/>
          </a:prstGeom>
        </p:spPr>
      </p:pic>
      <p:pic>
        <p:nvPicPr>
          <p:cNvPr id="61" name="图片 60" descr="55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3440" y="3429000"/>
            <a:ext cx="1542415" cy="1042670"/>
          </a:xfrm>
          <a:prstGeom prst="rect">
            <a:avLst/>
          </a:prstGeom>
        </p:spPr>
      </p:pic>
      <p:grpSp>
        <p:nvGrpSpPr>
          <p:cNvPr id="29" name="组合 28"/>
          <p:cNvGrpSpPr/>
          <p:nvPr>
            <p:custDataLst>
              <p:tags r:id="rId13"/>
            </p:custDataLst>
          </p:nvPr>
        </p:nvGrpSpPr>
        <p:grpSpPr>
          <a:xfrm>
            <a:off x="2306110" y="4161793"/>
            <a:ext cx="1931296" cy="1224261"/>
            <a:chOff x="2830248" y="1299350"/>
            <a:chExt cx="1351448" cy="948424"/>
          </a:xfrm>
        </p:grpSpPr>
        <p:pic>
          <p:nvPicPr>
            <p:cNvPr id="30" name="图片 29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 rotWithShape="1">
            <a:blip r:embed="rId15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237421" y="1299350"/>
              <a:ext cx="724641" cy="726010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>
              <p:custDataLst>
                <p:tags r:id="rId16"/>
              </p:custDataLst>
            </p:nvPr>
          </p:nvSpPr>
          <p:spPr>
            <a:xfrm>
              <a:off x="2830248" y="1505317"/>
              <a:ext cx="1351448" cy="74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en-US" altLang="zh-CN" sz="3600" b="1" dirty="0">
                <a:solidFill>
                  <a:srgbClr val="FFFF00"/>
                </a:solidFill>
                <a:latin typeface="Arial Black" panose="020B0A04020102020204" pitchFamily="34" charset="0"/>
                <a:ea typeface="楷体" panose="02010609060101010101" charset="-122"/>
              </a:endParaRPr>
            </a:p>
          </p:txBody>
        </p:sp>
      </p:grpSp>
      <p:pic>
        <p:nvPicPr>
          <p:cNvPr id="46" name="图片 45" descr="打把标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0980" y="248920"/>
            <a:ext cx="1675130" cy="129095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18"/>
          <a:stretch>
            <a:fillRect/>
          </a:stretch>
        </p:blipFill>
        <p:spPr>
          <a:xfrm>
            <a:off x="8007350" y="3655060"/>
            <a:ext cx="3007995" cy="277114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打靶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9150350" y="2101850"/>
            <a:ext cx="2167890" cy="2155190"/>
          </a:xfrm>
          <a:prstGeom prst="ellipse">
            <a:avLst/>
          </a:prstGeom>
        </p:spPr>
      </p:pic>
      <p:grpSp>
        <p:nvGrpSpPr>
          <p:cNvPr id="47" name="组合 46"/>
          <p:cNvGrpSpPr/>
          <p:nvPr>
            <p:custDataLst>
              <p:tags r:id="rId4"/>
            </p:custDataLst>
          </p:nvPr>
        </p:nvGrpSpPr>
        <p:grpSpPr>
          <a:xfrm>
            <a:off x="8587530" y="4161793"/>
            <a:ext cx="1931296" cy="1224261"/>
            <a:chOff x="2830248" y="1299350"/>
            <a:chExt cx="1351448" cy="948424"/>
          </a:xfrm>
        </p:grpSpPr>
        <p:pic>
          <p:nvPicPr>
            <p:cNvPr id="48" name="图片 4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6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237421" y="1299350"/>
              <a:ext cx="724641" cy="726010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>
              <p:custDataLst>
                <p:tags r:id="rId7"/>
              </p:custDataLst>
            </p:nvPr>
          </p:nvSpPr>
          <p:spPr>
            <a:xfrm>
              <a:off x="2830248" y="1505317"/>
              <a:ext cx="1351448" cy="74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en-US" altLang="zh-CN" sz="3600" b="1" dirty="0">
                <a:solidFill>
                  <a:srgbClr val="FFFF00"/>
                </a:solidFill>
                <a:latin typeface="Arial Black" panose="020B0A04020102020204" pitchFamily="34" charset="0"/>
                <a:ea typeface="楷体" panose="02010609060101010101" charset="-122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7248525" y="1299845"/>
            <a:ext cx="36271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58×80</a:t>
            </a:r>
            <a:r>
              <a:rPr lang="en-US" altLang="zh-CN" sz="4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≈</a:t>
            </a:r>
            <a:endParaRPr lang="en-US" altLang="zh-CN" sz="4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9804400" y="1271905"/>
            <a:ext cx="3143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4800</a:t>
            </a:r>
            <a:endParaRPr lang="en-US" altLang="zh-CN" sz="4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7" name="图片 36" descr="打靶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>
            <a:off x="6958330" y="2205355"/>
            <a:ext cx="2167890" cy="2142490"/>
          </a:xfrm>
          <a:prstGeom prst="ellipse">
            <a:avLst/>
          </a:prstGeom>
        </p:spPr>
      </p:pic>
      <p:pic>
        <p:nvPicPr>
          <p:cNvPr id="38" name="图片 37" descr="打靶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 cstate="print"/>
          <a:srcRect/>
          <a:stretch>
            <a:fillRect/>
          </a:stretch>
        </p:blipFill>
        <p:spPr>
          <a:xfrm>
            <a:off x="8153400" y="4036695"/>
            <a:ext cx="2145030" cy="2142490"/>
          </a:xfrm>
          <a:prstGeom prst="ellipse">
            <a:avLst/>
          </a:prstGeom>
        </p:spPr>
      </p:pic>
      <p:pic>
        <p:nvPicPr>
          <p:cNvPr id="52" name="图片 51" descr="48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92365" y="2880995"/>
            <a:ext cx="1095375" cy="795020"/>
          </a:xfrm>
          <a:prstGeom prst="rect">
            <a:avLst/>
          </a:prstGeom>
        </p:spPr>
      </p:pic>
      <p:pic>
        <p:nvPicPr>
          <p:cNvPr id="53" name="图片 52" descr="480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56600" y="3370580"/>
            <a:ext cx="1447800" cy="1057275"/>
          </a:xfrm>
          <a:prstGeom prst="rect">
            <a:avLst/>
          </a:prstGeom>
        </p:spPr>
      </p:pic>
      <p:pic>
        <p:nvPicPr>
          <p:cNvPr id="54" name="图片 53" descr="480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97720" y="2795905"/>
            <a:ext cx="1080135" cy="788670"/>
          </a:xfrm>
          <a:prstGeom prst="rect">
            <a:avLst/>
          </a:prstGeom>
        </p:spPr>
      </p:pic>
      <p:pic>
        <p:nvPicPr>
          <p:cNvPr id="55" name="图片 54" descr="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687435" y="4693920"/>
            <a:ext cx="1069340" cy="787400"/>
          </a:xfrm>
          <a:prstGeom prst="rect">
            <a:avLst/>
          </a:prstGeom>
        </p:spPr>
      </p:pic>
      <p:grpSp>
        <p:nvGrpSpPr>
          <p:cNvPr id="62" name="组合 61"/>
          <p:cNvGrpSpPr/>
          <p:nvPr>
            <p:custDataLst>
              <p:tags r:id="rId18"/>
            </p:custDataLst>
          </p:nvPr>
        </p:nvGrpSpPr>
        <p:grpSpPr>
          <a:xfrm>
            <a:off x="9571145" y="2315213"/>
            <a:ext cx="1931296" cy="1224261"/>
            <a:chOff x="2830248" y="1299350"/>
            <a:chExt cx="1351448" cy="948424"/>
          </a:xfrm>
        </p:grpSpPr>
        <p:pic>
          <p:nvPicPr>
            <p:cNvPr id="63" name="图片 62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 rotWithShape="1">
            <a:blip r:embed="rId6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237421" y="1299350"/>
              <a:ext cx="724641" cy="726010"/>
            </a:xfrm>
            <a:prstGeom prst="rect">
              <a:avLst/>
            </a:prstGeom>
          </p:spPr>
        </p:pic>
        <p:sp>
          <p:nvSpPr>
            <p:cNvPr id="64" name="文本框 63"/>
            <p:cNvSpPr txBox="1"/>
            <p:nvPr>
              <p:custDataLst>
                <p:tags r:id="rId20"/>
              </p:custDataLst>
            </p:nvPr>
          </p:nvSpPr>
          <p:spPr>
            <a:xfrm>
              <a:off x="2830248" y="1505317"/>
              <a:ext cx="1351448" cy="74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en-US" altLang="zh-CN" sz="3600" b="1" dirty="0">
                <a:solidFill>
                  <a:srgbClr val="FFFF00"/>
                </a:solidFill>
                <a:latin typeface="Arial Black" panose="020B0A04020102020204" pitchFamily="34" charset="0"/>
                <a:ea typeface="楷体" panose="02010609060101010101" charset="-122"/>
              </a:endParaRPr>
            </a:p>
          </p:txBody>
        </p:sp>
      </p:grpSp>
      <p:pic>
        <p:nvPicPr>
          <p:cNvPr id="46" name="图片 45" descr="打把标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860" y="186055"/>
            <a:ext cx="2385695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119380" y="0"/>
            <a:ext cx="12310110" cy="6858000"/>
            <a:chOff x="-188" y="0"/>
            <a:chExt cx="19386" cy="10800"/>
          </a:xfrm>
        </p:grpSpPr>
        <p:grpSp>
          <p:nvGrpSpPr>
            <p:cNvPr id="41" name="组合 40"/>
            <p:cNvGrpSpPr/>
            <p:nvPr/>
          </p:nvGrpSpPr>
          <p:grpSpPr>
            <a:xfrm>
              <a:off x="-188" y="0"/>
              <a:ext cx="19386" cy="10800"/>
              <a:chOff x="-188" y="0"/>
              <a:chExt cx="19386" cy="10800"/>
            </a:xfrm>
          </p:grpSpPr>
          <p:pic>
            <p:nvPicPr>
              <p:cNvPr id="34" name="图片 33" descr="主题新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88" y="17"/>
                <a:ext cx="19387" cy="10783"/>
              </a:xfrm>
              <a:prstGeom prst="rect">
                <a:avLst/>
              </a:prstGeom>
            </p:spPr>
          </p:pic>
          <p:pic>
            <p:nvPicPr>
              <p:cNvPr id="35" name="图片 34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4" y="0"/>
                <a:ext cx="3150" cy="2160"/>
              </a:xfrm>
              <a:prstGeom prst="rect">
                <a:avLst/>
              </a:prstGeom>
            </p:spPr>
          </p:pic>
          <p:pic>
            <p:nvPicPr>
              <p:cNvPr id="36" name="图片 35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22" y="8640"/>
                <a:ext cx="3150" cy="2160"/>
              </a:xfrm>
              <a:prstGeom prst="rect">
                <a:avLst/>
              </a:prstGeom>
            </p:spPr>
          </p:pic>
          <p:pic>
            <p:nvPicPr>
              <p:cNvPr id="37" name="图片 36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6" y="4592"/>
                <a:ext cx="2029" cy="1392"/>
              </a:xfrm>
              <a:prstGeom prst="rect">
                <a:avLst/>
              </a:prstGeom>
            </p:spPr>
          </p:pic>
          <p:pic>
            <p:nvPicPr>
              <p:cNvPr id="38" name="图片 37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7" y="5058"/>
                <a:ext cx="2936" cy="2013"/>
              </a:xfrm>
              <a:prstGeom prst="rect">
                <a:avLst/>
              </a:prstGeom>
            </p:spPr>
          </p:pic>
          <p:pic>
            <p:nvPicPr>
              <p:cNvPr id="39" name="图片 38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07" y="8178"/>
                <a:ext cx="3150" cy="1426"/>
              </a:xfrm>
              <a:prstGeom prst="rect">
                <a:avLst/>
              </a:prstGeom>
            </p:spPr>
          </p:pic>
          <p:pic>
            <p:nvPicPr>
              <p:cNvPr id="40" name="图片 39" descr="白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2" y="6801"/>
                <a:ext cx="908" cy="2160"/>
              </a:xfrm>
              <a:prstGeom prst="rect">
                <a:avLst/>
              </a:prstGeom>
            </p:spPr>
          </p:pic>
        </p:grpSp>
        <p:pic>
          <p:nvPicPr>
            <p:cNvPr id="43" name="图片 42" descr="白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87" y="2623"/>
              <a:ext cx="1208" cy="2160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1377315" y="288925"/>
            <a:ext cx="1955800" cy="672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>
                <a:solidFill>
                  <a:srgbClr val="FFC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农耕园</a:t>
            </a:r>
            <a:endParaRPr lang="zh-CN" altLang="en-US" sz="4400">
              <a:solidFill>
                <a:srgbClr val="FFC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5" name="图片 44" descr="百果园标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920" y="861060"/>
            <a:ext cx="2811145" cy="2129155"/>
          </a:xfrm>
          <a:prstGeom prst="rect">
            <a:avLst/>
          </a:prstGeom>
        </p:spPr>
      </p:pic>
      <p:pic>
        <p:nvPicPr>
          <p:cNvPr id="47" name="图片 46" descr="南瓜标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525" y="2131695"/>
            <a:ext cx="2475865" cy="1937385"/>
          </a:xfrm>
          <a:prstGeom prst="rect">
            <a:avLst/>
          </a:prstGeom>
        </p:spPr>
      </p:pic>
      <p:pic>
        <p:nvPicPr>
          <p:cNvPr id="48" name="图片 47" descr="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350" y="5193030"/>
            <a:ext cx="2000250" cy="1168400"/>
          </a:xfrm>
          <a:prstGeom prst="rect">
            <a:avLst/>
          </a:prstGeom>
        </p:spPr>
      </p:pic>
      <p:pic>
        <p:nvPicPr>
          <p:cNvPr id="46" name="图片 45" descr="打把标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865" y="4153535"/>
            <a:ext cx="2867660" cy="2207895"/>
          </a:xfrm>
          <a:prstGeom prst="rect">
            <a:avLst/>
          </a:prstGeom>
        </p:spPr>
      </p:pic>
      <p:pic>
        <p:nvPicPr>
          <p:cNvPr id="31" name="图片 30" descr="202411221958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95" y="2707640"/>
            <a:ext cx="2286635" cy="2286635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6982460" y="596265"/>
            <a:ext cx="2393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百果园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54765" y="104775"/>
            <a:ext cx="736600" cy="13036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等你打卡</a:t>
            </a:r>
            <a:endParaRPr lang="zh-CN" altLang="en-US">
              <a:solidFill>
                <a:schemeClr val="bg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研学之旅</a:t>
            </a:r>
            <a:endParaRPr lang="zh-CN" altLang="en-US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51" name="图片 50" descr="图标&#10;&#10;描述已自动生成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144972" y="2700784"/>
            <a:ext cx="1188085" cy="842645"/>
          </a:xfrm>
          <a:prstGeom prst="rect">
            <a:avLst/>
          </a:prstGeom>
        </p:spPr>
      </p:pic>
      <p:pic>
        <p:nvPicPr>
          <p:cNvPr id="2" name="图片 1" descr="图标&#10;&#10;描述已自动生成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485072" y="2957324"/>
            <a:ext cx="1188085" cy="842645"/>
          </a:xfrm>
          <a:prstGeom prst="rect">
            <a:avLst/>
          </a:prstGeom>
        </p:spPr>
      </p:pic>
      <p:pic>
        <p:nvPicPr>
          <p:cNvPr id="7" name="图片 6" descr="图标&#10;&#10;描述已自动生成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17272" y="740539"/>
            <a:ext cx="1188085" cy="84264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13"/>
            </p:custDataLst>
          </p:nvPr>
        </p:nvSpPr>
        <p:spPr>
          <a:xfrm rot="19800000">
            <a:off x="6488430" y="5954395"/>
            <a:ext cx="2629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运动乐园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4"/>
            </p:custDataLst>
          </p:nvPr>
        </p:nvSpPr>
        <p:spPr>
          <a:xfrm>
            <a:off x="4570095" y="1793875"/>
            <a:ext cx="1482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南瓜园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5"/>
            </p:custDataLst>
          </p:nvPr>
        </p:nvSpPr>
        <p:spPr>
          <a:xfrm>
            <a:off x="254635" y="2915920"/>
            <a:ext cx="1482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蔬菜园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6" name="图片 5" descr="图标&#10;&#10;描述已自动生成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586287" y="5012819"/>
            <a:ext cx="1188085" cy="842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 hidden="1"/>
          <p:cNvGrpSpPr/>
          <p:nvPr/>
        </p:nvGrpSpPr>
        <p:grpSpPr>
          <a:xfrm rot="908029">
            <a:off x="4540279" y="2847572"/>
            <a:ext cx="1474205" cy="1900601"/>
            <a:chOff x="7669795" y="3380474"/>
            <a:chExt cx="1474205" cy="190060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7" name="任意多边形: 形状 8"/>
            <p:cNvSpPr/>
            <p:nvPr/>
          </p:nvSpPr>
          <p:spPr>
            <a:xfrm>
              <a:off x="7756739" y="4741533"/>
              <a:ext cx="414974" cy="539542"/>
            </a:xfrm>
            <a:custGeom>
              <a:avLst/>
              <a:gdLst>
                <a:gd name="connsiteX0" fmla="*/ 1993118 w 2285225"/>
                <a:gd name="connsiteY0" fmla="*/ 982922 h 1450239"/>
                <a:gd name="connsiteX1" fmla="*/ 1342707 w 2285225"/>
                <a:gd name="connsiteY1" fmla="*/ 982922 h 1450239"/>
                <a:gd name="connsiteX2" fmla="*/ 1703070 w 2285225"/>
                <a:gd name="connsiteY2" fmla="*/ 297354 h 1450239"/>
                <a:gd name="connsiteX3" fmla="*/ 1698675 w 2285225"/>
                <a:gd name="connsiteY3" fmla="*/ 174303 h 1450239"/>
                <a:gd name="connsiteX4" fmla="*/ 1575625 w 2285225"/>
                <a:gd name="connsiteY4" fmla="*/ 178698 h 1450239"/>
                <a:gd name="connsiteX5" fmla="*/ 1166921 w 2285225"/>
                <a:gd name="connsiteY5" fmla="*/ 987316 h 1450239"/>
                <a:gd name="connsiteX6" fmla="*/ 872478 w 2285225"/>
                <a:gd name="connsiteY6" fmla="*/ 987316 h 1450239"/>
                <a:gd name="connsiteX7" fmla="*/ 608798 w 2285225"/>
                <a:gd name="connsiteY7" fmla="*/ 574218 h 1450239"/>
                <a:gd name="connsiteX8" fmla="*/ 485748 w 2285225"/>
                <a:gd name="connsiteY8" fmla="*/ 569823 h 1450239"/>
                <a:gd name="connsiteX9" fmla="*/ 481353 w 2285225"/>
                <a:gd name="connsiteY9" fmla="*/ 692874 h 1450239"/>
                <a:gd name="connsiteX10" fmla="*/ 692297 w 2285225"/>
                <a:gd name="connsiteY10" fmla="*/ 982922 h 1450239"/>
                <a:gd name="connsiteX11" fmla="*/ 327540 w 2285225"/>
                <a:gd name="connsiteY11" fmla="*/ 982922 h 1450239"/>
                <a:gd name="connsiteX12" fmla="*/ 151753 w 2285225"/>
                <a:gd name="connsiteY12" fmla="*/ 1158708 h 1450239"/>
                <a:gd name="connsiteX13" fmla="*/ 151753 w 2285225"/>
                <a:gd name="connsiteY13" fmla="*/ 1334495 h 1450239"/>
                <a:gd name="connsiteX14" fmla="*/ 2173299 w 2285225"/>
                <a:gd name="connsiteY14" fmla="*/ 1334495 h 1450239"/>
                <a:gd name="connsiteX15" fmla="*/ 2173299 w 2285225"/>
                <a:gd name="connsiteY15" fmla="*/ 1158708 h 1450239"/>
                <a:gd name="connsiteX16" fmla="*/ 1993118 w 2285225"/>
                <a:gd name="connsiteY16" fmla="*/ 982922 h 1450239"/>
                <a:gd name="connsiteX0-1" fmla="*/ 1841365 w 2021546"/>
                <a:gd name="connsiteY0-2" fmla="*/ 831169 h 1182742"/>
                <a:gd name="connsiteX1-3" fmla="*/ 1190954 w 2021546"/>
                <a:gd name="connsiteY1-4" fmla="*/ 831169 h 1182742"/>
                <a:gd name="connsiteX2-5" fmla="*/ 1551317 w 2021546"/>
                <a:gd name="connsiteY2-6" fmla="*/ 145601 h 1182742"/>
                <a:gd name="connsiteX3-7" fmla="*/ 1546922 w 2021546"/>
                <a:gd name="connsiteY3-8" fmla="*/ 22550 h 1182742"/>
                <a:gd name="connsiteX4-9" fmla="*/ 1423872 w 2021546"/>
                <a:gd name="connsiteY4-10" fmla="*/ 26945 h 1182742"/>
                <a:gd name="connsiteX5-11" fmla="*/ 1015168 w 2021546"/>
                <a:gd name="connsiteY5-12" fmla="*/ 835563 h 1182742"/>
                <a:gd name="connsiteX6-13" fmla="*/ 720725 w 2021546"/>
                <a:gd name="connsiteY6-14" fmla="*/ 835563 h 1182742"/>
                <a:gd name="connsiteX7-15" fmla="*/ 457045 w 2021546"/>
                <a:gd name="connsiteY7-16" fmla="*/ 422465 h 1182742"/>
                <a:gd name="connsiteX8-17" fmla="*/ 333995 w 2021546"/>
                <a:gd name="connsiteY8-18" fmla="*/ 418070 h 1182742"/>
                <a:gd name="connsiteX9-19" fmla="*/ 329600 w 2021546"/>
                <a:gd name="connsiteY9-20" fmla="*/ 541121 h 1182742"/>
                <a:gd name="connsiteX10-21" fmla="*/ 540544 w 2021546"/>
                <a:gd name="connsiteY10-22" fmla="*/ 831169 h 1182742"/>
                <a:gd name="connsiteX11-23" fmla="*/ 175787 w 2021546"/>
                <a:gd name="connsiteY11-24" fmla="*/ 831169 h 1182742"/>
                <a:gd name="connsiteX12-25" fmla="*/ 0 w 2021546"/>
                <a:gd name="connsiteY12-26" fmla="*/ 1006955 h 1182742"/>
                <a:gd name="connsiteX13-27" fmla="*/ 0 w 2021546"/>
                <a:gd name="connsiteY13-28" fmla="*/ 1182742 h 1182742"/>
                <a:gd name="connsiteX14-29" fmla="*/ 2021546 w 2021546"/>
                <a:gd name="connsiteY14-30" fmla="*/ 1006955 h 1182742"/>
                <a:gd name="connsiteX15-31" fmla="*/ 1841365 w 2021546"/>
                <a:gd name="connsiteY15-32" fmla="*/ 831169 h 1182742"/>
                <a:gd name="connsiteX0-33" fmla="*/ 1841365 w 1841365"/>
                <a:gd name="connsiteY0-34" fmla="*/ 831169 h 1182742"/>
                <a:gd name="connsiteX1-35" fmla="*/ 1190954 w 1841365"/>
                <a:gd name="connsiteY1-36" fmla="*/ 831169 h 1182742"/>
                <a:gd name="connsiteX2-37" fmla="*/ 1551317 w 1841365"/>
                <a:gd name="connsiteY2-38" fmla="*/ 145601 h 1182742"/>
                <a:gd name="connsiteX3-39" fmla="*/ 1546922 w 1841365"/>
                <a:gd name="connsiteY3-40" fmla="*/ 22550 h 1182742"/>
                <a:gd name="connsiteX4-41" fmla="*/ 1423872 w 1841365"/>
                <a:gd name="connsiteY4-42" fmla="*/ 26945 h 1182742"/>
                <a:gd name="connsiteX5-43" fmla="*/ 1015168 w 1841365"/>
                <a:gd name="connsiteY5-44" fmla="*/ 835563 h 1182742"/>
                <a:gd name="connsiteX6-45" fmla="*/ 720725 w 1841365"/>
                <a:gd name="connsiteY6-46" fmla="*/ 835563 h 1182742"/>
                <a:gd name="connsiteX7-47" fmla="*/ 457045 w 1841365"/>
                <a:gd name="connsiteY7-48" fmla="*/ 422465 h 1182742"/>
                <a:gd name="connsiteX8-49" fmla="*/ 333995 w 1841365"/>
                <a:gd name="connsiteY8-50" fmla="*/ 418070 h 1182742"/>
                <a:gd name="connsiteX9-51" fmla="*/ 329600 w 1841365"/>
                <a:gd name="connsiteY9-52" fmla="*/ 541121 h 1182742"/>
                <a:gd name="connsiteX10-53" fmla="*/ 540544 w 1841365"/>
                <a:gd name="connsiteY10-54" fmla="*/ 831169 h 1182742"/>
                <a:gd name="connsiteX11-55" fmla="*/ 175787 w 1841365"/>
                <a:gd name="connsiteY11-56" fmla="*/ 831169 h 1182742"/>
                <a:gd name="connsiteX12-57" fmla="*/ 0 w 1841365"/>
                <a:gd name="connsiteY12-58" fmla="*/ 1006955 h 1182742"/>
                <a:gd name="connsiteX13-59" fmla="*/ 0 w 1841365"/>
                <a:gd name="connsiteY13-60" fmla="*/ 1182742 h 1182742"/>
                <a:gd name="connsiteX14-61" fmla="*/ 1841365 w 1841365"/>
                <a:gd name="connsiteY14-62" fmla="*/ 831169 h 1182742"/>
                <a:gd name="connsiteX0-63" fmla="*/ 0 w 1573866"/>
                <a:gd name="connsiteY0-64" fmla="*/ 1182742 h 1182742"/>
                <a:gd name="connsiteX1-65" fmla="*/ 1190954 w 1573866"/>
                <a:gd name="connsiteY1-66" fmla="*/ 831169 h 1182742"/>
                <a:gd name="connsiteX2-67" fmla="*/ 1551317 w 1573866"/>
                <a:gd name="connsiteY2-68" fmla="*/ 145601 h 1182742"/>
                <a:gd name="connsiteX3-69" fmla="*/ 1546922 w 1573866"/>
                <a:gd name="connsiteY3-70" fmla="*/ 22550 h 1182742"/>
                <a:gd name="connsiteX4-71" fmla="*/ 1423872 w 1573866"/>
                <a:gd name="connsiteY4-72" fmla="*/ 26945 h 1182742"/>
                <a:gd name="connsiteX5-73" fmla="*/ 1015168 w 1573866"/>
                <a:gd name="connsiteY5-74" fmla="*/ 835563 h 1182742"/>
                <a:gd name="connsiteX6-75" fmla="*/ 720725 w 1573866"/>
                <a:gd name="connsiteY6-76" fmla="*/ 835563 h 1182742"/>
                <a:gd name="connsiteX7-77" fmla="*/ 457045 w 1573866"/>
                <a:gd name="connsiteY7-78" fmla="*/ 422465 h 1182742"/>
                <a:gd name="connsiteX8-79" fmla="*/ 333995 w 1573866"/>
                <a:gd name="connsiteY8-80" fmla="*/ 418070 h 1182742"/>
                <a:gd name="connsiteX9-81" fmla="*/ 329600 w 1573866"/>
                <a:gd name="connsiteY9-82" fmla="*/ 541121 h 1182742"/>
                <a:gd name="connsiteX10-83" fmla="*/ 540544 w 1573866"/>
                <a:gd name="connsiteY10-84" fmla="*/ 831169 h 1182742"/>
                <a:gd name="connsiteX11-85" fmla="*/ 175787 w 1573866"/>
                <a:gd name="connsiteY11-86" fmla="*/ 831169 h 1182742"/>
                <a:gd name="connsiteX12-87" fmla="*/ 0 w 1573866"/>
                <a:gd name="connsiteY12-88" fmla="*/ 1006955 h 1182742"/>
                <a:gd name="connsiteX13-89" fmla="*/ 0 w 1573866"/>
                <a:gd name="connsiteY13-90" fmla="*/ 1182742 h 1182742"/>
                <a:gd name="connsiteX0-91" fmla="*/ 0 w 1573866"/>
                <a:gd name="connsiteY0-92" fmla="*/ 1006955 h 1006955"/>
                <a:gd name="connsiteX1-93" fmla="*/ 1190954 w 1573866"/>
                <a:gd name="connsiteY1-94" fmla="*/ 831169 h 1006955"/>
                <a:gd name="connsiteX2-95" fmla="*/ 1551317 w 1573866"/>
                <a:gd name="connsiteY2-96" fmla="*/ 145601 h 1006955"/>
                <a:gd name="connsiteX3-97" fmla="*/ 1546922 w 1573866"/>
                <a:gd name="connsiteY3-98" fmla="*/ 22550 h 1006955"/>
                <a:gd name="connsiteX4-99" fmla="*/ 1423872 w 1573866"/>
                <a:gd name="connsiteY4-100" fmla="*/ 26945 h 1006955"/>
                <a:gd name="connsiteX5-101" fmla="*/ 1015168 w 1573866"/>
                <a:gd name="connsiteY5-102" fmla="*/ 835563 h 1006955"/>
                <a:gd name="connsiteX6-103" fmla="*/ 720725 w 1573866"/>
                <a:gd name="connsiteY6-104" fmla="*/ 835563 h 1006955"/>
                <a:gd name="connsiteX7-105" fmla="*/ 457045 w 1573866"/>
                <a:gd name="connsiteY7-106" fmla="*/ 422465 h 1006955"/>
                <a:gd name="connsiteX8-107" fmla="*/ 333995 w 1573866"/>
                <a:gd name="connsiteY8-108" fmla="*/ 418070 h 1006955"/>
                <a:gd name="connsiteX9-109" fmla="*/ 329600 w 1573866"/>
                <a:gd name="connsiteY9-110" fmla="*/ 541121 h 1006955"/>
                <a:gd name="connsiteX10-111" fmla="*/ 540544 w 1573866"/>
                <a:gd name="connsiteY10-112" fmla="*/ 831169 h 1006955"/>
                <a:gd name="connsiteX11-113" fmla="*/ 175787 w 1573866"/>
                <a:gd name="connsiteY11-114" fmla="*/ 831169 h 1006955"/>
                <a:gd name="connsiteX12-115" fmla="*/ 0 w 1573866"/>
                <a:gd name="connsiteY12-116" fmla="*/ 1006955 h 1006955"/>
                <a:gd name="connsiteX0-117" fmla="*/ 0 w 1398079"/>
                <a:gd name="connsiteY0-118" fmla="*/ 831169 h 881951"/>
                <a:gd name="connsiteX1-119" fmla="*/ 1015167 w 1398079"/>
                <a:gd name="connsiteY1-120" fmla="*/ 831169 h 881951"/>
                <a:gd name="connsiteX2-121" fmla="*/ 1375530 w 1398079"/>
                <a:gd name="connsiteY2-122" fmla="*/ 145601 h 881951"/>
                <a:gd name="connsiteX3-123" fmla="*/ 1371135 w 1398079"/>
                <a:gd name="connsiteY3-124" fmla="*/ 22550 h 881951"/>
                <a:gd name="connsiteX4-125" fmla="*/ 1248085 w 1398079"/>
                <a:gd name="connsiteY4-126" fmla="*/ 26945 h 881951"/>
                <a:gd name="connsiteX5-127" fmla="*/ 839381 w 1398079"/>
                <a:gd name="connsiteY5-128" fmla="*/ 835563 h 881951"/>
                <a:gd name="connsiteX6-129" fmla="*/ 544938 w 1398079"/>
                <a:gd name="connsiteY6-130" fmla="*/ 835563 h 881951"/>
                <a:gd name="connsiteX7-131" fmla="*/ 281258 w 1398079"/>
                <a:gd name="connsiteY7-132" fmla="*/ 422465 h 881951"/>
                <a:gd name="connsiteX8-133" fmla="*/ 158208 w 1398079"/>
                <a:gd name="connsiteY8-134" fmla="*/ 418070 h 881951"/>
                <a:gd name="connsiteX9-135" fmla="*/ 153813 w 1398079"/>
                <a:gd name="connsiteY9-136" fmla="*/ 541121 h 881951"/>
                <a:gd name="connsiteX10-137" fmla="*/ 364757 w 1398079"/>
                <a:gd name="connsiteY10-138" fmla="*/ 831169 h 881951"/>
                <a:gd name="connsiteX11-139" fmla="*/ 0 w 1398079"/>
                <a:gd name="connsiteY11-140" fmla="*/ 831169 h 881951"/>
                <a:gd name="connsiteX0-141" fmla="*/ 235217 w 1268539"/>
                <a:gd name="connsiteY0-142" fmla="*/ 831169 h 835563"/>
                <a:gd name="connsiteX1-143" fmla="*/ 885627 w 1268539"/>
                <a:gd name="connsiteY1-144" fmla="*/ 831169 h 835563"/>
                <a:gd name="connsiteX2-145" fmla="*/ 1245990 w 1268539"/>
                <a:gd name="connsiteY2-146" fmla="*/ 145601 h 835563"/>
                <a:gd name="connsiteX3-147" fmla="*/ 1241595 w 1268539"/>
                <a:gd name="connsiteY3-148" fmla="*/ 22550 h 835563"/>
                <a:gd name="connsiteX4-149" fmla="*/ 1118545 w 1268539"/>
                <a:gd name="connsiteY4-150" fmla="*/ 26945 h 835563"/>
                <a:gd name="connsiteX5-151" fmla="*/ 709841 w 1268539"/>
                <a:gd name="connsiteY5-152" fmla="*/ 835563 h 835563"/>
                <a:gd name="connsiteX6-153" fmla="*/ 415398 w 1268539"/>
                <a:gd name="connsiteY6-154" fmla="*/ 835563 h 835563"/>
                <a:gd name="connsiteX7-155" fmla="*/ 151718 w 1268539"/>
                <a:gd name="connsiteY7-156" fmla="*/ 422465 h 835563"/>
                <a:gd name="connsiteX8-157" fmla="*/ 28668 w 1268539"/>
                <a:gd name="connsiteY8-158" fmla="*/ 418070 h 835563"/>
                <a:gd name="connsiteX9-159" fmla="*/ 24273 w 1268539"/>
                <a:gd name="connsiteY9-160" fmla="*/ 541121 h 835563"/>
                <a:gd name="connsiteX10-161" fmla="*/ 235217 w 1268539"/>
                <a:gd name="connsiteY10-162" fmla="*/ 831169 h 835563"/>
                <a:gd name="connsiteX0-163" fmla="*/ 235217 w 1268539"/>
                <a:gd name="connsiteY0-164" fmla="*/ 831169 h 835563"/>
                <a:gd name="connsiteX1-165" fmla="*/ 885627 w 1268539"/>
                <a:gd name="connsiteY1-166" fmla="*/ 831169 h 835563"/>
                <a:gd name="connsiteX2-167" fmla="*/ 1245990 w 1268539"/>
                <a:gd name="connsiteY2-168" fmla="*/ 145601 h 835563"/>
                <a:gd name="connsiteX3-169" fmla="*/ 1241595 w 1268539"/>
                <a:gd name="connsiteY3-170" fmla="*/ 22550 h 835563"/>
                <a:gd name="connsiteX4-171" fmla="*/ 1118545 w 1268539"/>
                <a:gd name="connsiteY4-172" fmla="*/ 26945 h 835563"/>
                <a:gd name="connsiteX5-173" fmla="*/ 709841 w 1268539"/>
                <a:gd name="connsiteY5-174" fmla="*/ 835563 h 835563"/>
                <a:gd name="connsiteX6-175" fmla="*/ 415398 w 1268539"/>
                <a:gd name="connsiteY6-176" fmla="*/ 835563 h 835563"/>
                <a:gd name="connsiteX7-177" fmla="*/ 28668 w 1268539"/>
                <a:gd name="connsiteY7-178" fmla="*/ 418070 h 835563"/>
                <a:gd name="connsiteX8-179" fmla="*/ 24273 w 1268539"/>
                <a:gd name="connsiteY8-180" fmla="*/ 541121 h 835563"/>
                <a:gd name="connsiteX9-181" fmla="*/ 235217 w 1268539"/>
                <a:gd name="connsiteY9-182" fmla="*/ 831169 h 835563"/>
                <a:gd name="connsiteX0-183" fmla="*/ 210944 w 1244266"/>
                <a:gd name="connsiteY0-184" fmla="*/ 831169 h 835563"/>
                <a:gd name="connsiteX1-185" fmla="*/ 861354 w 1244266"/>
                <a:gd name="connsiteY1-186" fmla="*/ 831169 h 835563"/>
                <a:gd name="connsiteX2-187" fmla="*/ 1221717 w 1244266"/>
                <a:gd name="connsiteY2-188" fmla="*/ 145601 h 835563"/>
                <a:gd name="connsiteX3-189" fmla="*/ 1217322 w 1244266"/>
                <a:gd name="connsiteY3-190" fmla="*/ 22550 h 835563"/>
                <a:gd name="connsiteX4-191" fmla="*/ 1094272 w 1244266"/>
                <a:gd name="connsiteY4-192" fmla="*/ 26945 h 835563"/>
                <a:gd name="connsiteX5-193" fmla="*/ 685568 w 1244266"/>
                <a:gd name="connsiteY5-194" fmla="*/ 835563 h 835563"/>
                <a:gd name="connsiteX6-195" fmla="*/ 391125 w 1244266"/>
                <a:gd name="connsiteY6-196" fmla="*/ 835563 h 835563"/>
                <a:gd name="connsiteX7-197" fmla="*/ 0 w 1244266"/>
                <a:gd name="connsiteY7-198" fmla="*/ 541121 h 835563"/>
                <a:gd name="connsiteX8-199" fmla="*/ 210944 w 1244266"/>
                <a:gd name="connsiteY8-200" fmla="*/ 831169 h 835563"/>
                <a:gd name="connsiteX0-201" fmla="*/ 19381 w 1052703"/>
                <a:gd name="connsiteY0-202" fmla="*/ 831169 h 835563"/>
                <a:gd name="connsiteX1-203" fmla="*/ 669791 w 1052703"/>
                <a:gd name="connsiteY1-204" fmla="*/ 831169 h 835563"/>
                <a:gd name="connsiteX2-205" fmla="*/ 1030154 w 1052703"/>
                <a:gd name="connsiteY2-206" fmla="*/ 145601 h 835563"/>
                <a:gd name="connsiteX3-207" fmla="*/ 1025759 w 1052703"/>
                <a:gd name="connsiteY3-208" fmla="*/ 22550 h 835563"/>
                <a:gd name="connsiteX4-209" fmla="*/ 902709 w 1052703"/>
                <a:gd name="connsiteY4-210" fmla="*/ 26945 h 835563"/>
                <a:gd name="connsiteX5-211" fmla="*/ 494005 w 1052703"/>
                <a:gd name="connsiteY5-212" fmla="*/ 835563 h 835563"/>
                <a:gd name="connsiteX6-213" fmla="*/ 199562 w 1052703"/>
                <a:gd name="connsiteY6-214" fmla="*/ 835563 h 835563"/>
                <a:gd name="connsiteX7-215" fmla="*/ 19381 w 1052703"/>
                <a:gd name="connsiteY7-216" fmla="*/ 831169 h 835563"/>
                <a:gd name="connsiteX0-217" fmla="*/ 0 w 1033322"/>
                <a:gd name="connsiteY0-218" fmla="*/ 831169 h 835563"/>
                <a:gd name="connsiteX1-219" fmla="*/ 650410 w 1033322"/>
                <a:gd name="connsiteY1-220" fmla="*/ 831169 h 835563"/>
                <a:gd name="connsiteX2-221" fmla="*/ 1010773 w 1033322"/>
                <a:gd name="connsiteY2-222" fmla="*/ 145601 h 835563"/>
                <a:gd name="connsiteX3-223" fmla="*/ 1006378 w 1033322"/>
                <a:gd name="connsiteY3-224" fmla="*/ 22550 h 835563"/>
                <a:gd name="connsiteX4-225" fmla="*/ 883328 w 1033322"/>
                <a:gd name="connsiteY4-226" fmla="*/ 26945 h 835563"/>
                <a:gd name="connsiteX5-227" fmla="*/ 474624 w 1033322"/>
                <a:gd name="connsiteY5-228" fmla="*/ 835563 h 835563"/>
                <a:gd name="connsiteX6-229" fmla="*/ 0 w 1033322"/>
                <a:gd name="connsiteY6-230" fmla="*/ 831169 h 835563"/>
                <a:gd name="connsiteX0-231" fmla="*/ 0 w 558698"/>
                <a:gd name="connsiteY0-232" fmla="*/ 835563 h 835563"/>
                <a:gd name="connsiteX1-233" fmla="*/ 175786 w 558698"/>
                <a:gd name="connsiteY1-234" fmla="*/ 831169 h 835563"/>
                <a:gd name="connsiteX2-235" fmla="*/ 536149 w 558698"/>
                <a:gd name="connsiteY2-236" fmla="*/ 145601 h 835563"/>
                <a:gd name="connsiteX3-237" fmla="*/ 531754 w 558698"/>
                <a:gd name="connsiteY3-238" fmla="*/ 22550 h 835563"/>
                <a:gd name="connsiteX4-239" fmla="*/ 408704 w 558698"/>
                <a:gd name="connsiteY4-240" fmla="*/ 26945 h 835563"/>
                <a:gd name="connsiteX5-241" fmla="*/ 0 w 558698"/>
                <a:gd name="connsiteY5-242" fmla="*/ 835563 h 8355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558698" h="835563">
                  <a:moveTo>
                    <a:pt x="0" y="835563"/>
                  </a:moveTo>
                  <a:lnTo>
                    <a:pt x="175786" y="831169"/>
                  </a:lnTo>
                  <a:cubicBezTo>
                    <a:pt x="210944" y="602646"/>
                    <a:pt x="342784" y="356545"/>
                    <a:pt x="536149" y="145601"/>
                  </a:cubicBezTo>
                  <a:cubicBezTo>
                    <a:pt x="566911" y="110444"/>
                    <a:pt x="566911" y="53313"/>
                    <a:pt x="531754" y="22550"/>
                  </a:cubicBezTo>
                  <a:cubicBezTo>
                    <a:pt x="496597" y="-8212"/>
                    <a:pt x="439466" y="-8212"/>
                    <a:pt x="408704" y="26945"/>
                  </a:cubicBezTo>
                  <a:cubicBezTo>
                    <a:pt x="294442" y="149996"/>
                    <a:pt x="48341" y="457622"/>
                    <a:pt x="0" y="83556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8" name="任意多边形: 形状 15"/>
            <p:cNvSpPr/>
            <p:nvPr/>
          </p:nvSpPr>
          <p:spPr>
            <a:xfrm>
              <a:off x="8132234" y="3907833"/>
              <a:ext cx="527360" cy="527360"/>
            </a:xfrm>
            <a:custGeom>
              <a:avLst/>
              <a:gdLst>
                <a:gd name="connsiteX0" fmla="*/ 415433 w 527359"/>
                <a:gd name="connsiteY0" fmla="*/ 283593 h 527359"/>
                <a:gd name="connsiteX1" fmla="*/ 283593 w 527359"/>
                <a:gd name="connsiteY1" fmla="*/ 415433 h 527359"/>
                <a:gd name="connsiteX2" fmla="*/ 151753 w 527359"/>
                <a:gd name="connsiteY2" fmla="*/ 283593 h 527359"/>
                <a:gd name="connsiteX3" fmla="*/ 283593 w 527359"/>
                <a:gd name="connsiteY3" fmla="*/ 151753 h 527359"/>
                <a:gd name="connsiteX4" fmla="*/ 415433 w 527359"/>
                <a:gd name="connsiteY4" fmla="*/ 283593 h 52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359" h="527359">
                  <a:moveTo>
                    <a:pt x="415433" y="283593"/>
                  </a:moveTo>
                  <a:cubicBezTo>
                    <a:pt x="415433" y="356406"/>
                    <a:pt x="356406" y="415433"/>
                    <a:pt x="283593" y="415433"/>
                  </a:cubicBezTo>
                  <a:cubicBezTo>
                    <a:pt x="210780" y="415433"/>
                    <a:pt x="151753" y="356406"/>
                    <a:pt x="151753" y="283593"/>
                  </a:cubicBezTo>
                  <a:cubicBezTo>
                    <a:pt x="151753" y="210780"/>
                    <a:pt x="210780" y="151753"/>
                    <a:pt x="283593" y="151753"/>
                  </a:cubicBezTo>
                  <a:cubicBezTo>
                    <a:pt x="356406" y="151753"/>
                    <a:pt x="415433" y="210780"/>
                    <a:pt x="415433" y="28359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9" name="任意多边形: 形状 16"/>
            <p:cNvSpPr/>
            <p:nvPr/>
          </p:nvSpPr>
          <p:spPr>
            <a:xfrm>
              <a:off x="8088287" y="3380474"/>
              <a:ext cx="615253" cy="703146"/>
            </a:xfrm>
            <a:custGeom>
              <a:avLst/>
              <a:gdLst>
                <a:gd name="connsiteX0" fmla="*/ 503326 w 615253"/>
                <a:gd name="connsiteY0" fmla="*/ 327540 h 703146"/>
                <a:gd name="connsiteX1" fmla="*/ 327540 w 615253"/>
                <a:gd name="connsiteY1" fmla="*/ 591220 h 703146"/>
                <a:gd name="connsiteX2" fmla="*/ 151753 w 615253"/>
                <a:gd name="connsiteY2" fmla="*/ 327540 h 703146"/>
                <a:gd name="connsiteX3" fmla="*/ 327540 w 615253"/>
                <a:gd name="connsiteY3" fmla="*/ 151753 h 703146"/>
                <a:gd name="connsiteX4" fmla="*/ 503326 w 615253"/>
                <a:gd name="connsiteY4" fmla="*/ 327540 h 7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253" h="703146">
                  <a:moveTo>
                    <a:pt x="503326" y="327540"/>
                  </a:moveTo>
                  <a:cubicBezTo>
                    <a:pt x="503326" y="424222"/>
                    <a:pt x="424222" y="591220"/>
                    <a:pt x="327540" y="591220"/>
                  </a:cubicBezTo>
                  <a:cubicBezTo>
                    <a:pt x="230857" y="591220"/>
                    <a:pt x="151753" y="424222"/>
                    <a:pt x="151753" y="327540"/>
                  </a:cubicBezTo>
                  <a:cubicBezTo>
                    <a:pt x="151753" y="230857"/>
                    <a:pt x="230857" y="151753"/>
                    <a:pt x="327540" y="151753"/>
                  </a:cubicBezTo>
                  <a:cubicBezTo>
                    <a:pt x="424222" y="151753"/>
                    <a:pt x="503326" y="230857"/>
                    <a:pt x="503326" y="327540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0" name="任意多边形: 形状 17"/>
            <p:cNvSpPr/>
            <p:nvPr/>
          </p:nvSpPr>
          <p:spPr>
            <a:xfrm>
              <a:off x="8088287" y="4259407"/>
              <a:ext cx="615253" cy="703146"/>
            </a:xfrm>
            <a:custGeom>
              <a:avLst/>
              <a:gdLst>
                <a:gd name="connsiteX0" fmla="*/ 151753 w 615253"/>
                <a:gd name="connsiteY0" fmla="*/ 415433 h 703146"/>
                <a:gd name="connsiteX1" fmla="*/ 327540 w 615253"/>
                <a:gd name="connsiteY1" fmla="*/ 151753 h 703146"/>
                <a:gd name="connsiteX2" fmla="*/ 503326 w 615253"/>
                <a:gd name="connsiteY2" fmla="*/ 415433 h 703146"/>
                <a:gd name="connsiteX3" fmla="*/ 327540 w 615253"/>
                <a:gd name="connsiteY3" fmla="*/ 591220 h 703146"/>
                <a:gd name="connsiteX4" fmla="*/ 151753 w 615253"/>
                <a:gd name="connsiteY4" fmla="*/ 415433 h 7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253" h="703146">
                  <a:moveTo>
                    <a:pt x="151753" y="415433"/>
                  </a:moveTo>
                  <a:cubicBezTo>
                    <a:pt x="151753" y="318750"/>
                    <a:pt x="230857" y="151753"/>
                    <a:pt x="327540" y="151753"/>
                  </a:cubicBezTo>
                  <a:cubicBezTo>
                    <a:pt x="424222" y="151753"/>
                    <a:pt x="503326" y="318750"/>
                    <a:pt x="503326" y="415433"/>
                  </a:cubicBezTo>
                  <a:cubicBezTo>
                    <a:pt x="503326" y="512116"/>
                    <a:pt x="424222" y="591220"/>
                    <a:pt x="327540" y="591220"/>
                  </a:cubicBezTo>
                  <a:cubicBezTo>
                    <a:pt x="230857" y="591220"/>
                    <a:pt x="151753" y="512116"/>
                    <a:pt x="151753" y="41543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1" name="任意多边形: 形状 18"/>
            <p:cNvSpPr/>
            <p:nvPr/>
          </p:nvSpPr>
          <p:spPr>
            <a:xfrm>
              <a:off x="7669795" y="3621181"/>
              <a:ext cx="703146" cy="659200"/>
            </a:xfrm>
            <a:custGeom>
              <a:avLst/>
              <a:gdLst>
                <a:gd name="connsiteX0" fmla="*/ 416433 w 703146"/>
                <a:gd name="connsiteY0" fmla="*/ 174726 h 659199"/>
                <a:gd name="connsiteX1" fmla="*/ 557062 w 703146"/>
                <a:gd name="connsiteY1" fmla="*/ 460379 h 659199"/>
                <a:gd name="connsiteX2" fmla="*/ 240646 w 703146"/>
                <a:gd name="connsiteY2" fmla="*/ 482353 h 659199"/>
                <a:gd name="connsiteX3" fmla="*/ 174726 w 703146"/>
                <a:gd name="connsiteY3" fmla="*/ 240646 h 659199"/>
                <a:gd name="connsiteX4" fmla="*/ 416433 w 703146"/>
                <a:gd name="connsiteY4" fmla="*/ 174726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416433" y="174726"/>
                  </a:moveTo>
                  <a:cubicBezTo>
                    <a:pt x="499931" y="223067"/>
                    <a:pt x="605403" y="376881"/>
                    <a:pt x="557062" y="460379"/>
                  </a:cubicBezTo>
                  <a:cubicBezTo>
                    <a:pt x="508720" y="543878"/>
                    <a:pt x="324145" y="530694"/>
                    <a:pt x="240646" y="482353"/>
                  </a:cubicBezTo>
                  <a:cubicBezTo>
                    <a:pt x="157147" y="434011"/>
                    <a:pt x="126385" y="324145"/>
                    <a:pt x="174726" y="240646"/>
                  </a:cubicBezTo>
                  <a:cubicBezTo>
                    <a:pt x="223067" y="157147"/>
                    <a:pt x="332934" y="126385"/>
                    <a:pt x="416433" y="174726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2" name="任意多边形: 形状 19"/>
            <p:cNvSpPr/>
            <p:nvPr/>
          </p:nvSpPr>
          <p:spPr>
            <a:xfrm>
              <a:off x="8440854" y="4089058"/>
              <a:ext cx="703146" cy="659200"/>
            </a:xfrm>
            <a:custGeom>
              <a:avLst/>
              <a:gdLst>
                <a:gd name="connsiteX0" fmla="*/ 304572 w 703146"/>
                <a:gd name="connsiteY0" fmla="*/ 497888 h 659199"/>
                <a:gd name="connsiteX1" fmla="*/ 163943 w 703146"/>
                <a:gd name="connsiteY1" fmla="*/ 212235 h 659199"/>
                <a:gd name="connsiteX2" fmla="*/ 480359 w 703146"/>
                <a:gd name="connsiteY2" fmla="*/ 190262 h 659199"/>
                <a:gd name="connsiteX3" fmla="*/ 546279 w 703146"/>
                <a:gd name="connsiteY3" fmla="*/ 431968 h 659199"/>
                <a:gd name="connsiteX4" fmla="*/ 304572 w 703146"/>
                <a:gd name="connsiteY4" fmla="*/ 497888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304572" y="497888"/>
                  </a:moveTo>
                  <a:cubicBezTo>
                    <a:pt x="221074" y="449547"/>
                    <a:pt x="115602" y="295734"/>
                    <a:pt x="163943" y="212235"/>
                  </a:cubicBezTo>
                  <a:cubicBezTo>
                    <a:pt x="212284" y="128737"/>
                    <a:pt x="396860" y="141920"/>
                    <a:pt x="480359" y="190262"/>
                  </a:cubicBezTo>
                  <a:cubicBezTo>
                    <a:pt x="563858" y="238603"/>
                    <a:pt x="594620" y="348470"/>
                    <a:pt x="546279" y="431968"/>
                  </a:cubicBezTo>
                  <a:cubicBezTo>
                    <a:pt x="497938" y="515467"/>
                    <a:pt x="388071" y="546230"/>
                    <a:pt x="304572" y="497888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5" name="任意多边形: 形状 20"/>
            <p:cNvSpPr/>
            <p:nvPr/>
          </p:nvSpPr>
          <p:spPr>
            <a:xfrm>
              <a:off x="7669795" y="4089058"/>
              <a:ext cx="703146" cy="659200"/>
            </a:xfrm>
            <a:custGeom>
              <a:avLst/>
              <a:gdLst>
                <a:gd name="connsiteX0" fmla="*/ 240646 w 703146"/>
                <a:gd name="connsiteY0" fmla="*/ 190262 h 659199"/>
                <a:gd name="connsiteX1" fmla="*/ 557062 w 703146"/>
                <a:gd name="connsiteY1" fmla="*/ 212235 h 659199"/>
                <a:gd name="connsiteX2" fmla="*/ 416433 w 703146"/>
                <a:gd name="connsiteY2" fmla="*/ 497888 h 659199"/>
                <a:gd name="connsiteX3" fmla="*/ 174726 w 703146"/>
                <a:gd name="connsiteY3" fmla="*/ 431968 h 659199"/>
                <a:gd name="connsiteX4" fmla="*/ 240646 w 703146"/>
                <a:gd name="connsiteY4" fmla="*/ 190262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240646" y="190262"/>
                  </a:moveTo>
                  <a:cubicBezTo>
                    <a:pt x="324145" y="141920"/>
                    <a:pt x="508720" y="128737"/>
                    <a:pt x="557062" y="212235"/>
                  </a:cubicBezTo>
                  <a:cubicBezTo>
                    <a:pt x="605403" y="295734"/>
                    <a:pt x="499931" y="449547"/>
                    <a:pt x="416433" y="497888"/>
                  </a:cubicBezTo>
                  <a:cubicBezTo>
                    <a:pt x="332934" y="546230"/>
                    <a:pt x="223067" y="515467"/>
                    <a:pt x="174726" y="431968"/>
                  </a:cubicBezTo>
                  <a:cubicBezTo>
                    <a:pt x="126385" y="348470"/>
                    <a:pt x="157147" y="238603"/>
                    <a:pt x="240646" y="190262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6" name="任意多边形: 形状 21"/>
            <p:cNvSpPr/>
            <p:nvPr/>
          </p:nvSpPr>
          <p:spPr>
            <a:xfrm>
              <a:off x="8440854" y="3621181"/>
              <a:ext cx="703146" cy="659200"/>
            </a:xfrm>
            <a:custGeom>
              <a:avLst/>
              <a:gdLst>
                <a:gd name="connsiteX0" fmla="*/ 480359 w 703146"/>
                <a:gd name="connsiteY0" fmla="*/ 482353 h 659199"/>
                <a:gd name="connsiteX1" fmla="*/ 163943 w 703146"/>
                <a:gd name="connsiteY1" fmla="*/ 460379 h 659199"/>
                <a:gd name="connsiteX2" fmla="*/ 304572 w 703146"/>
                <a:gd name="connsiteY2" fmla="*/ 174726 h 659199"/>
                <a:gd name="connsiteX3" fmla="*/ 546279 w 703146"/>
                <a:gd name="connsiteY3" fmla="*/ 240646 h 659199"/>
                <a:gd name="connsiteX4" fmla="*/ 480359 w 703146"/>
                <a:gd name="connsiteY4" fmla="*/ 482353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480359" y="482353"/>
                  </a:moveTo>
                  <a:cubicBezTo>
                    <a:pt x="396860" y="530694"/>
                    <a:pt x="212284" y="543878"/>
                    <a:pt x="163943" y="460379"/>
                  </a:cubicBezTo>
                  <a:cubicBezTo>
                    <a:pt x="115602" y="376881"/>
                    <a:pt x="221074" y="223067"/>
                    <a:pt x="304572" y="174726"/>
                  </a:cubicBezTo>
                  <a:cubicBezTo>
                    <a:pt x="388071" y="126385"/>
                    <a:pt x="497938" y="157147"/>
                    <a:pt x="546279" y="240646"/>
                  </a:cubicBezTo>
                  <a:cubicBezTo>
                    <a:pt x="594620" y="324145"/>
                    <a:pt x="563858" y="434011"/>
                    <a:pt x="480359" y="48235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47" name="组合 46" hidden="1"/>
          <p:cNvGrpSpPr/>
          <p:nvPr/>
        </p:nvGrpSpPr>
        <p:grpSpPr>
          <a:xfrm rot="21282256">
            <a:off x="2434699" y="2836525"/>
            <a:ext cx="1557632" cy="1857175"/>
            <a:chOff x="5911929" y="3732047"/>
            <a:chExt cx="1557632" cy="1857175"/>
          </a:xfrm>
          <a:solidFill>
            <a:srgbClr val="FF0066"/>
          </a:solidFill>
        </p:grpSpPr>
        <p:sp>
          <p:nvSpPr>
            <p:cNvPr id="48" name="任意多边形: 形状 7"/>
            <p:cNvSpPr/>
            <p:nvPr/>
          </p:nvSpPr>
          <p:spPr>
            <a:xfrm>
              <a:off x="6374368" y="4259407"/>
              <a:ext cx="527360" cy="527360"/>
            </a:xfrm>
            <a:custGeom>
              <a:avLst/>
              <a:gdLst>
                <a:gd name="connsiteX0" fmla="*/ 415433 w 527359"/>
                <a:gd name="connsiteY0" fmla="*/ 283593 h 527359"/>
                <a:gd name="connsiteX1" fmla="*/ 283593 w 527359"/>
                <a:gd name="connsiteY1" fmla="*/ 415433 h 527359"/>
                <a:gd name="connsiteX2" fmla="*/ 151753 w 527359"/>
                <a:gd name="connsiteY2" fmla="*/ 283593 h 527359"/>
                <a:gd name="connsiteX3" fmla="*/ 283593 w 527359"/>
                <a:gd name="connsiteY3" fmla="*/ 151753 h 527359"/>
                <a:gd name="connsiteX4" fmla="*/ 415433 w 527359"/>
                <a:gd name="connsiteY4" fmla="*/ 283593 h 52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359" h="527359">
                  <a:moveTo>
                    <a:pt x="415433" y="283593"/>
                  </a:moveTo>
                  <a:cubicBezTo>
                    <a:pt x="415433" y="356406"/>
                    <a:pt x="356406" y="415433"/>
                    <a:pt x="283593" y="415433"/>
                  </a:cubicBezTo>
                  <a:cubicBezTo>
                    <a:pt x="210780" y="415433"/>
                    <a:pt x="151753" y="356406"/>
                    <a:pt x="151753" y="283593"/>
                  </a:cubicBezTo>
                  <a:cubicBezTo>
                    <a:pt x="151753" y="210780"/>
                    <a:pt x="210780" y="151753"/>
                    <a:pt x="283593" y="151753"/>
                  </a:cubicBezTo>
                  <a:cubicBezTo>
                    <a:pt x="356406" y="151753"/>
                    <a:pt x="415433" y="210780"/>
                    <a:pt x="415433" y="28359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9" name="任意多边形: 形状 9"/>
            <p:cNvSpPr/>
            <p:nvPr/>
          </p:nvSpPr>
          <p:spPr>
            <a:xfrm>
              <a:off x="6330421" y="3732047"/>
              <a:ext cx="615253" cy="703146"/>
            </a:xfrm>
            <a:custGeom>
              <a:avLst/>
              <a:gdLst>
                <a:gd name="connsiteX0" fmla="*/ 503326 w 615253"/>
                <a:gd name="connsiteY0" fmla="*/ 327540 h 703146"/>
                <a:gd name="connsiteX1" fmla="*/ 327540 w 615253"/>
                <a:gd name="connsiteY1" fmla="*/ 591220 h 703146"/>
                <a:gd name="connsiteX2" fmla="*/ 151753 w 615253"/>
                <a:gd name="connsiteY2" fmla="*/ 327540 h 703146"/>
                <a:gd name="connsiteX3" fmla="*/ 327540 w 615253"/>
                <a:gd name="connsiteY3" fmla="*/ 151753 h 703146"/>
                <a:gd name="connsiteX4" fmla="*/ 503326 w 615253"/>
                <a:gd name="connsiteY4" fmla="*/ 327540 h 7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253" h="703146">
                  <a:moveTo>
                    <a:pt x="503326" y="327540"/>
                  </a:moveTo>
                  <a:cubicBezTo>
                    <a:pt x="503326" y="424223"/>
                    <a:pt x="424223" y="591220"/>
                    <a:pt x="327540" y="591220"/>
                  </a:cubicBezTo>
                  <a:cubicBezTo>
                    <a:pt x="230857" y="591220"/>
                    <a:pt x="151753" y="424223"/>
                    <a:pt x="151753" y="327540"/>
                  </a:cubicBezTo>
                  <a:cubicBezTo>
                    <a:pt x="151753" y="230857"/>
                    <a:pt x="230857" y="151753"/>
                    <a:pt x="327540" y="151753"/>
                  </a:cubicBezTo>
                  <a:cubicBezTo>
                    <a:pt x="424223" y="151753"/>
                    <a:pt x="503326" y="230857"/>
                    <a:pt x="503326" y="327540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50" name="任意多边形: 形状 10"/>
            <p:cNvSpPr/>
            <p:nvPr/>
          </p:nvSpPr>
          <p:spPr>
            <a:xfrm>
              <a:off x="6330421" y="4610980"/>
              <a:ext cx="615253" cy="703146"/>
            </a:xfrm>
            <a:custGeom>
              <a:avLst/>
              <a:gdLst>
                <a:gd name="connsiteX0" fmla="*/ 151753 w 615253"/>
                <a:gd name="connsiteY0" fmla="*/ 415433 h 703146"/>
                <a:gd name="connsiteX1" fmla="*/ 327540 w 615253"/>
                <a:gd name="connsiteY1" fmla="*/ 151753 h 703146"/>
                <a:gd name="connsiteX2" fmla="*/ 503326 w 615253"/>
                <a:gd name="connsiteY2" fmla="*/ 415433 h 703146"/>
                <a:gd name="connsiteX3" fmla="*/ 327540 w 615253"/>
                <a:gd name="connsiteY3" fmla="*/ 591220 h 703146"/>
                <a:gd name="connsiteX4" fmla="*/ 151753 w 615253"/>
                <a:gd name="connsiteY4" fmla="*/ 415433 h 7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253" h="703146">
                  <a:moveTo>
                    <a:pt x="151753" y="415433"/>
                  </a:moveTo>
                  <a:cubicBezTo>
                    <a:pt x="151753" y="318750"/>
                    <a:pt x="230857" y="151753"/>
                    <a:pt x="327540" y="151753"/>
                  </a:cubicBezTo>
                  <a:cubicBezTo>
                    <a:pt x="424223" y="151753"/>
                    <a:pt x="503326" y="318750"/>
                    <a:pt x="503326" y="415433"/>
                  </a:cubicBezTo>
                  <a:cubicBezTo>
                    <a:pt x="503326" y="512116"/>
                    <a:pt x="424223" y="591220"/>
                    <a:pt x="327540" y="591220"/>
                  </a:cubicBezTo>
                  <a:cubicBezTo>
                    <a:pt x="230857" y="591220"/>
                    <a:pt x="151753" y="512116"/>
                    <a:pt x="151753" y="41543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51" name="任意多边形: 形状 11"/>
            <p:cNvSpPr/>
            <p:nvPr/>
          </p:nvSpPr>
          <p:spPr>
            <a:xfrm>
              <a:off x="5911929" y="3972754"/>
              <a:ext cx="703146" cy="659200"/>
            </a:xfrm>
            <a:custGeom>
              <a:avLst/>
              <a:gdLst>
                <a:gd name="connsiteX0" fmla="*/ 416433 w 703146"/>
                <a:gd name="connsiteY0" fmla="*/ 174726 h 659199"/>
                <a:gd name="connsiteX1" fmla="*/ 557062 w 703146"/>
                <a:gd name="connsiteY1" fmla="*/ 460379 h 659199"/>
                <a:gd name="connsiteX2" fmla="*/ 240646 w 703146"/>
                <a:gd name="connsiteY2" fmla="*/ 482353 h 659199"/>
                <a:gd name="connsiteX3" fmla="*/ 174726 w 703146"/>
                <a:gd name="connsiteY3" fmla="*/ 240646 h 659199"/>
                <a:gd name="connsiteX4" fmla="*/ 416433 w 703146"/>
                <a:gd name="connsiteY4" fmla="*/ 174726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416433" y="174726"/>
                  </a:moveTo>
                  <a:cubicBezTo>
                    <a:pt x="499931" y="223067"/>
                    <a:pt x="605403" y="376881"/>
                    <a:pt x="557062" y="460379"/>
                  </a:cubicBezTo>
                  <a:cubicBezTo>
                    <a:pt x="508721" y="543878"/>
                    <a:pt x="324145" y="530694"/>
                    <a:pt x="240646" y="482353"/>
                  </a:cubicBezTo>
                  <a:cubicBezTo>
                    <a:pt x="157147" y="434011"/>
                    <a:pt x="126385" y="324145"/>
                    <a:pt x="174726" y="240646"/>
                  </a:cubicBezTo>
                  <a:cubicBezTo>
                    <a:pt x="223067" y="157147"/>
                    <a:pt x="332934" y="126385"/>
                    <a:pt x="416433" y="174726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52" name="任意多边形: 形状 12"/>
            <p:cNvSpPr/>
            <p:nvPr/>
          </p:nvSpPr>
          <p:spPr>
            <a:xfrm>
              <a:off x="6682989" y="4440631"/>
              <a:ext cx="703146" cy="659200"/>
            </a:xfrm>
            <a:custGeom>
              <a:avLst/>
              <a:gdLst>
                <a:gd name="connsiteX0" fmla="*/ 304572 w 703146"/>
                <a:gd name="connsiteY0" fmla="*/ 497888 h 659199"/>
                <a:gd name="connsiteX1" fmla="*/ 163943 w 703146"/>
                <a:gd name="connsiteY1" fmla="*/ 212235 h 659199"/>
                <a:gd name="connsiteX2" fmla="*/ 480359 w 703146"/>
                <a:gd name="connsiteY2" fmla="*/ 190262 h 659199"/>
                <a:gd name="connsiteX3" fmla="*/ 546279 w 703146"/>
                <a:gd name="connsiteY3" fmla="*/ 431968 h 659199"/>
                <a:gd name="connsiteX4" fmla="*/ 304572 w 703146"/>
                <a:gd name="connsiteY4" fmla="*/ 497888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304572" y="497888"/>
                  </a:moveTo>
                  <a:cubicBezTo>
                    <a:pt x="221074" y="449547"/>
                    <a:pt x="115602" y="295734"/>
                    <a:pt x="163943" y="212235"/>
                  </a:cubicBezTo>
                  <a:cubicBezTo>
                    <a:pt x="212284" y="128737"/>
                    <a:pt x="396860" y="141920"/>
                    <a:pt x="480359" y="190262"/>
                  </a:cubicBezTo>
                  <a:cubicBezTo>
                    <a:pt x="563858" y="238603"/>
                    <a:pt x="594620" y="348470"/>
                    <a:pt x="546279" y="431968"/>
                  </a:cubicBezTo>
                  <a:cubicBezTo>
                    <a:pt x="497938" y="515467"/>
                    <a:pt x="388071" y="546230"/>
                    <a:pt x="304572" y="497888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53" name="任意多边形: 形状 13"/>
            <p:cNvSpPr/>
            <p:nvPr/>
          </p:nvSpPr>
          <p:spPr>
            <a:xfrm>
              <a:off x="5911929" y="4440631"/>
              <a:ext cx="703146" cy="659200"/>
            </a:xfrm>
            <a:custGeom>
              <a:avLst/>
              <a:gdLst>
                <a:gd name="connsiteX0" fmla="*/ 240646 w 703146"/>
                <a:gd name="connsiteY0" fmla="*/ 190262 h 659199"/>
                <a:gd name="connsiteX1" fmla="*/ 557062 w 703146"/>
                <a:gd name="connsiteY1" fmla="*/ 212235 h 659199"/>
                <a:gd name="connsiteX2" fmla="*/ 416433 w 703146"/>
                <a:gd name="connsiteY2" fmla="*/ 497888 h 659199"/>
                <a:gd name="connsiteX3" fmla="*/ 174726 w 703146"/>
                <a:gd name="connsiteY3" fmla="*/ 431968 h 659199"/>
                <a:gd name="connsiteX4" fmla="*/ 240646 w 703146"/>
                <a:gd name="connsiteY4" fmla="*/ 190262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240646" y="190262"/>
                  </a:moveTo>
                  <a:cubicBezTo>
                    <a:pt x="324145" y="141920"/>
                    <a:pt x="508721" y="128737"/>
                    <a:pt x="557062" y="212235"/>
                  </a:cubicBezTo>
                  <a:cubicBezTo>
                    <a:pt x="605403" y="295734"/>
                    <a:pt x="499931" y="449547"/>
                    <a:pt x="416433" y="497888"/>
                  </a:cubicBezTo>
                  <a:cubicBezTo>
                    <a:pt x="332934" y="546230"/>
                    <a:pt x="223067" y="515467"/>
                    <a:pt x="174726" y="431968"/>
                  </a:cubicBezTo>
                  <a:cubicBezTo>
                    <a:pt x="126385" y="348470"/>
                    <a:pt x="157147" y="238603"/>
                    <a:pt x="240646" y="190262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54" name="任意多边形: 形状 14"/>
            <p:cNvSpPr/>
            <p:nvPr/>
          </p:nvSpPr>
          <p:spPr>
            <a:xfrm>
              <a:off x="6682989" y="3972754"/>
              <a:ext cx="703146" cy="659200"/>
            </a:xfrm>
            <a:custGeom>
              <a:avLst/>
              <a:gdLst>
                <a:gd name="connsiteX0" fmla="*/ 480359 w 703146"/>
                <a:gd name="connsiteY0" fmla="*/ 482353 h 659199"/>
                <a:gd name="connsiteX1" fmla="*/ 163943 w 703146"/>
                <a:gd name="connsiteY1" fmla="*/ 460379 h 659199"/>
                <a:gd name="connsiteX2" fmla="*/ 304572 w 703146"/>
                <a:gd name="connsiteY2" fmla="*/ 174726 h 659199"/>
                <a:gd name="connsiteX3" fmla="*/ 546279 w 703146"/>
                <a:gd name="connsiteY3" fmla="*/ 240646 h 659199"/>
                <a:gd name="connsiteX4" fmla="*/ 480359 w 703146"/>
                <a:gd name="connsiteY4" fmla="*/ 482353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480359" y="482353"/>
                  </a:moveTo>
                  <a:cubicBezTo>
                    <a:pt x="396860" y="530694"/>
                    <a:pt x="212284" y="543878"/>
                    <a:pt x="163943" y="460379"/>
                  </a:cubicBezTo>
                  <a:cubicBezTo>
                    <a:pt x="115602" y="376881"/>
                    <a:pt x="221074" y="223067"/>
                    <a:pt x="304572" y="174726"/>
                  </a:cubicBezTo>
                  <a:cubicBezTo>
                    <a:pt x="388071" y="126385"/>
                    <a:pt x="497938" y="157147"/>
                    <a:pt x="546279" y="240646"/>
                  </a:cubicBezTo>
                  <a:cubicBezTo>
                    <a:pt x="594620" y="324145"/>
                    <a:pt x="563858" y="434011"/>
                    <a:pt x="480359" y="48235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55" name="任意多边形: 形状 23"/>
            <p:cNvSpPr/>
            <p:nvPr/>
          </p:nvSpPr>
          <p:spPr>
            <a:xfrm>
              <a:off x="7054163" y="5147456"/>
              <a:ext cx="415398" cy="441766"/>
            </a:xfrm>
            <a:custGeom>
              <a:avLst/>
              <a:gdLst>
                <a:gd name="connsiteX0" fmla="*/ 1993118 w 2285225"/>
                <a:gd name="connsiteY0" fmla="*/ 982922 h 1450239"/>
                <a:gd name="connsiteX1" fmla="*/ 1342707 w 2285225"/>
                <a:gd name="connsiteY1" fmla="*/ 982922 h 1450239"/>
                <a:gd name="connsiteX2" fmla="*/ 1703070 w 2285225"/>
                <a:gd name="connsiteY2" fmla="*/ 297354 h 1450239"/>
                <a:gd name="connsiteX3" fmla="*/ 1698675 w 2285225"/>
                <a:gd name="connsiteY3" fmla="*/ 174303 h 1450239"/>
                <a:gd name="connsiteX4" fmla="*/ 1575625 w 2285225"/>
                <a:gd name="connsiteY4" fmla="*/ 178698 h 1450239"/>
                <a:gd name="connsiteX5" fmla="*/ 1166921 w 2285225"/>
                <a:gd name="connsiteY5" fmla="*/ 987316 h 1450239"/>
                <a:gd name="connsiteX6" fmla="*/ 872478 w 2285225"/>
                <a:gd name="connsiteY6" fmla="*/ 987316 h 1450239"/>
                <a:gd name="connsiteX7" fmla="*/ 608798 w 2285225"/>
                <a:gd name="connsiteY7" fmla="*/ 574218 h 1450239"/>
                <a:gd name="connsiteX8" fmla="*/ 485748 w 2285225"/>
                <a:gd name="connsiteY8" fmla="*/ 569823 h 1450239"/>
                <a:gd name="connsiteX9" fmla="*/ 481353 w 2285225"/>
                <a:gd name="connsiteY9" fmla="*/ 692874 h 1450239"/>
                <a:gd name="connsiteX10" fmla="*/ 692297 w 2285225"/>
                <a:gd name="connsiteY10" fmla="*/ 982922 h 1450239"/>
                <a:gd name="connsiteX11" fmla="*/ 327540 w 2285225"/>
                <a:gd name="connsiteY11" fmla="*/ 982922 h 1450239"/>
                <a:gd name="connsiteX12" fmla="*/ 151753 w 2285225"/>
                <a:gd name="connsiteY12" fmla="*/ 1158708 h 1450239"/>
                <a:gd name="connsiteX13" fmla="*/ 151753 w 2285225"/>
                <a:gd name="connsiteY13" fmla="*/ 1334495 h 1450239"/>
                <a:gd name="connsiteX14" fmla="*/ 2173299 w 2285225"/>
                <a:gd name="connsiteY14" fmla="*/ 1334495 h 1450239"/>
                <a:gd name="connsiteX15" fmla="*/ 2173299 w 2285225"/>
                <a:gd name="connsiteY15" fmla="*/ 1158708 h 1450239"/>
                <a:gd name="connsiteX16" fmla="*/ 1993118 w 2285225"/>
                <a:gd name="connsiteY16" fmla="*/ 982922 h 1450239"/>
                <a:gd name="connsiteX0-1" fmla="*/ 1841365 w 2021546"/>
                <a:gd name="connsiteY0-2" fmla="*/ 831169 h 1182742"/>
                <a:gd name="connsiteX1-3" fmla="*/ 1190954 w 2021546"/>
                <a:gd name="connsiteY1-4" fmla="*/ 831169 h 1182742"/>
                <a:gd name="connsiteX2-5" fmla="*/ 1551317 w 2021546"/>
                <a:gd name="connsiteY2-6" fmla="*/ 145601 h 1182742"/>
                <a:gd name="connsiteX3-7" fmla="*/ 1546922 w 2021546"/>
                <a:gd name="connsiteY3-8" fmla="*/ 22550 h 1182742"/>
                <a:gd name="connsiteX4-9" fmla="*/ 1423872 w 2021546"/>
                <a:gd name="connsiteY4-10" fmla="*/ 26945 h 1182742"/>
                <a:gd name="connsiteX5-11" fmla="*/ 1015168 w 2021546"/>
                <a:gd name="connsiteY5-12" fmla="*/ 835563 h 1182742"/>
                <a:gd name="connsiteX6-13" fmla="*/ 720725 w 2021546"/>
                <a:gd name="connsiteY6-14" fmla="*/ 835563 h 1182742"/>
                <a:gd name="connsiteX7-15" fmla="*/ 457045 w 2021546"/>
                <a:gd name="connsiteY7-16" fmla="*/ 422465 h 1182742"/>
                <a:gd name="connsiteX8-17" fmla="*/ 333995 w 2021546"/>
                <a:gd name="connsiteY8-18" fmla="*/ 418070 h 1182742"/>
                <a:gd name="connsiteX9-19" fmla="*/ 329600 w 2021546"/>
                <a:gd name="connsiteY9-20" fmla="*/ 541121 h 1182742"/>
                <a:gd name="connsiteX10-21" fmla="*/ 540544 w 2021546"/>
                <a:gd name="connsiteY10-22" fmla="*/ 831169 h 1182742"/>
                <a:gd name="connsiteX11-23" fmla="*/ 175787 w 2021546"/>
                <a:gd name="connsiteY11-24" fmla="*/ 831169 h 1182742"/>
                <a:gd name="connsiteX12-25" fmla="*/ 0 w 2021546"/>
                <a:gd name="connsiteY12-26" fmla="*/ 1006955 h 1182742"/>
                <a:gd name="connsiteX13-27" fmla="*/ 0 w 2021546"/>
                <a:gd name="connsiteY13-28" fmla="*/ 1182742 h 1182742"/>
                <a:gd name="connsiteX14-29" fmla="*/ 2021546 w 2021546"/>
                <a:gd name="connsiteY14-30" fmla="*/ 1006955 h 1182742"/>
                <a:gd name="connsiteX15-31" fmla="*/ 1841365 w 2021546"/>
                <a:gd name="connsiteY15-32" fmla="*/ 831169 h 1182742"/>
                <a:gd name="connsiteX0-33" fmla="*/ 1841365 w 1841365"/>
                <a:gd name="connsiteY0-34" fmla="*/ 831169 h 1182742"/>
                <a:gd name="connsiteX1-35" fmla="*/ 1190954 w 1841365"/>
                <a:gd name="connsiteY1-36" fmla="*/ 831169 h 1182742"/>
                <a:gd name="connsiteX2-37" fmla="*/ 1551317 w 1841365"/>
                <a:gd name="connsiteY2-38" fmla="*/ 145601 h 1182742"/>
                <a:gd name="connsiteX3-39" fmla="*/ 1546922 w 1841365"/>
                <a:gd name="connsiteY3-40" fmla="*/ 22550 h 1182742"/>
                <a:gd name="connsiteX4-41" fmla="*/ 1423872 w 1841365"/>
                <a:gd name="connsiteY4-42" fmla="*/ 26945 h 1182742"/>
                <a:gd name="connsiteX5-43" fmla="*/ 1015168 w 1841365"/>
                <a:gd name="connsiteY5-44" fmla="*/ 835563 h 1182742"/>
                <a:gd name="connsiteX6-45" fmla="*/ 720725 w 1841365"/>
                <a:gd name="connsiteY6-46" fmla="*/ 835563 h 1182742"/>
                <a:gd name="connsiteX7-47" fmla="*/ 457045 w 1841365"/>
                <a:gd name="connsiteY7-48" fmla="*/ 422465 h 1182742"/>
                <a:gd name="connsiteX8-49" fmla="*/ 333995 w 1841365"/>
                <a:gd name="connsiteY8-50" fmla="*/ 418070 h 1182742"/>
                <a:gd name="connsiteX9-51" fmla="*/ 329600 w 1841365"/>
                <a:gd name="connsiteY9-52" fmla="*/ 541121 h 1182742"/>
                <a:gd name="connsiteX10-53" fmla="*/ 540544 w 1841365"/>
                <a:gd name="connsiteY10-54" fmla="*/ 831169 h 1182742"/>
                <a:gd name="connsiteX11-55" fmla="*/ 175787 w 1841365"/>
                <a:gd name="connsiteY11-56" fmla="*/ 831169 h 1182742"/>
                <a:gd name="connsiteX12-57" fmla="*/ 0 w 1841365"/>
                <a:gd name="connsiteY12-58" fmla="*/ 1006955 h 1182742"/>
                <a:gd name="connsiteX13-59" fmla="*/ 0 w 1841365"/>
                <a:gd name="connsiteY13-60" fmla="*/ 1182742 h 1182742"/>
                <a:gd name="connsiteX14-61" fmla="*/ 1841365 w 1841365"/>
                <a:gd name="connsiteY14-62" fmla="*/ 831169 h 1182742"/>
                <a:gd name="connsiteX0-63" fmla="*/ 0 w 1573866"/>
                <a:gd name="connsiteY0-64" fmla="*/ 1182742 h 1182742"/>
                <a:gd name="connsiteX1-65" fmla="*/ 1190954 w 1573866"/>
                <a:gd name="connsiteY1-66" fmla="*/ 831169 h 1182742"/>
                <a:gd name="connsiteX2-67" fmla="*/ 1551317 w 1573866"/>
                <a:gd name="connsiteY2-68" fmla="*/ 145601 h 1182742"/>
                <a:gd name="connsiteX3-69" fmla="*/ 1546922 w 1573866"/>
                <a:gd name="connsiteY3-70" fmla="*/ 22550 h 1182742"/>
                <a:gd name="connsiteX4-71" fmla="*/ 1423872 w 1573866"/>
                <a:gd name="connsiteY4-72" fmla="*/ 26945 h 1182742"/>
                <a:gd name="connsiteX5-73" fmla="*/ 1015168 w 1573866"/>
                <a:gd name="connsiteY5-74" fmla="*/ 835563 h 1182742"/>
                <a:gd name="connsiteX6-75" fmla="*/ 720725 w 1573866"/>
                <a:gd name="connsiteY6-76" fmla="*/ 835563 h 1182742"/>
                <a:gd name="connsiteX7-77" fmla="*/ 457045 w 1573866"/>
                <a:gd name="connsiteY7-78" fmla="*/ 422465 h 1182742"/>
                <a:gd name="connsiteX8-79" fmla="*/ 333995 w 1573866"/>
                <a:gd name="connsiteY8-80" fmla="*/ 418070 h 1182742"/>
                <a:gd name="connsiteX9-81" fmla="*/ 329600 w 1573866"/>
                <a:gd name="connsiteY9-82" fmla="*/ 541121 h 1182742"/>
                <a:gd name="connsiteX10-83" fmla="*/ 540544 w 1573866"/>
                <a:gd name="connsiteY10-84" fmla="*/ 831169 h 1182742"/>
                <a:gd name="connsiteX11-85" fmla="*/ 175787 w 1573866"/>
                <a:gd name="connsiteY11-86" fmla="*/ 831169 h 1182742"/>
                <a:gd name="connsiteX12-87" fmla="*/ 0 w 1573866"/>
                <a:gd name="connsiteY12-88" fmla="*/ 1006955 h 1182742"/>
                <a:gd name="connsiteX13-89" fmla="*/ 0 w 1573866"/>
                <a:gd name="connsiteY13-90" fmla="*/ 1182742 h 1182742"/>
                <a:gd name="connsiteX0-91" fmla="*/ 0 w 1573866"/>
                <a:gd name="connsiteY0-92" fmla="*/ 1006955 h 1006955"/>
                <a:gd name="connsiteX1-93" fmla="*/ 1190954 w 1573866"/>
                <a:gd name="connsiteY1-94" fmla="*/ 831169 h 1006955"/>
                <a:gd name="connsiteX2-95" fmla="*/ 1551317 w 1573866"/>
                <a:gd name="connsiteY2-96" fmla="*/ 145601 h 1006955"/>
                <a:gd name="connsiteX3-97" fmla="*/ 1546922 w 1573866"/>
                <a:gd name="connsiteY3-98" fmla="*/ 22550 h 1006955"/>
                <a:gd name="connsiteX4-99" fmla="*/ 1423872 w 1573866"/>
                <a:gd name="connsiteY4-100" fmla="*/ 26945 h 1006955"/>
                <a:gd name="connsiteX5-101" fmla="*/ 1015168 w 1573866"/>
                <a:gd name="connsiteY5-102" fmla="*/ 835563 h 1006955"/>
                <a:gd name="connsiteX6-103" fmla="*/ 720725 w 1573866"/>
                <a:gd name="connsiteY6-104" fmla="*/ 835563 h 1006955"/>
                <a:gd name="connsiteX7-105" fmla="*/ 457045 w 1573866"/>
                <a:gd name="connsiteY7-106" fmla="*/ 422465 h 1006955"/>
                <a:gd name="connsiteX8-107" fmla="*/ 333995 w 1573866"/>
                <a:gd name="connsiteY8-108" fmla="*/ 418070 h 1006955"/>
                <a:gd name="connsiteX9-109" fmla="*/ 329600 w 1573866"/>
                <a:gd name="connsiteY9-110" fmla="*/ 541121 h 1006955"/>
                <a:gd name="connsiteX10-111" fmla="*/ 540544 w 1573866"/>
                <a:gd name="connsiteY10-112" fmla="*/ 831169 h 1006955"/>
                <a:gd name="connsiteX11-113" fmla="*/ 175787 w 1573866"/>
                <a:gd name="connsiteY11-114" fmla="*/ 831169 h 1006955"/>
                <a:gd name="connsiteX12-115" fmla="*/ 0 w 1573866"/>
                <a:gd name="connsiteY12-116" fmla="*/ 1006955 h 1006955"/>
                <a:gd name="connsiteX0-117" fmla="*/ 0 w 1398079"/>
                <a:gd name="connsiteY0-118" fmla="*/ 831169 h 881951"/>
                <a:gd name="connsiteX1-119" fmla="*/ 1015167 w 1398079"/>
                <a:gd name="connsiteY1-120" fmla="*/ 831169 h 881951"/>
                <a:gd name="connsiteX2-121" fmla="*/ 1375530 w 1398079"/>
                <a:gd name="connsiteY2-122" fmla="*/ 145601 h 881951"/>
                <a:gd name="connsiteX3-123" fmla="*/ 1371135 w 1398079"/>
                <a:gd name="connsiteY3-124" fmla="*/ 22550 h 881951"/>
                <a:gd name="connsiteX4-125" fmla="*/ 1248085 w 1398079"/>
                <a:gd name="connsiteY4-126" fmla="*/ 26945 h 881951"/>
                <a:gd name="connsiteX5-127" fmla="*/ 839381 w 1398079"/>
                <a:gd name="connsiteY5-128" fmla="*/ 835563 h 881951"/>
                <a:gd name="connsiteX6-129" fmla="*/ 544938 w 1398079"/>
                <a:gd name="connsiteY6-130" fmla="*/ 835563 h 881951"/>
                <a:gd name="connsiteX7-131" fmla="*/ 281258 w 1398079"/>
                <a:gd name="connsiteY7-132" fmla="*/ 422465 h 881951"/>
                <a:gd name="connsiteX8-133" fmla="*/ 158208 w 1398079"/>
                <a:gd name="connsiteY8-134" fmla="*/ 418070 h 881951"/>
                <a:gd name="connsiteX9-135" fmla="*/ 153813 w 1398079"/>
                <a:gd name="connsiteY9-136" fmla="*/ 541121 h 881951"/>
                <a:gd name="connsiteX10-137" fmla="*/ 364757 w 1398079"/>
                <a:gd name="connsiteY10-138" fmla="*/ 831169 h 881951"/>
                <a:gd name="connsiteX11-139" fmla="*/ 0 w 1398079"/>
                <a:gd name="connsiteY11-140" fmla="*/ 831169 h 881951"/>
                <a:gd name="connsiteX0-141" fmla="*/ 235217 w 1268539"/>
                <a:gd name="connsiteY0-142" fmla="*/ 831169 h 835563"/>
                <a:gd name="connsiteX1-143" fmla="*/ 885627 w 1268539"/>
                <a:gd name="connsiteY1-144" fmla="*/ 831169 h 835563"/>
                <a:gd name="connsiteX2-145" fmla="*/ 1245990 w 1268539"/>
                <a:gd name="connsiteY2-146" fmla="*/ 145601 h 835563"/>
                <a:gd name="connsiteX3-147" fmla="*/ 1241595 w 1268539"/>
                <a:gd name="connsiteY3-148" fmla="*/ 22550 h 835563"/>
                <a:gd name="connsiteX4-149" fmla="*/ 1118545 w 1268539"/>
                <a:gd name="connsiteY4-150" fmla="*/ 26945 h 835563"/>
                <a:gd name="connsiteX5-151" fmla="*/ 709841 w 1268539"/>
                <a:gd name="connsiteY5-152" fmla="*/ 835563 h 835563"/>
                <a:gd name="connsiteX6-153" fmla="*/ 415398 w 1268539"/>
                <a:gd name="connsiteY6-154" fmla="*/ 835563 h 835563"/>
                <a:gd name="connsiteX7-155" fmla="*/ 151718 w 1268539"/>
                <a:gd name="connsiteY7-156" fmla="*/ 422465 h 835563"/>
                <a:gd name="connsiteX8-157" fmla="*/ 28668 w 1268539"/>
                <a:gd name="connsiteY8-158" fmla="*/ 418070 h 835563"/>
                <a:gd name="connsiteX9-159" fmla="*/ 24273 w 1268539"/>
                <a:gd name="connsiteY9-160" fmla="*/ 541121 h 835563"/>
                <a:gd name="connsiteX10-161" fmla="*/ 235217 w 1268539"/>
                <a:gd name="connsiteY10-162" fmla="*/ 831169 h 835563"/>
                <a:gd name="connsiteX0-163" fmla="*/ 235217 w 1268539"/>
                <a:gd name="connsiteY0-164" fmla="*/ 831169 h 835563"/>
                <a:gd name="connsiteX1-165" fmla="*/ 885627 w 1268539"/>
                <a:gd name="connsiteY1-166" fmla="*/ 831169 h 835563"/>
                <a:gd name="connsiteX2-167" fmla="*/ 1245990 w 1268539"/>
                <a:gd name="connsiteY2-168" fmla="*/ 145601 h 835563"/>
                <a:gd name="connsiteX3-169" fmla="*/ 1241595 w 1268539"/>
                <a:gd name="connsiteY3-170" fmla="*/ 22550 h 835563"/>
                <a:gd name="connsiteX4-171" fmla="*/ 1118545 w 1268539"/>
                <a:gd name="connsiteY4-172" fmla="*/ 26945 h 835563"/>
                <a:gd name="connsiteX5-173" fmla="*/ 415398 w 1268539"/>
                <a:gd name="connsiteY5-174" fmla="*/ 835563 h 835563"/>
                <a:gd name="connsiteX6-175" fmla="*/ 151718 w 1268539"/>
                <a:gd name="connsiteY6-176" fmla="*/ 422465 h 835563"/>
                <a:gd name="connsiteX7-177" fmla="*/ 28668 w 1268539"/>
                <a:gd name="connsiteY7-178" fmla="*/ 418070 h 835563"/>
                <a:gd name="connsiteX8-179" fmla="*/ 24273 w 1268539"/>
                <a:gd name="connsiteY8-180" fmla="*/ 541121 h 835563"/>
                <a:gd name="connsiteX9-181" fmla="*/ 235217 w 1268539"/>
                <a:gd name="connsiteY9-182" fmla="*/ 831169 h 835563"/>
                <a:gd name="connsiteX0-183" fmla="*/ 235217 w 1268539"/>
                <a:gd name="connsiteY0-184" fmla="*/ 831169 h 835563"/>
                <a:gd name="connsiteX1-185" fmla="*/ 1245990 w 1268539"/>
                <a:gd name="connsiteY1-186" fmla="*/ 145601 h 835563"/>
                <a:gd name="connsiteX2-187" fmla="*/ 1241595 w 1268539"/>
                <a:gd name="connsiteY2-188" fmla="*/ 22550 h 835563"/>
                <a:gd name="connsiteX3-189" fmla="*/ 1118545 w 1268539"/>
                <a:gd name="connsiteY3-190" fmla="*/ 26945 h 835563"/>
                <a:gd name="connsiteX4-191" fmla="*/ 415398 w 1268539"/>
                <a:gd name="connsiteY4-192" fmla="*/ 835563 h 835563"/>
                <a:gd name="connsiteX5-193" fmla="*/ 151718 w 1268539"/>
                <a:gd name="connsiteY5-194" fmla="*/ 422465 h 835563"/>
                <a:gd name="connsiteX6-195" fmla="*/ 28668 w 1268539"/>
                <a:gd name="connsiteY6-196" fmla="*/ 418070 h 835563"/>
                <a:gd name="connsiteX7-197" fmla="*/ 24273 w 1268539"/>
                <a:gd name="connsiteY7-198" fmla="*/ 541121 h 835563"/>
                <a:gd name="connsiteX8-199" fmla="*/ 235217 w 1268539"/>
                <a:gd name="connsiteY8-200" fmla="*/ 831169 h 835563"/>
                <a:gd name="connsiteX0-201" fmla="*/ 235217 w 1241595"/>
                <a:gd name="connsiteY0-202" fmla="*/ 831169 h 835563"/>
                <a:gd name="connsiteX1-203" fmla="*/ 1241595 w 1241595"/>
                <a:gd name="connsiteY1-204" fmla="*/ 22550 h 835563"/>
                <a:gd name="connsiteX2-205" fmla="*/ 1118545 w 1241595"/>
                <a:gd name="connsiteY2-206" fmla="*/ 26945 h 835563"/>
                <a:gd name="connsiteX3-207" fmla="*/ 415398 w 1241595"/>
                <a:gd name="connsiteY3-208" fmla="*/ 835563 h 835563"/>
                <a:gd name="connsiteX4-209" fmla="*/ 151718 w 1241595"/>
                <a:gd name="connsiteY4-210" fmla="*/ 422465 h 835563"/>
                <a:gd name="connsiteX5-211" fmla="*/ 28668 w 1241595"/>
                <a:gd name="connsiteY5-212" fmla="*/ 418070 h 835563"/>
                <a:gd name="connsiteX6-213" fmla="*/ 24273 w 1241595"/>
                <a:gd name="connsiteY6-214" fmla="*/ 541121 h 835563"/>
                <a:gd name="connsiteX7-215" fmla="*/ 235217 w 1241595"/>
                <a:gd name="connsiteY7-216" fmla="*/ 831169 h 835563"/>
                <a:gd name="connsiteX0-217" fmla="*/ 235217 w 1242566"/>
                <a:gd name="connsiteY0-218" fmla="*/ 808619 h 813013"/>
                <a:gd name="connsiteX1-219" fmla="*/ 1241595 w 1242566"/>
                <a:gd name="connsiteY1-220" fmla="*/ 0 h 813013"/>
                <a:gd name="connsiteX2-221" fmla="*/ 415398 w 1242566"/>
                <a:gd name="connsiteY2-222" fmla="*/ 813013 h 813013"/>
                <a:gd name="connsiteX3-223" fmla="*/ 151718 w 1242566"/>
                <a:gd name="connsiteY3-224" fmla="*/ 399915 h 813013"/>
                <a:gd name="connsiteX4-225" fmla="*/ 28668 w 1242566"/>
                <a:gd name="connsiteY4-226" fmla="*/ 395520 h 813013"/>
                <a:gd name="connsiteX5-227" fmla="*/ 24273 w 1242566"/>
                <a:gd name="connsiteY5-228" fmla="*/ 518571 h 813013"/>
                <a:gd name="connsiteX6-229" fmla="*/ 235217 w 1242566"/>
                <a:gd name="connsiteY6-230" fmla="*/ 808619 h 813013"/>
                <a:gd name="connsiteX0-231" fmla="*/ 235217 w 415398"/>
                <a:gd name="connsiteY0-232" fmla="*/ 437372 h 441766"/>
                <a:gd name="connsiteX1-233" fmla="*/ 415398 w 415398"/>
                <a:gd name="connsiteY1-234" fmla="*/ 441766 h 441766"/>
                <a:gd name="connsiteX2-235" fmla="*/ 151718 w 415398"/>
                <a:gd name="connsiteY2-236" fmla="*/ 28668 h 441766"/>
                <a:gd name="connsiteX3-237" fmla="*/ 28668 w 415398"/>
                <a:gd name="connsiteY3-238" fmla="*/ 24273 h 441766"/>
                <a:gd name="connsiteX4-239" fmla="*/ 24273 w 415398"/>
                <a:gd name="connsiteY4-240" fmla="*/ 147324 h 441766"/>
                <a:gd name="connsiteX5-241" fmla="*/ 235217 w 415398"/>
                <a:gd name="connsiteY5-242" fmla="*/ 437372 h 441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15398" h="441766">
                  <a:moveTo>
                    <a:pt x="235217" y="437372"/>
                  </a:moveTo>
                  <a:lnTo>
                    <a:pt x="415398" y="441766"/>
                  </a:lnTo>
                  <a:cubicBezTo>
                    <a:pt x="380241" y="301137"/>
                    <a:pt x="323110" y="217638"/>
                    <a:pt x="151718" y="28668"/>
                  </a:cubicBezTo>
                  <a:cubicBezTo>
                    <a:pt x="120956" y="-6489"/>
                    <a:pt x="63825" y="-10884"/>
                    <a:pt x="28668" y="24273"/>
                  </a:cubicBezTo>
                  <a:cubicBezTo>
                    <a:pt x="-6489" y="55036"/>
                    <a:pt x="-10884" y="112166"/>
                    <a:pt x="24273" y="147324"/>
                  </a:cubicBezTo>
                  <a:cubicBezTo>
                    <a:pt x="156113" y="292348"/>
                    <a:pt x="208849" y="358268"/>
                    <a:pt x="235217" y="437372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56" name="组合 55" hidden="1"/>
          <p:cNvGrpSpPr/>
          <p:nvPr/>
        </p:nvGrpSpPr>
        <p:grpSpPr>
          <a:xfrm rot="21282256">
            <a:off x="2117939" y="1589494"/>
            <a:ext cx="1825163" cy="2989060"/>
            <a:chOff x="5911929" y="3732047"/>
            <a:chExt cx="1474206" cy="2184287"/>
          </a:xfrm>
          <a:solidFill>
            <a:srgbClr val="FFCC66"/>
          </a:solidFill>
        </p:grpSpPr>
        <p:sp>
          <p:nvSpPr>
            <p:cNvPr id="57" name="任意多边形: 形状 7"/>
            <p:cNvSpPr/>
            <p:nvPr/>
          </p:nvSpPr>
          <p:spPr>
            <a:xfrm>
              <a:off x="6374368" y="4259407"/>
              <a:ext cx="527360" cy="527360"/>
            </a:xfrm>
            <a:custGeom>
              <a:avLst/>
              <a:gdLst>
                <a:gd name="connsiteX0" fmla="*/ 415433 w 527359"/>
                <a:gd name="connsiteY0" fmla="*/ 283593 h 527359"/>
                <a:gd name="connsiteX1" fmla="*/ 283593 w 527359"/>
                <a:gd name="connsiteY1" fmla="*/ 415433 h 527359"/>
                <a:gd name="connsiteX2" fmla="*/ 151753 w 527359"/>
                <a:gd name="connsiteY2" fmla="*/ 283593 h 527359"/>
                <a:gd name="connsiteX3" fmla="*/ 283593 w 527359"/>
                <a:gd name="connsiteY3" fmla="*/ 151753 h 527359"/>
                <a:gd name="connsiteX4" fmla="*/ 415433 w 527359"/>
                <a:gd name="connsiteY4" fmla="*/ 283593 h 52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359" h="527359">
                  <a:moveTo>
                    <a:pt x="415433" y="283593"/>
                  </a:moveTo>
                  <a:cubicBezTo>
                    <a:pt x="415433" y="356406"/>
                    <a:pt x="356406" y="415433"/>
                    <a:pt x="283593" y="415433"/>
                  </a:cubicBezTo>
                  <a:cubicBezTo>
                    <a:pt x="210780" y="415433"/>
                    <a:pt x="151753" y="356406"/>
                    <a:pt x="151753" y="283593"/>
                  </a:cubicBezTo>
                  <a:cubicBezTo>
                    <a:pt x="151753" y="210780"/>
                    <a:pt x="210780" y="151753"/>
                    <a:pt x="283593" y="151753"/>
                  </a:cubicBezTo>
                  <a:cubicBezTo>
                    <a:pt x="356406" y="151753"/>
                    <a:pt x="415433" y="210780"/>
                    <a:pt x="415433" y="28359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58" name="任意多边形: 形状 9"/>
            <p:cNvSpPr/>
            <p:nvPr/>
          </p:nvSpPr>
          <p:spPr>
            <a:xfrm>
              <a:off x="6330421" y="3732047"/>
              <a:ext cx="615253" cy="703146"/>
            </a:xfrm>
            <a:custGeom>
              <a:avLst/>
              <a:gdLst>
                <a:gd name="connsiteX0" fmla="*/ 503326 w 615253"/>
                <a:gd name="connsiteY0" fmla="*/ 327540 h 703146"/>
                <a:gd name="connsiteX1" fmla="*/ 327540 w 615253"/>
                <a:gd name="connsiteY1" fmla="*/ 591220 h 703146"/>
                <a:gd name="connsiteX2" fmla="*/ 151753 w 615253"/>
                <a:gd name="connsiteY2" fmla="*/ 327540 h 703146"/>
                <a:gd name="connsiteX3" fmla="*/ 327540 w 615253"/>
                <a:gd name="connsiteY3" fmla="*/ 151753 h 703146"/>
                <a:gd name="connsiteX4" fmla="*/ 503326 w 615253"/>
                <a:gd name="connsiteY4" fmla="*/ 327540 h 7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253" h="703146">
                  <a:moveTo>
                    <a:pt x="503326" y="327540"/>
                  </a:moveTo>
                  <a:cubicBezTo>
                    <a:pt x="503326" y="424223"/>
                    <a:pt x="424223" y="591220"/>
                    <a:pt x="327540" y="591220"/>
                  </a:cubicBezTo>
                  <a:cubicBezTo>
                    <a:pt x="230857" y="591220"/>
                    <a:pt x="151753" y="424223"/>
                    <a:pt x="151753" y="327540"/>
                  </a:cubicBezTo>
                  <a:cubicBezTo>
                    <a:pt x="151753" y="230857"/>
                    <a:pt x="230857" y="151753"/>
                    <a:pt x="327540" y="151753"/>
                  </a:cubicBezTo>
                  <a:cubicBezTo>
                    <a:pt x="424223" y="151753"/>
                    <a:pt x="503326" y="230857"/>
                    <a:pt x="503326" y="327540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59" name="任意多边形: 形状 10"/>
            <p:cNvSpPr/>
            <p:nvPr/>
          </p:nvSpPr>
          <p:spPr>
            <a:xfrm>
              <a:off x="6330421" y="4610980"/>
              <a:ext cx="615253" cy="703146"/>
            </a:xfrm>
            <a:custGeom>
              <a:avLst/>
              <a:gdLst>
                <a:gd name="connsiteX0" fmla="*/ 151753 w 615253"/>
                <a:gd name="connsiteY0" fmla="*/ 415433 h 703146"/>
                <a:gd name="connsiteX1" fmla="*/ 327540 w 615253"/>
                <a:gd name="connsiteY1" fmla="*/ 151753 h 703146"/>
                <a:gd name="connsiteX2" fmla="*/ 503326 w 615253"/>
                <a:gd name="connsiteY2" fmla="*/ 415433 h 703146"/>
                <a:gd name="connsiteX3" fmla="*/ 327540 w 615253"/>
                <a:gd name="connsiteY3" fmla="*/ 591220 h 703146"/>
                <a:gd name="connsiteX4" fmla="*/ 151753 w 615253"/>
                <a:gd name="connsiteY4" fmla="*/ 415433 h 7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253" h="703146">
                  <a:moveTo>
                    <a:pt x="151753" y="415433"/>
                  </a:moveTo>
                  <a:cubicBezTo>
                    <a:pt x="151753" y="318750"/>
                    <a:pt x="230857" y="151753"/>
                    <a:pt x="327540" y="151753"/>
                  </a:cubicBezTo>
                  <a:cubicBezTo>
                    <a:pt x="424223" y="151753"/>
                    <a:pt x="503326" y="318750"/>
                    <a:pt x="503326" y="415433"/>
                  </a:cubicBezTo>
                  <a:cubicBezTo>
                    <a:pt x="503326" y="512116"/>
                    <a:pt x="424223" y="591220"/>
                    <a:pt x="327540" y="591220"/>
                  </a:cubicBezTo>
                  <a:cubicBezTo>
                    <a:pt x="230857" y="591220"/>
                    <a:pt x="151753" y="512116"/>
                    <a:pt x="151753" y="41543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61" name="任意多边形: 形状 11"/>
            <p:cNvSpPr/>
            <p:nvPr/>
          </p:nvSpPr>
          <p:spPr>
            <a:xfrm>
              <a:off x="5911929" y="3972754"/>
              <a:ext cx="703146" cy="659200"/>
            </a:xfrm>
            <a:custGeom>
              <a:avLst/>
              <a:gdLst>
                <a:gd name="connsiteX0" fmla="*/ 416433 w 703146"/>
                <a:gd name="connsiteY0" fmla="*/ 174726 h 659199"/>
                <a:gd name="connsiteX1" fmla="*/ 557062 w 703146"/>
                <a:gd name="connsiteY1" fmla="*/ 460379 h 659199"/>
                <a:gd name="connsiteX2" fmla="*/ 240646 w 703146"/>
                <a:gd name="connsiteY2" fmla="*/ 482353 h 659199"/>
                <a:gd name="connsiteX3" fmla="*/ 174726 w 703146"/>
                <a:gd name="connsiteY3" fmla="*/ 240646 h 659199"/>
                <a:gd name="connsiteX4" fmla="*/ 416433 w 703146"/>
                <a:gd name="connsiteY4" fmla="*/ 174726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416433" y="174726"/>
                  </a:moveTo>
                  <a:cubicBezTo>
                    <a:pt x="499931" y="223067"/>
                    <a:pt x="605403" y="376881"/>
                    <a:pt x="557062" y="460379"/>
                  </a:cubicBezTo>
                  <a:cubicBezTo>
                    <a:pt x="508721" y="543878"/>
                    <a:pt x="324145" y="530694"/>
                    <a:pt x="240646" y="482353"/>
                  </a:cubicBezTo>
                  <a:cubicBezTo>
                    <a:pt x="157147" y="434011"/>
                    <a:pt x="126385" y="324145"/>
                    <a:pt x="174726" y="240646"/>
                  </a:cubicBezTo>
                  <a:cubicBezTo>
                    <a:pt x="223067" y="157147"/>
                    <a:pt x="332934" y="126385"/>
                    <a:pt x="416433" y="174726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62" name="任意多边形: 形状 12"/>
            <p:cNvSpPr/>
            <p:nvPr/>
          </p:nvSpPr>
          <p:spPr>
            <a:xfrm>
              <a:off x="6682989" y="4440631"/>
              <a:ext cx="703146" cy="659200"/>
            </a:xfrm>
            <a:custGeom>
              <a:avLst/>
              <a:gdLst>
                <a:gd name="connsiteX0" fmla="*/ 304572 w 703146"/>
                <a:gd name="connsiteY0" fmla="*/ 497888 h 659199"/>
                <a:gd name="connsiteX1" fmla="*/ 163943 w 703146"/>
                <a:gd name="connsiteY1" fmla="*/ 212235 h 659199"/>
                <a:gd name="connsiteX2" fmla="*/ 480359 w 703146"/>
                <a:gd name="connsiteY2" fmla="*/ 190262 h 659199"/>
                <a:gd name="connsiteX3" fmla="*/ 546279 w 703146"/>
                <a:gd name="connsiteY3" fmla="*/ 431968 h 659199"/>
                <a:gd name="connsiteX4" fmla="*/ 304572 w 703146"/>
                <a:gd name="connsiteY4" fmla="*/ 497888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304572" y="497888"/>
                  </a:moveTo>
                  <a:cubicBezTo>
                    <a:pt x="221074" y="449547"/>
                    <a:pt x="115602" y="295734"/>
                    <a:pt x="163943" y="212235"/>
                  </a:cubicBezTo>
                  <a:cubicBezTo>
                    <a:pt x="212284" y="128737"/>
                    <a:pt x="396860" y="141920"/>
                    <a:pt x="480359" y="190262"/>
                  </a:cubicBezTo>
                  <a:cubicBezTo>
                    <a:pt x="563858" y="238603"/>
                    <a:pt x="594620" y="348470"/>
                    <a:pt x="546279" y="431968"/>
                  </a:cubicBezTo>
                  <a:cubicBezTo>
                    <a:pt x="497938" y="515467"/>
                    <a:pt x="388071" y="546230"/>
                    <a:pt x="304572" y="497888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63" name="任意多边形: 形状 13"/>
            <p:cNvSpPr/>
            <p:nvPr/>
          </p:nvSpPr>
          <p:spPr>
            <a:xfrm>
              <a:off x="5911929" y="4440631"/>
              <a:ext cx="703146" cy="659200"/>
            </a:xfrm>
            <a:custGeom>
              <a:avLst/>
              <a:gdLst>
                <a:gd name="connsiteX0" fmla="*/ 240646 w 703146"/>
                <a:gd name="connsiteY0" fmla="*/ 190262 h 659199"/>
                <a:gd name="connsiteX1" fmla="*/ 557062 w 703146"/>
                <a:gd name="connsiteY1" fmla="*/ 212235 h 659199"/>
                <a:gd name="connsiteX2" fmla="*/ 416433 w 703146"/>
                <a:gd name="connsiteY2" fmla="*/ 497888 h 659199"/>
                <a:gd name="connsiteX3" fmla="*/ 174726 w 703146"/>
                <a:gd name="connsiteY3" fmla="*/ 431968 h 659199"/>
                <a:gd name="connsiteX4" fmla="*/ 240646 w 703146"/>
                <a:gd name="connsiteY4" fmla="*/ 190262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240646" y="190262"/>
                  </a:moveTo>
                  <a:cubicBezTo>
                    <a:pt x="324145" y="141920"/>
                    <a:pt x="508721" y="128737"/>
                    <a:pt x="557062" y="212235"/>
                  </a:cubicBezTo>
                  <a:cubicBezTo>
                    <a:pt x="605403" y="295734"/>
                    <a:pt x="499931" y="449547"/>
                    <a:pt x="416433" y="497888"/>
                  </a:cubicBezTo>
                  <a:cubicBezTo>
                    <a:pt x="332934" y="546230"/>
                    <a:pt x="223067" y="515467"/>
                    <a:pt x="174726" y="431968"/>
                  </a:cubicBezTo>
                  <a:cubicBezTo>
                    <a:pt x="126385" y="348470"/>
                    <a:pt x="157147" y="238603"/>
                    <a:pt x="240646" y="190262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64" name="任意多边形: 形状 14"/>
            <p:cNvSpPr/>
            <p:nvPr/>
          </p:nvSpPr>
          <p:spPr>
            <a:xfrm>
              <a:off x="6682989" y="3972754"/>
              <a:ext cx="703146" cy="659200"/>
            </a:xfrm>
            <a:custGeom>
              <a:avLst/>
              <a:gdLst>
                <a:gd name="connsiteX0" fmla="*/ 480359 w 703146"/>
                <a:gd name="connsiteY0" fmla="*/ 482353 h 659199"/>
                <a:gd name="connsiteX1" fmla="*/ 163943 w 703146"/>
                <a:gd name="connsiteY1" fmla="*/ 460379 h 659199"/>
                <a:gd name="connsiteX2" fmla="*/ 304572 w 703146"/>
                <a:gd name="connsiteY2" fmla="*/ 174726 h 659199"/>
                <a:gd name="connsiteX3" fmla="*/ 546279 w 703146"/>
                <a:gd name="connsiteY3" fmla="*/ 240646 h 659199"/>
                <a:gd name="connsiteX4" fmla="*/ 480359 w 703146"/>
                <a:gd name="connsiteY4" fmla="*/ 482353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480359" y="482353"/>
                  </a:moveTo>
                  <a:cubicBezTo>
                    <a:pt x="396860" y="530694"/>
                    <a:pt x="212284" y="543878"/>
                    <a:pt x="163943" y="460379"/>
                  </a:cubicBezTo>
                  <a:cubicBezTo>
                    <a:pt x="115602" y="376881"/>
                    <a:pt x="221074" y="223067"/>
                    <a:pt x="304572" y="174726"/>
                  </a:cubicBezTo>
                  <a:cubicBezTo>
                    <a:pt x="388071" y="126385"/>
                    <a:pt x="497938" y="157147"/>
                    <a:pt x="546279" y="240646"/>
                  </a:cubicBezTo>
                  <a:cubicBezTo>
                    <a:pt x="594620" y="324145"/>
                    <a:pt x="563858" y="434011"/>
                    <a:pt x="480359" y="48235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65" name="任意多边形: 形状 23"/>
            <p:cNvSpPr/>
            <p:nvPr/>
          </p:nvSpPr>
          <p:spPr>
            <a:xfrm>
              <a:off x="7054162" y="5147456"/>
              <a:ext cx="327342" cy="768878"/>
            </a:xfrm>
            <a:custGeom>
              <a:avLst/>
              <a:gdLst>
                <a:gd name="connsiteX0" fmla="*/ 1993118 w 2285225"/>
                <a:gd name="connsiteY0" fmla="*/ 982922 h 1450239"/>
                <a:gd name="connsiteX1" fmla="*/ 1342707 w 2285225"/>
                <a:gd name="connsiteY1" fmla="*/ 982922 h 1450239"/>
                <a:gd name="connsiteX2" fmla="*/ 1703070 w 2285225"/>
                <a:gd name="connsiteY2" fmla="*/ 297354 h 1450239"/>
                <a:gd name="connsiteX3" fmla="*/ 1698675 w 2285225"/>
                <a:gd name="connsiteY3" fmla="*/ 174303 h 1450239"/>
                <a:gd name="connsiteX4" fmla="*/ 1575625 w 2285225"/>
                <a:gd name="connsiteY4" fmla="*/ 178698 h 1450239"/>
                <a:gd name="connsiteX5" fmla="*/ 1166921 w 2285225"/>
                <a:gd name="connsiteY5" fmla="*/ 987316 h 1450239"/>
                <a:gd name="connsiteX6" fmla="*/ 872478 w 2285225"/>
                <a:gd name="connsiteY6" fmla="*/ 987316 h 1450239"/>
                <a:gd name="connsiteX7" fmla="*/ 608798 w 2285225"/>
                <a:gd name="connsiteY7" fmla="*/ 574218 h 1450239"/>
                <a:gd name="connsiteX8" fmla="*/ 485748 w 2285225"/>
                <a:gd name="connsiteY8" fmla="*/ 569823 h 1450239"/>
                <a:gd name="connsiteX9" fmla="*/ 481353 w 2285225"/>
                <a:gd name="connsiteY9" fmla="*/ 692874 h 1450239"/>
                <a:gd name="connsiteX10" fmla="*/ 692297 w 2285225"/>
                <a:gd name="connsiteY10" fmla="*/ 982922 h 1450239"/>
                <a:gd name="connsiteX11" fmla="*/ 327540 w 2285225"/>
                <a:gd name="connsiteY11" fmla="*/ 982922 h 1450239"/>
                <a:gd name="connsiteX12" fmla="*/ 151753 w 2285225"/>
                <a:gd name="connsiteY12" fmla="*/ 1158708 h 1450239"/>
                <a:gd name="connsiteX13" fmla="*/ 151753 w 2285225"/>
                <a:gd name="connsiteY13" fmla="*/ 1334495 h 1450239"/>
                <a:gd name="connsiteX14" fmla="*/ 2173299 w 2285225"/>
                <a:gd name="connsiteY14" fmla="*/ 1334495 h 1450239"/>
                <a:gd name="connsiteX15" fmla="*/ 2173299 w 2285225"/>
                <a:gd name="connsiteY15" fmla="*/ 1158708 h 1450239"/>
                <a:gd name="connsiteX16" fmla="*/ 1993118 w 2285225"/>
                <a:gd name="connsiteY16" fmla="*/ 982922 h 1450239"/>
                <a:gd name="connsiteX0-1" fmla="*/ 1841365 w 2021546"/>
                <a:gd name="connsiteY0-2" fmla="*/ 831169 h 1182742"/>
                <a:gd name="connsiteX1-3" fmla="*/ 1190954 w 2021546"/>
                <a:gd name="connsiteY1-4" fmla="*/ 831169 h 1182742"/>
                <a:gd name="connsiteX2-5" fmla="*/ 1551317 w 2021546"/>
                <a:gd name="connsiteY2-6" fmla="*/ 145601 h 1182742"/>
                <a:gd name="connsiteX3-7" fmla="*/ 1546922 w 2021546"/>
                <a:gd name="connsiteY3-8" fmla="*/ 22550 h 1182742"/>
                <a:gd name="connsiteX4-9" fmla="*/ 1423872 w 2021546"/>
                <a:gd name="connsiteY4-10" fmla="*/ 26945 h 1182742"/>
                <a:gd name="connsiteX5-11" fmla="*/ 1015168 w 2021546"/>
                <a:gd name="connsiteY5-12" fmla="*/ 835563 h 1182742"/>
                <a:gd name="connsiteX6-13" fmla="*/ 720725 w 2021546"/>
                <a:gd name="connsiteY6-14" fmla="*/ 835563 h 1182742"/>
                <a:gd name="connsiteX7-15" fmla="*/ 457045 w 2021546"/>
                <a:gd name="connsiteY7-16" fmla="*/ 422465 h 1182742"/>
                <a:gd name="connsiteX8-17" fmla="*/ 333995 w 2021546"/>
                <a:gd name="connsiteY8-18" fmla="*/ 418070 h 1182742"/>
                <a:gd name="connsiteX9-19" fmla="*/ 329600 w 2021546"/>
                <a:gd name="connsiteY9-20" fmla="*/ 541121 h 1182742"/>
                <a:gd name="connsiteX10-21" fmla="*/ 540544 w 2021546"/>
                <a:gd name="connsiteY10-22" fmla="*/ 831169 h 1182742"/>
                <a:gd name="connsiteX11-23" fmla="*/ 175787 w 2021546"/>
                <a:gd name="connsiteY11-24" fmla="*/ 831169 h 1182742"/>
                <a:gd name="connsiteX12-25" fmla="*/ 0 w 2021546"/>
                <a:gd name="connsiteY12-26" fmla="*/ 1006955 h 1182742"/>
                <a:gd name="connsiteX13-27" fmla="*/ 0 w 2021546"/>
                <a:gd name="connsiteY13-28" fmla="*/ 1182742 h 1182742"/>
                <a:gd name="connsiteX14-29" fmla="*/ 2021546 w 2021546"/>
                <a:gd name="connsiteY14-30" fmla="*/ 1006955 h 1182742"/>
                <a:gd name="connsiteX15-31" fmla="*/ 1841365 w 2021546"/>
                <a:gd name="connsiteY15-32" fmla="*/ 831169 h 1182742"/>
                <a:gd name="connsiteX0-33" fmla="*/ 1841365 w 1841365"/>
                <a:gd name="connsiteY0-34" fmla="*/ 831169 h 1182742"/>
                <a:gd name="connsiteX1-35" fmla="*/ 1190954 w 1841365"/>
                <a:gd name="connsiteY1-36" fmla="*/ 831169 h 1182742"/>
                <a:gd name="connsiteX2-37" fmla="*/ 1551317 w 1841365"/>
                <a:gd name="connsiteY2-38" fmla="*/ 145601 h 1182742"/>
                <a:gd name="connsiteX3-39" fmla="*/ 1546922 w 1841365"/>
                <a:gd name="connsiteY3-40" fmla="*/ 22550 h 1182742"/>
                <a:gd name="connsiteX4-41" fmla="*/ 1423872 w 1841365"/>
                <a:gd name="connsiteY4-42" fmla="*/ 26945 h 1182742"/>
                <a:gd name="connsiteX5-43" fmla="*/ 1015168 w 1841365"/>
                <a:gd name="connsiteY5-44" fmla="*/ 835563 h 1182742"/>
                <a:gd name="connsiteX6-45" fmla="*/ 720725 w 1841365"/>
                <a:gd name="connsiteY6-46" fmla="*/ 835563 h 1182742"/>
                <a:gd name="connsiteX7-47" fmla="*/ 457045 w 1841365"/>
                <a:gd name="connsiteY7-48" fmla="*/ 422465 h 1182742"/>
                <a:gd name="connsiteX8-49" fmla="*/ 333995 w 1841365"/>
                <a:gd name="connsiteY8-50" fmla="*/ 418070 h 1182742"/>
                <a:gd name="connsiteX9-51" fmla="*/ 329600 w 1841365"/>
                <a:gd name="connsiteY9-52" fmla="*/ 541121 h 1182742"/>
                <a:gd name="connsiteX10-53" fmla="*/ 540544 w 1841365"/>
                <a:gd name="connsiteY10-54" fmla="*/ 831169 h 1182742"/>
                <a:gd name="connsiteX11-55" fmla="*/ 175787 w 1841365"/>
                <a:gd name="connsiteY11-56" fmla="*/ 831169 h 1182742"/>
                <a:gd name="connsiteX12-57" fmla="*/ 0 w 1841365"/>
                <a:gd name="connsiteY12-58" fmla="*/ 1006955 h 1182742"/>
                <a:gd name="connsiteX13-59" fmla="*/ 0 w 1841365"/>
                <a:gd name="connsiteY13-60" fmla="*/ 1182742 h 1182742"/>
                <a:gd name="connsiteX14-61" fmla="*/ 1841365 w 1841365"/>
                <a:gd name="connsiteY14-62" fmla="*/ 831169 h 1182742"/>
                <a:gd name="connsiteX0-63" fmla="*/ 0 w 1573866"/>
                <a:gd name="connsiteY0-64" fmla="*/ 1182742 h 1182742"/>
                <a:gd name="connsiteX1-65" fmla="*/ 1190954 w 1573866"/>
                <a:gd name="connsiteY1-66" fmla="*/ 831169 h 1182742"/>
                <a:gd name="connsiteX2-67" fmla="*/ 1551317 w 1573866"/>
                <a:gd name="connsiteY2-68" fmla="*/ 145601 h 1182742"/>
                <a:gd name="connsiteX3-69" fmla="*/ 1546922 w 1573866"/>
                <a:gd name="connsiteY3-70" fmla="*/ 22550 h 1182742"/>
                <a:gd name="connsiteX4-71" fmla="*/ 1423872 w 1573866"/>
                <a:gd name="connsiteY4-72" fmla="*/ 26945 h 1182742"/>
                <a:gd name="connsiteX5-73" fmla="*/ 1015168 w 1573866"/>
                <a:gd name="connsiteY5-74" fmla="*/ 835563 h 1182742"/>
                <a:gd name="connsiteX6-75" fmla="*/ 720725 w 1573866"/>
                <a:gd name="connsiteY6-76" fmla="*/ 835563 h 1182742"/>
                <a:gd name="connsiteX7-77" fmla="*/ 457045 w 1573866"/>
                <a:gd name="connsiteY7-78" fmla="*/ 422465 h 1182742"/>
                <a:gd name="connsiteX8-79" fmla="*/ 333995 w 1573866"/>
                <a:gd name="connsiteY8-80" fmla="*/ 418070 h 1182742"/>
                <a:gd name="connsiteX9-81" fmla="*/ 329600 w 1573866"/>
                <a:gd name="connsiteY9-82" fmla="*/ 541121 h 1182742"/>
                <a:gd name="connsiteX10-83" fmla="*/ 540544 w 1573866"/>
                <a:gd name="connsiteY10-84" fmla="*/ 831169 h 1182742"/>
                <a:gd name="connsiteX11-85" fmla="*/ 175787 w 1573866"/>
                <a:gd name="connsiteY11-86" fmla="*/ 831169 h 1182742"/>
                <a:gd name="connsiteX12-87" fmla="*/ 0 w 1573866"/>
                <a:gd name="connsiteY12-88" fmla="*/ 1006955 h 1182742"/>
                <a:gd name="connsiteX13-89" fmla="*/ 0 w 1573866"/>
                <a:gd name="connsiteY13-90" fmla="*/ 1182742 h 1182742"/>
                <a:gd name="connsiteX0-91" fmla="*/ 0 w 1573866"/>
                <a:gd name="connsiteY0-92" fmla="*/ 1006955 h 1006955"/>
                <a:gd name="connsiteX1-93" fmla="*/ 1190954 w 1573866"/>
                <a:gd name="connsiteY1-94" fmla="*/ 831169 h 1006955"/>
                <a:gd name="connsiteX2-95" fmla="*/ 1551317 w 1573866"/>
                <a:gd name="connsiteY2-96" fmla="*/ 145601 h 1006955"/>
                <a:gd name="connsiteX3-97" fmla="*/ 1546922 w 1573866"/>
                <a:gd name="connsiteY3-98" fmla="*/ 22550 h 1006955"/>
                <a:gd name="connsiteX4-99" fmla="*/ 1423872 w 1573866"/>
                <a:gd name="connsiteY4-100" fmla="*/ 26945 h 1006955"/>
                <a:gd name="connsiteX5-101" fmla="*/ 1015168 w 1573866"/>
                <a:gd name="connsiteY5-102" fmla="*/ 835563 h 1006955"/>
                <a:gd name="connsiteX6-103" fmla="*/ 720725 w 1573866"/>
                <a:gd name="connsiteY6-104" fmla="*/ 835563 h 1006955"/>
                <a:gd name="connsiteX7-105" fmla="*/ 457045 w 1573866"/>
                <a:gd name="connsiteY7-106" fmla="*/ 422465 h 1006955"/>
                <a:gd name="connsiteX8-107" fmla="*/ 333995 w 1573866"/>
                <a:gd name="connsiteY8-108" fmla="*/ 418070 h 1006955"/>
                <a:gd name="connsiteX9-109" fmla="*/ 329600 w 1573866"/>
                <a:gd name="connsiteY9-110" fmla="*/ 541121 h 1006955"/>
                <a:gd name="connsiteX10-111" fmla="*/ 540544 w 1573866"/>
                <a:gd name="connsiteY10-112" fmla="*/ 831169 h 1006955"/>
                <a:gd name="connsiteX11-113" fmla="*/ 175787 w 1573866"/>
                <a:gd name="connsiteY11-114" fmla="*/ 831169 h 1006955"/>
                <a:gd name="connsiteX12-115" fmla="*/ 0 w 1573866"/>
                <a:gd name="connsiteY12-116" fmla="*/ 1006955 h 1006955"/>
                <a:gd name="connsiteX0-117" fmla="*/ 0 w 1398079"/>
                <a:gd name="connsiteY0-118" fmla="*/ 831169 h 881951"/>
                <a:gd name="connsiteX1-119" fmla="*/ 1015167 w 1398079"/>
                <a:gd name="connsiteY1-120" fmla="*/ 831169 h 881951"/>
                <a:gd name="connsiteX2-121" fmla="*/ 1375530 w 1398079"/>
                <a:gd name="connsiteY2-122" fmla="*/ 145601 h 881951"/>
                <a:gd name="connsiteX3-123" fmla="*/ 1371135 w 1398079"/>
                <a:gd name="connsiteY3-124" fmla="*/ 22550 h 881951"/>
                <a:gd name="connsiteX4-125" fmla="*/ 1248085 w 1398079"/>
                <a:gd name="connsiteY4-126" fmla="*/ 26945 h 881951"/>
                <a:gd name="connsiteX5-127" fmla="*/ 839381 w 1398079"/>
                <a:gd name="connsiteY5-128" fmla="*/ 835563 h 881951"/>
                <a:gd name="connsiteX6-129" fmla="*/ 544938 w 1398079"/>
                <a:gd name="connsiteY6-130" fmla="*/ 835563 h 881951"/>
                <a:gd name="connsiteX7-131" fmla="*/ 281258 w 1398079"/>
                <a:gd name="connsiteY7-132" fmla="*/ 422465 h 881951"/>
                <a:gd name="connsiteX8-133" fmla="*/ 158208 w 1398079"/>
                <a:gd name="connsiteY8-134" fmla="*/ 418070 h 881951"/>
                <a:gd name="connsiteX9-135" fmla="*/ 153813 w 1398079"/>
                <a:gd name="connsiteY9-136" fmla="*/ 541121 h 881951"/>
                <a:gd name="connsiteX10-137" fmla="*/ 364757 w 1398079"/>
                <a:gd name="connsiteY10-138" fmla="*/ 831169 h 881951"/>
                <a:gd name="connsiteX11-139" fmla="*/ 0 w 1398079"/>
                <a:gd name="connsiteY11-140" fmla="*/ 831169 h 881951"/>
                <a:gd name="connsiteX0-141" fmla="*/ 235217 w 1268539"/>
                <a:gd name="connsiteY0-142" fmla="*/ 831169 h 835563"/>
                <a:gd name="connsiteX1-143" fmla="*/ 885627 w 1268539"/>
                <a:gd name="connsiteY1-144" fmla="*/ 831169 h 835563"/>
                <a:gd name="connsiteX2-145" fmla="*/ 1245990 w 1268539"/>
                <a:gd name="connsiteY2-146" fmla="*/ 145601 h 835563"/>
                <a:gd name="connsiteX3-147" fmla="*/ 1241595 w 1268539"/>
                <a:gd name="connsiteY3-148" fmla="*/ 22550 h 835563"/>
                <a:gd name="connsiteX4-149" fmla="*/ 1118545 w 1268539"/>
                <a:gd name="connsiteY4-150" fmla="*/ 26945 h 835563"/>
                <a:gd name="connsiteX5-151" fmla="*/ 709841 w 1268539"/>
                <a:gd name="connsiteY5-152" fmla="*/ 835563 h 835563"/>
                <a:gd name="connsiteX6-153" fmla="*/ 415398 w 1268539"/>
                <a:gd name="connsiteY6-154" fmla="*/ 835563 h 835563"/>
                <a:gd name="connsiteX7-155" fmla="*/ 151718 w 1268539"/>
                <a:gd name="connsiteY7-156" fmla="*/ 422465 h 835563"/>
                <a:gd name="connsiteX8-157" fmla="*/ 28668 w 1268539"/>
                <a:gd name="connsiteY8-158" fmla="*/ 418070 h 835563"/>
                <a:gd name="connsiteX9-159" fmla="*/ 24273 w 1268539"/>
                <a:gd name="connsiteY9-160" fmla="*/ 541121 h 835563"/>
                <a:gd name="connsiteX10-161" fmla="*/ 235217 w 1268539"/>
                <a:gd name="connsiteY10-162" fmla="*/ 831169 h 835563"/>
                <a:gd name="connsiteX0-163" fmla="*/ 235217 w 1268539"/>
                <a:gd name="connsiteY0-164" fmla="*/ 831169 h 835563"/>
                <a:gd name="connsiteX1-165" fmla="*/ 885627 w 1268539"/>
                <a:gd name="connsiteY1-166" fmla="*/ 831169 h 835563"/>
                <a:gd name="connsiteX2-167" fmla="*/ 1245990 w 1268539"/>
                <a:gd name="connsiteY2-168" fmla="*/ 145601 h 835563"/>
                <a:gd name="connsiteX3-169" fmla="*/ 1241595 w 1268539"/>
                <a:gd name="connsiteY3-170" fmla="*/ 22550 h 835563"/>
                <a:gd name="connsiteX4-171" fmla="*/ 1118545 w 1268539"/>
                <a:gd name="connsiteY4-172" fmla="*/ 26945 h 835563"/>
                <a:gd name="connsiteX5-173" fmla="*/ 415398 w 1268539"/>
                <a:gd name="connsiteY5-174" fmla="*/ 835563 h 835563"/>
                <a:gd name="connsiteX6-175" fmla="*/ 151718 w 1268539"/>
                <a:gd name="connsiteY6-176" fmla="*/ 422465 h 835563"/>
                <a:gd name="connsiteX7-177" fmla="*/ 28668 w 1268539"/>
                <a:gd name="connsiteY7-178" fmla="*/ 418070 h 835563"/>
                <a:gd name="connsiteX8-179" fmla="*/ 24273 w 1268539"/>
                <a:gd name="connsiteY8-180" fmla="*/ 541121 h 835563"/>
                <a:gd name="connsiteX9-181" fmla="*/ 235217 w 1268539"/>
                <a:gd name="connsiteY9-182" fmla="*/ 831169 h 835563"/>
                <a:gd name="connsiteX0-183" fmla="*/ 235217 w 1268539"/>
                <a:gd name="connsiteY0-184" fmla="*/ 831169 h 835563"/>
                <a:gd name="connsiteX1-185" fmla="*/ 1245990 w 1268539"/>
                <a:gd name="connsiteY1-186" fmla="*/ 145601 h 835563"/>
                <a:gd name="connsiteX2-187" fmla="*/ 1241595 w 1268539"/>
                <a:gd name="connsiteY2-188" fmla="*/ 22550 h 835563"/>
                <a:gd name="connsiteX3-189" fmla="*/ 1118545 w 1268539"/>
                <a:gd name="connsiteY3-190" fmla="*/ 26945 h 835563"/>
                <a:gd name="connsiteX4-191" fmla="*/ 415398 w 1268539"/>
                <a:gd name="connsiteY4-192" fmla="*/ 835563 h 835563"/>
                <a:gd name="connsiteX5-193" fmla="*/ 151718 w 1268539"/>
                <a:gd name="connsiteY5-194" fmla="*/ 422465 h 835563"/>
                <a:gd name="connsiteX6-195" fmla="*/ 28668 w 1268539"/>
                <a:gd name="connsiteY6-196" fmla="*/ 418070 h 835563"/>
                <a:gd name="connsiteX7-197" fmla="*/ 24273 w 1268539"/>
                <a:gd name="connsiteY7-198" fmla="*/ 541121 h 835563"/>
                <a:gd name="connsiteX8-199" fmla="*/ 235217 w 1268539"/>
                <a:gd name="connsiteY8-200" fmla="*/ 831169 h 835563"/>
                <a:gd name="connsiteX0-201" fmla="*/ 235217 w 1241595"/>
                <a:gd name="connsiteY0-202" fmla="*/ 831169 h 835563"/>
                <a:gd name="connsiteX1-203" fmla="*/ 1241595 w 1241595"/>
                <a:gd name="connsiteY1-204" fmla="*/ 22550 h 835563"/>
                <a:gd name="connsiteX2-205" fmla="*/ 1118545 w 1241595"/>
                <a:gd name="connsiteY2-206" fmla="*/ 26945 h 835563"/>
                <a:gd name="connsiteX3-207" fmla="*/ 415398 w 1241595"/>
                <a:gd name="connsiteY3-208" fmla="*/ 835563 h 835563"/>
                <a:gd name="connsiteX4-209" fmla="*/ 151718 w 1241595"/>
                <a:gd name="connsiteY4-210" fmla="*/ 422465 h 835563"/>
                <a:gd name="connsiteX5-211" fmla="*/ 28668 w 1241595"/>
                <a:gd name="connsiteY5-212" fmla="*/ 418070 h 835563"/>
                <a:gd name="connsiteX6-213" fmla="*/ 24273 w 1241595"/>
                <a:gd name="connsiteY6-214" fmla="*/ 541121 h 835563"/>
                <a:gd name="connsiteX7-215" fmla="*/ 235217 w 1241595"/>
                <a:gd name="connsiteY7-216" fmla="*/ 831169 h 835563"/>
                <a:gd name="connsiteX0-217" fmla="*/ 235217 w 1242566"/>
                <a:gd name="connsiteY0-218" fmla="*/ 808619 h 813013"/>
                <a:gd name="connsiteX1-219" fmla="*/ 1241595 w 1242566"/>
                <a:gd name="connsiteY1-220" fmla="*/ 0 h 813013"/>
                <a:gd name="connsiteX2-221" fmla="*/ 415398 w 1242566"/>
                <a:gd name="connsiteY2-222" fmla="*/ 813013 h 813013"/>
                <a:gd name="connsiteX3-223" fmla="*/ 151718 w 1242566"/>
                <a:gd name="connsiteY3-224" fmla="*/ 399915 h 813013"/>
                <a:gd name="connsiteX4-225" fmla="*/ 28668 w 1242566"/>
                <a:gd name="connsiteY4-226" fmla="*/ 395520 h 813013"/>
                <a:gd name="connsiteX5-227" fmla="*/ 24273 w 1242566"/>
                <a:gd name="connsiteY5-228" fmla="*/ 518571 h 813013"/>
                <a:gd name="connsiteX6-229" fmla="*/ 235217 w 1242566"/>
                <a:gd name="connsiteY6-230" fmla="*/ 808619 h 813013"/>
                <a:gd name="connsiteX0-231" fmla="*/ 235217 w 415398"/>
                <a:gd name="connsiteY0-232" fmla="*/ 437372 h 441766"/>
                <a:gd name="connsiteX1-233" fmla="*/ 415398 w 415398"/>
                <a:gd name="connsiteY1-234" fmla="*/ 441766 h 441766"/>
                <a:gd name="connsiteX2-235" fmla="*/ 151718 w 415398"/>
                <a:gd name="connsiteY2-236" fmla="*/ 28668 h 441766"/>
                <a:gd name="connsiteX3-237" fmla="*/ 28668 w 415398"/>
                <a:gd name="connsiteY3-238" fmla="*/ 24273 h 441766"/>
                <a:gd name="connsiteX4-239" fmla="*/ 24273 w 415398"/>
                <a:gd name="connsiteY4-240" fmla="*/ 147324 h 441766"/>
                <a:gd name="connsiteX5-241" fmla="*/ 235217 w 415398"/>
                <a:gd name="connsiteY5-242" fmla="*/ 437372 h 441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15398" h="441766">
                  <a:moveTo>
                    <a:pt x="235217" y="437372"/>
                  </a:moveTo>
                  <a:lnTo>
                    <a:pt x="415398" y="441766"/>
                  </a:lnTo>
                  <a:cubicBezTo>
                    <a:pt x="380241" y="301137"/>
                    <a:pt x="323110" y="217638"/>
                    <a:pt x="151718" y="28668"/>
                  </a:cubicBezTo>
                  <a:cubicBezTo>
                    <a:pt x="120956" y="-6489"/>
                    <a:pt x="63825" y="-10884"/>
                    <a:pt x="28668" y="24273"/>
                  </a:cubicBezTo>
                  <a:cubicBezTo>
                    <a:pt x="-6489" y="55036"/>
                    <a:pt x="-10884" y="112166"/>
                    <a:pt x="24273" y="147324"/>
                  </a:cubicBezTo>
                  <a:cubicBezTo>
                    <a:pt x="156113" y="292348"/>
                    <a:pt x="208849" y="358268"/>
                    <a:pt x="235217" y="437372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66" name="组合 65" hidden="1"/>
          <p:cNvGrpSpPr/>
          <p:nvPr/>
        </p:nvGrpSpPr>
        <p:grpSpPr>
          <a:xfrm rot="360521">
            <a:off x="4283581" y="1653609"/>
            <a:ext cx="1737333" cy="2755418"/>
            <a:chOff x="7669795" y="3380474"/>
            <a:chExt cx="1474205" cy="2164447"/>
          </a:xfrm>
          <a:solidFill>
            <a:srgbClr val="993366"/>
          </a:solidFill>
        </p:grpSpPr>
        <p:sp>
          <p:nvSpPr>
            <p:cNvPr id="67" name="任意多边形: 形状 8"/>
            <p:cNvSpPr/>
            <p:nvPr/>
          </p:nvSpPr>
          <p:spPr>
            <a:xfrm>
              <a:off x="7743206" y="4741533"/>
              <a:ext cx="428508" cy="803388"/>
            </a:xfrm>
            <a:custGeom>
              <a:avLst/>
              <a:gdLst>
                <a:gd name="connsiteX0" fmla="*/ 1993118 w 2285225"/>
                <a:gd name="connsiteY0" fmla="*/ 982922 h 1450239"/>
                <a:gd name="connsiteX1" fmla="*/ 1342707 w 2285225"/>
                <a:gd name="connsiteY1" fmla="*/ 982922 h 1450239"/>
                <a:gd name="connsiteX2" fmla="*/ 1703070 w 2285225"/>
                <a:gd name="connsiteY2" fmla="*/ 297354 h 1450239"/>
                <a:gd name="connsiteX3" fmla="*/ 1698675 w 2285225"/>
                <a:gd name="connsiteY3" fmla="*/ 174303 h 1450239"/>
                <a:gd name="connsiteX4" fmla="*/ 1575625 w 2285225"/>
                <a:gd name="connsiteY4" fmla="*/ 178698 h 1450239"/>
                <a:gd name="connsiteX5" fmla="*/ 1166921 w 2285225"/>
                <a:gd name="connsiteY5" fmla="*/ 987316 h 1450239"/>
                <a:gd name="connsiteX6" fmla="*/ 872478 w 2285225"/>
                <a:gd name="connsiteY6" fmla="*/ 987316 h 1450239"/>
                <a:gd name="connsiteX7" fmla="*/ 608798 w 2285225"/>
                <a:gd name="connsiteY7" fmla="*/ 574218 h 1450239"/>
                <a:gd name="connsiteX8" fmla="*/ 485748 w 2285225"/>
                <a:gd name="connsiteY8" fmla="*/ 569823 h 1450239"/>
                <a:gd name="connsiteX9" fmla="*/ 481353 w 2285225"/>
                <a:gd name="connsiteY9" fmla="*/ 692874 h 1450239"/>
                <a:gd name="connsiteX10" fmla="*/ 692297 w 2285225"/>
                <a:gd name="connsiteY10" fmla="*/ 982922 h 1450239"/>
                <a:gd name="connsiteX11" fmla="*/ 327540 w 2285225"/>
                <a:gd name="connsiteY11" fmla="*/ 982922 h 1450239"/>
                <a:gd name="connsiteX12" fmla="*/ 151753 w 2285225"/>
                <a:gd name="connsiteY12" fmla="*/ 1158708 h 1450239"/>
                <a:gd name="connsiteX13" fmla="*/ 151753 w 2285225"/>
                <a:gd name="connsiteY13" fmla="*/ 1334495 h 1450239"/>
                <a:gd name="connsiteX14" fmla="*/ 2173299 w 2285225"/>
                <a:gd name="connsiteY14" fmla="*/ 1334495 h 1450239"/>
                <a:gd name="connsiteX15" fmla="*/ 2173299 w 2285225"/>
                <a:gd name="connsiteY15" fmla="*/ 1158708 h 1450239"/>
                <a:gd name="connsiteX16" fmla="*/ 1993118 w 2285225"/>
                <a:gd name="connsiteY16" fmla="*/ 982922 h 1450239"/>
                <a:gd name="connsiteX0-1" fmla="*/ 1841365 w 2021546"/>
                <a:gd name="connsiteY0-2" fmla="*/ 831169 h 1182742"/>
                <a:gd name="connsiteX1-3" fmla="*/ 1190954 w 2021546"/>
                <a:gd name="connsiteY1-4" fmla="*/ 831169 h 1182742"/>
                <a:gd name="connsiteX2-5" fmla="*/ 1551317 w 2021546"/>
                <a:gd name="connsiteY2-6" fmla="*/ 145601 h 1182742"/>
                <a:gd name="connsiteX3-7" fmla="*/ 1546922 w 2021546"/>
                <a:gd name="connsiteY3-8" fmla="*/ 22550 h 1182742"/>
                <a:gd name="connsiteX4-9" fmla="*/ 1423872 w 2021546"/>
                <a:gd name="connsiteY4-10" fmla="*/ 26945 h 1182742"/>
                <a:gd name="connsiteX5-11" fmla="*/ 1015168 w 2021546"/>
                <a:gd name="connsiteY5-12" fmla="*/ 835563 h 1182742"/>
                <a:gd name="connsiteX6-13" fmla="*/ 720725 w 2021546"/>
                <a:gd name="connsiteY6-14" fmla="*/ 835563 h 1182742"/>
                <a:gd name="connsiteX7-15" fmla="*/ 457045 w 2021546"/>
                <a:gd name="connsiteY7-16" fmla="*/ 422465 h 1182742"/>
                <a:gd name="connsiteX8-17" fmla="*/ 333995 w 2021546"/>
                <a:gd name="connsiteY8-18" fmla="*/ 418070 h 1182742"/>
                <a:gd name="connsiteX9-19" fmla="*/ 329600 w 2021546"/>
                <a:gd name="connsiteY9-20" fmla="*/ 541121 h 1182742"/>
                <a:gd name="connsiteX10-21" fmla="*/ 540544 w 2021546"/>
                <a:gd name="connsiteY10-22" fmla="*/ 831169 h 1182742"/>
                <a:gd name="connsiteX11-23" fmla="*/ 175787 w 2021546"/>
                <a:gd name="connsiteY11-24" fmla="*/ 831169 h 1182742"/>
                <a:gd name="connsiteX12-25" fmla="*/ 0 w 2021546"/>
                <a:gd name="connsiteY12-26" fmla="*/ 1006955 h 1182742"/>
                <a:gd name="connsiteX13-27" fmla="*/ 0 w 2021546"/>
                <a:gd name="connsiteY13-28" fmla="*/ 1182742 h 1182742"/>
                <a:gd name="connsiteX14-29" fmla="*/ 2021546 w 2021546"/>
                <a:gd name="connsiteY14-30" fmla="*/ 1006955 h 1182742"/>
                <a:gd name="connsiteX15-31" fmla="*/ 1841365 w 2021546"/>
                <a:gd name="connsiteY15-32" fmla="*/ 831169 h 1182742"/>
                <a:gd name="connsiteX0-33" fmla="*/ 1841365 w 1841365"/>
                <a:gd name="connsiteY0-34" fmla="*/ 831169 h 1182742"/>
                <a:gd name="connsiteX1-35" fmla="*/ 1190954 w 1841365"/>
                <a:gd name="connsiteY1-36" fmla="*/ 831169 h 1182742"/>
                <a:gd name="connsiteX2-37" fmla="*/ 1551317 w 1841365"/>
                <a:gd name="connsiteY2-38" fmla="*/ 145601 h 1182742"/>
                <a:gd name="connsiteX3-39" fmla="*/ 1546922 w 1841365"/>
                <a:gd name="connsiteY3-40" fmla="*/ 22550 h 1182742"/>
                <a:gd name="connsiteX4-41" fmla="*/ 1423872 w 1841365"/>
                <a:gd name="connsiteY4-42" fmla="*/ 26945 h 1182742"/>
                <a:gd name="connsiteX5-43" fmla="*/ 1015168 w 1841365"/>
                <a:gd name="connsiteY5-44" fmla="*/ 835563 h 1182742"/>
                <a:gd name="connsiteX6-45" fmla="*/ 720725 w 1841365"/>
                <a:gd name="connsiteY6-46" fmla="*/ 835563 h 1182742"/>
                <a:gd name="connsiteX7-47" fmla="*/ 457045 w 1841365"/>
                <a:gd name="connsiteY7-48" fmla="*/ 422465 h 1182742"/>
                <a:gd name="connsiteX8-49" fmla="*/ 333995 w 1841365"/>
                <a:gd name="connsiteY8-50" fmla="*/ 418070 h 1182742"/>
                <a:gd name="connsiteX9-51" fmla="*/ 329600 w 1841365"/>
                <a:gd name="connsiteY9-52" fmla="*/ 541121 h 1182742"/>
                <a:gd name="connsiteX10-53" fmla="*/ 540544 w 1841365"/>
                <a:gd name="connsiteY10-54" fmla="*/ 831169 h 1182742"/>
                <a:gd name="connsiteX11-55" fmla="*/ 175787 w 1841365"/>
                <a:gd name="connsiteY11-56" fmla="*/ 831169 h 1182742"/>
                <a:gd name="connsiteX12-57" fmla="*/ 0 w 1841365"/>
                <a:gd name="connsiteY12-58" fmla="*/ 1006955 h 1182742"/>
                <a:gd name="connsiteX13-59" fmla="*/ 0 w 1841365"/>
                <a:gd name="connsiteY13-60" fmla="*/ 1182742 h 1182742"/>
                <a:gd name="connsiteX14-61" fmla="*/ 1841365 w 1841365"/>
                <a:gd name="connsiteY14-62" fmla="*/ 831169 h 1182742"/>
                <a:gd name="connsiteX0-63" fmla="*/ 0 w 1573866"/>
                <a:gd name="connsiteY0-64" fmla="*/ 1182742 h 1182742"/>
                <a:gd name="connsiteX1-65" fmla="*/ 1190954 w 1573866"/>
                <a:gd name="connsiteY1-66" fmla="*/ 831169 h 1182742"/>
                <a:gd name="connsiteX2-67" fmla="*/ 1551317 w 1573866"/>
                <a:gd name="connsiteY2-68" fmla="*/ 145601 h 1182742"/>
                <a:gd name="connsiteX3-69" fmla="*/ 1546922 w 1573866"/>
                <a:gd name="connsiteY3-70" fmla="*/ 22550 h 1182742"/>
                <a:gd name="connsiteX4-71" fmla="*/ 1423872 w 1573866"/>
                <a:gd name="connsiteY4-72" fmla="*/ 26945 h 1182742"/>
                <a:gd name="connsiteX5-73" fmla="*/ 1015168 w 1573866"/>
                <a:gd name="connsiteY5-74" fmla="*/ 835563 h 1182742"/>
                <a:gd name="connsiteX6-75" fmla="*/ 720725 w 1573866"/>
                <a:gd name="connsiteY6-76" fmla="*/ 835563 h 1182742"/>
                <a:gd name="connsiteX7-77" fmla="*/ 457045 w 1573866"/>
                <a:gd name="connsiteY7-78" fmla="*/ 422465 h 1182742"/>
                <a:gd name="connsiteX8-79" fmla="*/ 333995 w 1573866"/>
                <a:gd name="connsiteY8-80" fmla="*/ 418070 h 1182742"/>
                <a:gd name="connsiteX9-81" fmla="*/ 329600 w 1573866"/>
                <a:gd name="connsiteY9-82" fmla="*/ 541121 h 1182742"/>
                <a:gd name="connsiteX10-83" fmla="*/ 540544 w 1573866"/>
                <a:gd name="connsiteY10-84" fmla="*/ 831169 h 1182742"/>
                <a:gd name="connsiteX11-85" fmla="*/ 175787 w 1573866"/>
                <a:gd name="connsiteY11-86" fmla="*/ 831169 h 1182742"/>
                <a:gd name="connsiteX12-87" fmla="*/ 0 w 1573866"/>
                <a:gd name="connsiteY12-88" fmla="*/ 1006955 h 1182742"/>
                <a:gd name="connsiteX13-89" fmla="*/ 0 w 1573866"/>
                <a:gd name="connsiteY13-90" fmla="*/ 1182742 h 1182742"/>
                <a:gd name="connsiteX0-91" fmla="*/ 0 w 1573866"/>
                <a:gd name="connsiteY0-92" fmla="*/ 1006955 h 1006955"/>
                <a:gd name="connsiteX1-93" fmla="*/ 1190954 w 1573866"/>
                <a:gd name="connsiteY1-94" fmla="*/ 831169 h 1006955"/>
                <a:gd name="connsiteX2-95" fmla="*/ 1551317 w 1573866"/>
                <a:gd name="connsiteY2-96" fmla="*/ 145601 h 1006955"/>
                <a:gd name="connsiteX3-97" fmla="*/ 1546922 w 1573866"/>
                <a:gd name="connsiteY3-98" fmla="*/ 22550 h 1006955"/>
                <a:gd name="connsiteX4-99" fmla="*/ 1423872 w 1573866"/>
                <a:gd name="connsiteY4-100" fmla="*/ 26945 h 1006955"/>
                <a:gd name="connsiteX5-101" fmla="*/ 1015168 w 1573866"/>
                <a:gd name="connsiteY5-102" fmla="*/ 835563 h 1006955"/>
                <a:gd name="connsiteX6-103" fmla="*/ 720725 w 1573866"/>
                <a:gd name="connsiteY6-104" fmla="*/ 835563 h 1006955"/>
                <a:gd name="connsiteX7-105" fmla="*/ 457045 w 1573866"/>
                <a:gd name="connsiteY7-106" fmla="*/ 422465 h 1006955"/>
                <a:gd name="connsiteX8-107" fmla="*/ 333995 w 1573866"/>
                <a:gd name="connsiteY8-108" fmla="*/ 418070 h 1006955"/>
                <a:gd name="connsiteX9-109" fmla="*/ 329600 w 1573866"/>
                <a:gd name="connsiteY9-110" fmla="*/ 541121 h 1006955"/>
                <a:gd name="connsiteX10-111" fmla="*/ 540544 w 1573866"/>
                <a:gd name="connsiteY10-112" fmla="*/ 831169 h 1006955"/>
                <a:gd name="connsiteX11-113" fmla="*/ 175787 w 1573866"/>
                <a:gd name="connsiteY11-114" fmla="*/ 831169 h 1006955"/>
                <a:gd name="connsiteX12-115" fmla="*/ 0 w 1573866"/>
                <a:gd name="connsiteY12-116" fmla="*/ 1006955 h 1006955"/>
                <a:gd name="connsiteX0-117" fmla="*/ 0 w 1398079"/>
                <a:gd name="connsiteY0-118" fmla="*/ 831169 h 881951"/>
                <a:gd name="connsiteX1-119" fmla="*/ 1015167 w 1398079"/>
                <a:gd name="connsiteY1-120" fmla="*/ 831169 h 881951"/>
                <a:gd name="connsiteX2-121" fmla="*/ 1375530 w 1398079"/>
                <a:gd name="connsiteY2-122" fmla="*/ 145601 h 881951"/>
                <a:gd name="connsiteX3-123" fmla="*/ 1371135 w 1398079"/>
                <a:gd name="connsiteY3-124" fmla="*/ 22550 h 881951"/>
                <a:gd name="connsiteX4-125" fmla="*/ 1248085 w 1398079"/>
                <a:gd name="connsiteY4-126" fmla="*/ 26945 h 881951"/>
                <a:gd name="connsiteX5-127" fmla="*/ 839381 w 1398079"/>
                <a:gd name="connsiteY5-128" fmla="*/ 835563 h 881951"/>
                <a:gd name="connsiteX6-129" fmla="*/ 544938 w 1398079"/>
                <a:gd name="connsiteY6-130" fmla="*/ 835563 h 881951"/>
                <a:gd name="connsiteX7-131" fmla="*/ 281258 w 1398079"/>
                <a:gd name="connsiteY7-132" fmla="*/ 422465 h 881951"/>
                <a:gd name="connsiteX8-133" fmla="*/ 158208 w 1398079"/>
                <a:gd name="connsiteY8-134" fmla="*/ 418070 h 881951"/>
                <a:gd name="connsiteX9-135" fmla="*/ 153813 w 1398079"/>
                <a:gd name="connsiteY9-136" fmla="*/ 541121 h 881951"/>
                <a:gd name="connsiteX10-137" fmla="*/ 364757 w 1398079"/>
                <a:gd name="connsiteY10-138" fmla="*/ 831169 h 881951"/>
                <a:gd name="connsiteX11-139" fmla="*/ 0 w 1398079"/>
                <a:gd name="connsiteY11-140" fmla="*/ 831169 h 881951"/>
                <a:gd name="connsiteX0-141" fmla="*/ 235217 w 1268539"/>
                <a:gd name="connsiteY0-142" fmla="*/ 831169 h 835563"/>
                <a:gd name="connsiteX1-143" fmla="*/ 885627 w 1268539"/>
                <a:gd name="connsiteY1-144" fmla="*/ 831169 h 835563"/>
                <a:gd name="connsiteX2-145" fmla="*/ 1245990 w 1268539"/>
                <a:gd name="connsiteY2-146" fmla="*/ 145601 h 835563"/>
                <a:gd name="connsiteX3-147" fmla="*/ 1241595 w 1268539"/>
                <a:gd name="connsiteY3-148" fmla="*/ 22550 h 835563"/>
                <a:gd name="connsiteX4-149" fmla="*/ 1118545 w 1268539"/>
                <a:gd name="connsiteY4-150" fmla="*/ 26945 h 835563"/>
                <a:gd name="connsiteX5-151" fmla="*/ 709841 w 1268539"/>
                <a:gd name="connsiteY5-152" fmla="*/ 835563 h 835563"/>
                <a:gd name="connsiteX6-153" fmla="*/ 415398 w 1268539"/>
                <a:gd name="connsiteY6-154" fmla="*/ 835563 h 835563"/>
                <a:gd name="connsiteX7-155" fmla="*/ 151718 w 1268539"/>
                <a:gd name="connsiteY7-156" fmla="*/ 422465 h 835563"/>
                <a:gd name="connsiteX8-157" fmla="*/ 28668 w 1268539"/>
                <a:gd name="connsiteY8-158" fmla="*/ 418070 h 835563"/>
                <a:gd name="connsiteX9-159" fmla="*/ 24273 w 1268539"/>
                <a:gd name="connsiteY9-160" fmla="*/ 541121 h 835563"/>
                <a:gd name="connsiteX10-161" fmla="*/ 235217 w 1268539"/>
                <a:gd name="connsiteY10-162" fmla="*/ 831169 h 835563"/>
                <a:gd name="connsiteX0-163" fmla="*/ 235217 w 1268539"/>
                <a:gd name="connsiteY0-164" fmla="*/ 831169 h 835563"/>
                <a:gd name="connsiteX1-165" fmla="*/ 885627 w 1268539"/>
                <a:gd name="connsiteY1-166" fmla="*/ 831169 h 835563"/>
                <a:gd name="connsiteX2-167" fmla="*/ 1245990 w 1268539"/>
                <a:gd name="connsiteY2-168" fmla="*/ 145601 h 835563"/>
                <a:gd name="connsiteX3-169" fmla="*/ 1241595 w 1268539"/>
                <a:gd name="connsiteY3-170" fmla="*/ 22550 h 835563"/>
                <a:gd name="connsiteX4-171" fmla="*/ 1118545 w 1268539"/>
                <a:gd name="connsiteY4-172" fmla="*/ 26945 h 835563"/>
                <a:gd name="connsiteX5-173" fmla="*/ 709841 w 1268539"/>
                <a:gd name="connsiteY5-174" fmla="*/ 835563 h 835563"/>
                <a:gd name="connsiteX6-175" fmla="*/ 415398 w 1268539"/>
                <a:gd name="connsiteY6-176" fmla="*/ 835563 h 835563"/>
                <a:gd name="connsiteX7-177" fmla="*/ 28668 w 1268539"/>
                <a:gd name="connsiteY7-178" fmla="*/ 418070 h 835563"/>
                <a:gd name="connsiteX8-179" fmla="*/ 24273 w 1268539"/>
                <a:gd name="connsiteY8-180" fmla="*/ 541121 h 835563"/>
                <a:gd name="connsiteX9-181" fmla="*/ 235217 w 1268539"/>
                <a:gd name="connsiteY9-182" fmla="*/ 831169 h 835563"/>
                <a:gd name="connsiteX0-183" fmla="*/ 210944 w 1244266"/>
                <a:gd name="connsiteY0-184" fmla="*/ 831169 h 835563"/>
                <a:gd name="connsiteX1-185" fmla="*/ 861354 w 1244266"/>
                <a:gd name="connsiteY1-186" fmla="*/ 831169 h 835563"/>
                <a:gd name="connsiteX2-187" fmla="*/ 1221717 w 1244266"/>
                <a:gd name="connsiteY2-188" fmla="*/ 145601 h 835563"/>
                <a:gd name="connsiteX3-189" fmla="*/ 1217322 w 1244266"/>
                <a:gd name="connsiteY3-190" fmla="*/ 22550 h 835563"/>
                <a:gd name="connsiteX4-191" fmla="*/ 1094272 w 1244266"/>
                <a:gd name="connsiteY4-192" fmla="*/ 26945 h 835563"/>
                <a:gd name="connsiteX5-193" fmla="*/ 685568 w 1244266"/>
                <a:gd name="connsiteY5-194" fmla="*/ 835563 h 835563"/>
                <a:gd name="connsiteX6-195" fmla="*/ 391125 w 1244266"/>
                <a:gd name="connsiteY6-196" fmla="*/ 835563 h 835563"/>
                <a:gd name="connsiteX7-197" fmla="*/ 0 w 1244266"/>
                <a:gd name="connsiteY7-198" fmla="*/ 541121 h 835563"/>
                <a:gd name="connsiteX8-199" fmla="*/ 210944 w 1244266"/>
                <a:gd name="connsiteY8-200" fmla="*/ 831169 h 835563"/>
                <a:gd name="connsiteX0-201" fmla="*/ 19381 w 1052703"/>
                <a:gd name="connsiteY0-202" fmla="*/ 831169 h 835563"/>
                <a:gd name="connsiteX1-203" fmla="*/ 669791 w 1052703"/>
                <a:gd name="connsiteY1-204" fmla="*/ 831169 h 835563"/>
                <a:gd name="connsiteX2-205" fmla="*/ 1030154 w 1052703"/>
                <a:gd name="connsiteY2-206" fmla="*/ 145601 h 835563"/>
                <a:gd name="connsiteX3-207" fmla="*/ 1025759 w 1052703"/>
                <a:gd name="connsiteY3-208" fmla="*/ 22550 h 835563"/>
                <a:gd name="connsiteX4-209" fmla="*/ 902709 w 1052703"/>
                <a:gd name="connsiteY4-210" fmla="*/ 26945 h 835563"/>
                <a:gd name="connsiteX5-211" fmla="*/ 494005 w 1052703"/>
                <a:gd name="connsiteY5-212" fmla="*/ 835563 h 835563"/>
                <a:gd name="connsiteX6-213" fmla="*/ 199562 w 1052703"/>
                <a:gd name="connsiteY6-214" fmla="*/ 835563 h 835563"/>
                <a:gd name="connsiteX7-215" fmla="*/ 19381 w 1052703"/>
                <a:gd name="connsiteY7-216" fmla="*/ 831169 h 835563"/>
                <a:gd name="connsiteX0-217" fmla="*/ 0 w 1033322"/>
                <a:gd name="connsiteY0-218" fmla="*/ 831169 h 835563"/>
                <a:gd name="connsiteX1-219" fmla="*/ 650410 w 1033322"/>
                <a:gd name="connsiteY1-220" fmla="*/ 831169 h 835563"/>
                <a:gd name="connsiteX2-221" fmla="*/ 1010773 w 1033322"/>
                <a:gd name="connsiteY2-222" fmla="*/ 145601 h 835563"/>
                <a:gd name="connsiteX3-223" fmla="*/ 1006378 w 1033322"/>
                <a:gd name="connsiteY3-224" fmla="*/ 22550 h 835563"/>
                <a:gd name="connsiteX4-225" fmla="*/ 883328 w 1033322"/>
                <a:gd name="connsiteY4-226" fmla="*/ 26945 h 835563"/>
                <a:gd name="connsiteX5-227" fmla="*/ 474624 w 1033322"/>
                <a:gd name="connsiteY5-228" fmla="*/ 835563 h 835563"/>
                <a:gd name="connsiteX6-229" fmla="*/ 0 w 1033322"/>
                <a:gd name="connsiteY6-230" fmla="*/ 831169 h 835563"/>
                <a:gd name="connsiteX0-231" fmla="*/ 0 w 558698"/>
                <a:gd name="connsiteY0-232" fmla="*/ 835563 h 835563"/>
                <a:gd name="connsiteX1-233" fmla="*/ 175786 w 558698"/>
                <a:gd name="connsiteY1-234" fmla="*/ 831169 h 835563"/>
                <a:gd name="connsiteX2-235" fmla="*/ 536149 w 558698"/>
                <a:gd name="connsiteY2-236" fmla="*/ 145601 h 835563"/>
                <a:gd name="connsiteX3-237" fmla="*/ 531754 w 558698"/>
                <a:gd name="connsiteY3-238" fmla="*/ 22550 h 835563"/>
                <a:gd name="connsiteX4-239" fmla="*/ 408704 w 558698"/>
                <a:gd name="connsiteY4-240" fmla="*/ 26945 h 835563"/>
                <a:gd name="connsiteX5-241" fmla="*/ 0 w 558698"/>
                <a:gd name="connsiteY5-242" fmla="*/ 835563 h 8355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558698" h="835563">
                  <a:moveTo>
                    <a:pt x="0" y="835563"/>
                  </a:moveTo>
                  <a:lnTo>
                    <a:pt x="175786" y="831169"/>
                  </a:lnTo>
                  <a:cubicBezTo>
                    <a:pt x="210944" y="602646"/>
                    <a:pt x="342784" y="356545"/>
                    <a:pt x="536149" y="145601"/>
                  </a:cubicBezTo>
                  <a:cubicBezTo>
                    <a:pt x="566911" y="110444"/>
                    <a:pt x="566911" y="53313"/>
                    <a:pt x="531754" y="22550"/>
                  </a:cubicBezTo>
                  <a:cubicBezTo>
                    <a:pt x="496597" y="-8212"/>
                    <a:pt x="439466" y="-8212"/>
                    <a:pt x="408704" y="26945"/>
                  </a:cubicBezTo>
                  <a:cubicBezTo>
                    <a:pt x="294442" y="149996"/>
                    <a:pt x="48341" y="457622"/>
                    <a:pt x="0" y="83556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68" name="任意多边形: 形状 15"/>
            <p:cNvSpPr/>
            <p:nvPr/>
          </p:nvSpPr>
          <p:spPr>
            <a:xfrm>
              <a:off x="8132234" y="3907833"/>
              <a:ext cx="527360" cy="527360"/>
            </a:xfrm>
            <a:custGeom>
              <a:avLst/>
              <a:gdLst>
                <a:gd name="connsiteX0" fmla="*/ 415433 w 527359"/>
                <a:gd name="connsiteY0" fmla="*/ 283593 h 527359"/>
                <a:gd name="connsiteX1" fmla="*/ 283593 w 527359"/>
                <a:gd name="connsiteY1" fmla="*/ 415433 h 527359"/>
                <a:gd name="connsiteX2" fmla="*/ 151753 w 527359"/>
                <a:gd name="connsiteY2" fmla="*/ 283593 h 527359"/>
                <a:gd name="connsiteX3" fmla="*/ 283593 w 527359"/>
                <a:gd name="connsiteY3" fmla="*/ 151753 h 527359"/>
                <a:gd name="connsiteX4" fmla="*/ 415433 w 527359"/>
                <a:gd name="connsiteY4" fmla="*/ 283593 h 52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359" h="527359">
                  <a:moveTo>
                    <a:pt x="415433" y="283593"/>
                  </a:moveTo>
                  <a:cubicBezTo>
                    <a:pt x="415433" y="356406"/>
                    <a:pt x="356406" y="415433"/>
                    <a:pt x="283593" y="415433"/>
                  </a:cubicBezTo>
                  <a:cubicBezTo>
                    <a:pt x="210780" y="415433"/>
                    <a:pt x="151753" y="356406"/>
                    <a:pt x="151753" y="283593"/>
                  </a:cubicBezTo>
                  <a:cubicBezTo>
                    <a:pt x="151753" y="210780"/>
                    <a:pt x="210780" y="151753"/>
                    <a:pt x="283593" y="151753"/>
                  </a:cubicBezTo>
                  <a:cubicBezTo>
                    <a:pt x="356406" y="151753"/>
                    <a:pt x="415433" y="210780"/>
                    <a:pt x="415433" y="28359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69" name="任意多边形: 形状 16"/>
            <p:cNvSpPr/>
            <p:nvPr/>
          </p:nvSpPr>
          <p:spPr>
            <a:xfrm>
              <a:off x="8088287" y="3380474"/>
              <a:ext cx="615253" cy="703146"/>
            </a:xfrm>
            <a:custGeom>
              <a:avLst/>
              <a:gdLst>
                <a:gd name="connsiteX0" fmla="*/ 503326 w 615253"/>
                <a:gd name="connsiteY0" fmla="*/ 327540 h 703146"/>
                <a:gd name="connsiteX1" fmla="*/ 327540 w 615253"/>
                <a:gd name="connsiteY1" fmla="*/ 591220 h 703146"/>
                <a:gd name="connsiteX2" fmla="*/ 151753 w 615253"/>
                <a:gd name="connsiteY2" fmla="*/ 327540 h 703146"/>
                <a:gd name="connsiteX3" fmla="*/ 327540 w 615253"/>
                <a:gd name="connsiteY3" fmla="*/ 151753 h 703146"/>
                <a:gd name="connsiteX4" fmla="*/ 503326 w 615253"/>
                <a:gd name="connsiteY4" fmla="*/ 327540 h 7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253" h="703146">
                  <a:moveTo>
                    <a:pt x="503326" y="327540"/>
                  </a:moveTo>
                  <a:cubicBezTo>
                    <a:pt x="503326" y="424222"/>
                    <a:pt x="424222" y="591220"/>
                    <a:pt x="327540" y="591220"/>
                  </a:cubicBezTo>
                  <a:cubicBezTo>
                    <a:pt x="230857" y="591220"/>
                    <a:pt x="151753" y="424222"/>
                    <a:pt x="151753" y="327540"/>
                  </a:cubicBezTo>
                  <a:cubicBezTo>
                    <a:pt x="151753" y="230857"/>
                    <a:pt x="230857" y="151753"/>
                    <a:pt x="327540" y="151753"/>
                  </a:cubicBezTo>
                  <a:cubicBezTo>
                    <a:pt x="424222" y="151753"/>
                    <a:pt x="503326" y="230857"/>
                    <a:pt x="503326" y="327540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70" name="任意多边形: 形状 17"/>
            <p:cNvSpPr/>
            <p:nvPr/>
          </p:nvSpPr>
          <p:spPr>
            <a:xfrm>
              <a:off x="8088287" y="4259407"/>
              <a:ext cx="615253" cy="703146"/>
            </a:xfrm>
            <a:custGeom>
              <a:avLst/>
              <a:gdLst>
                <a:gd name="connsiteX0" fmla="*/ 151753 w 615253"/>
                <a:gd name="connsiteY0" fmla="*/ 415433 h 703146"/>
                <a:gd name="connsiteX1" fmla="*/ 327540 w 615253"/>
                <a:gd name="connsiteY1" fmla="*/ 151753 h 703146"/>
                <a:gd name="connsiteX2" fmla="*/ 503326 w 615253"/>
                <a:gd name="connsiteY2" fmla="*/ 415433 h 703146"/>
                <a:gd name="connsiteX3" fmla="*/ 327540 w 615253"/>
                <a:gd name="connsiteY3" fmla="*/ 591220 h 703146"/>
                <a:gd name="connsiteX4" fmla="*/ 151753 w 615253"/>
                <a:gd name="connsiteY4" fmla="*/ 415433 h 7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253" h="703146">
                  <a:moveTo>
                    <a:pt x="151753" y="415433"/>
                  </a:moveTo>
                  <a:cubicBezTo>
                    <a:pt x="151753" y="318750"/>
                    <a:pt x="230857" y="151753"/>
                    <a:pt x="327540" y="151753"/>
                  </a:cubicBezTo>
                  <a:cubicBezTo>
                    <a:pt x="424222" y="151753"/>
                    <a:pt x="503326" y="318750"/>
                    <a:pt x="503326" y="415433"/>
                  </a:cubicBezTo>
                  <a:cubicBezTo>
                    <a:pt x="503326" y="512116"/>
                    <a:pt x="424222" y="591220"/>
                    <a:pt x="327540" y="591220"/>
                  </a:cubicBezTo>
                  <a:cubicBezTo>
                    <a:pt x="230857" y="591220"/>
                    <a:pt x="151753" y="512116"/>
                    <a:pt x="151753" y="41543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72" name="任意多边形: 形状 18"/>
            <p:cNvSpPr/>
            <p:nvPr/>
          </p:nvSpPr>
          <p:spPr>
            <a:xfrm>
              <a:off x="7669795" y="3621181"/>
              <a:ext cx="703146" cy="659200"/>
            </a:xfrm>
            <a:custGeom>
              <a:avLst/>
              <a:gdLst>
                <a:gd name="connsiteX0" fmla="*/ 416433 w 703146"/>
                <a:gd name="connsiteY0" fmla="*/ 174726 h 659199"/>
                <a:gd name="connsiteX1" fmla="*/ 557062 w 703146"/>
                <a:gd name="connsiteY1" fmla="*/ 460379 h 659199"/>
                <a:gd name="connsiteX2" fmla="*/ 240646 w 703146"/>
                <a:gd name="connsiteY2" fmla="*/ 482353 h 659199"/>
                <a:gd name="connsiteX3" fmla="*/ 174726 w 703146"/>
                <a:gd name="connsiteY3" fmla="*/ 240646 h 659199"/>
                <a:gd name="connsiteX4" fmla="*/ 416433 w 703146"/>
                <a:gd name="connsiteY4" fmla="*/ 174726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416433" y="174726"/>
                  </a:moveTo>
                  <a:cubicBezTo>
                    <a:pt x="499931" y="223067"/>
                    <a:pt x="605403" y="376881"/>
                    <a:pt x="557062" y="460379"/>
                  </a:cubicBezTo>
                  <a:cubicBezTo>
                    <a:pt x="508720" y="543878"/>
                    <a:pt x="324145" y="530694"/>
                    <a:pt x="240646" y="482353"/>
                  </a:cubicBezTo>
                  <a:cubicBezTo>
                    <a:pt x="157147" y="434011"/>
                    <a:pt x="126385" y="324145"/>
                    <a:pt x="174726" y="240646"/>
                  </a:cubicBezTo>
                  <a:cubicBezTo>
                    <a:pt x="223067" y="157147"/>
                    <a:pt x="332934" y="126385"/>
                    <a:pt x="416433" y="174726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73" name="任意多边形: 形状 19"/>
            <p:cNvSpPr/>
            <p:nvPr/>
          </p:nvSpPr>
          <p:spPr>
            <a:xfrm>
              <a:off x="8440854" y="4089058"/>
              <a:ext cx="703146" cy="659200"/>
            </a:xfrm>
            <a:custGeom>
              <a:avLst/>
              <a:gdLst>
                <a:gd name="connsiteX0" fmla="*/ 304572 w 703146"/>
                <a:gd name="connsiteY0" fmla="*/ 497888 h 659199"/>
                <a:gd name="connsiteX1" fmla="*/ 163943 w 703146"/>
                <a:gd name="connsiteY1" fmla="*/ 212235 h 659199"/>
                <a:gd name="connsiteX2" fmla="*/ 480359 w 703146"/>
                <a:gd name="connsiteY2" fmla="*/ 190262 h 659199"/>
                <a:gd name="connsiteX3" fmla="*/ 546279 w 703146"/>
                <a:gd name="connsiteY3" fmla="*/ 431968 h 659199"/>
                <a:gd name="connsiteX4" fmla="*/ 304572 w 703146"/>
                <a:gd name="connsiteY4" fmla="*/ 497888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304572" y="497888"/>
                  </a:moveTo>
                  <a:cubicBezTo>
                    <a:pt x="221074" y="449547"/>
                    <a:pt x="115602" y="295734"/>
                    <a:pt x="163943" y="212235"/>
                  </a:cubicBezTo>
                  <a:cubicBezTo>
                    <a:pt x="212284" y="128737"/>
                    <a:pt x="396860" y="141920"/>
                    <a:pt x="480359" y="190262"/>
                  </a:cubicBezTo>
                  <a:cubicBezTo>
                    <a:pt x="563858" y="238603"/>
                    <a:pt x="594620" y="348470"/>
                    <a:pt x="546279" y="431968"/>
                  </a:cubicBezTo>
                  <a:cubicBezTo>
                    <a:pt x="497938" y="515467"/>
                    <a:pt x="388071" y="546230"/>
                    <a:pt x="304572" y="497888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74" name="任意多边形: 形状 20"/>
            <p:cNvSpPr/>
            <p:nvPr/>
          </p:nvSpPr>
          <p:spPr>
            <a:xfrm>
              <a:off x="7669795" y="4089058"/>
              <a:ext cx="703146" cy="659200"/>
            </a:xfrm>
            <a:custGeom>
              <a:avLst/>
              <a:gdLst>
                <a:gd name="connsiteX0" fmla="*/ 240646 w 703146"/>
                <a:gd name="connsiteY0" fmla="*/ 190262 h 659199"/>
                <a:gd name="connsiteX1" fmla="*/ 557062 w 703146"/>
                <a:gd name="connsiteY1" fmla="*/ 212235 h 659199"/>
                <a:gd name="connsiteX2" fmla="*/ 416433 w 703146"/>
                <a:gd name="connsiteY2" fmla="*/ 497888 h 659199"/>
                <a:gd name="connsiteX3" fmla="*/ 174726 w 703146"/>
                <a:gd name="connsiteY3" fmla="*/ 431968 h 659199"/>
                <a:gd name="connsiteX4" fmla="*/ 240646 w 703146"/>
                <a:gd name="connsiteY4" fmla="*/ 190262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240646" y="190262"/>
                  </a:moveTo>
                  <a:cubicBezTo>
                    <a:pt x="324145" y="141920"/>
                    <a:pt x="508720" y="128737"/>
                    <a:pt x="557062" y="212235"/>
                  </a:cubicBezTo>
                  <a:cubicBezTo>
                    <a:pt x="605403" y="295734"/>
                    <a:pt x="499931" y="449547"/>
                    <a:pt x="416433" y="497888"/>
                  </a:cubicBezTo>
                  <a:cubicBezTo>
                    <a:pt x="332934" y="546230"/>
                    <a:pt x="223067" y="515467"/>
                    <a:pt x="174726" y="431968"/>
                  </a:cubicBezTo>
                  <a:cubicBezTo>
                    <a:pt x="126385" y="348470"/>
                    <a:pt x="157147" y="238603"/>
                    <a:pt x="240646" y="190262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75" name="任意多边形: 形状 21"/>
            <p:cNvSpPr/>
            <p:nvPr/>
          </p:nvSpPr>
          <p:spPr>
            <a:xfrm>
              <a:off x="8440854" y="3621182"/>
              <a:ext cx="703146" cy="659200"/>
            </a:xfrm>
            <a:custGeom>
              <a:avLst/>
              <a:gdLst>
                <a:gd name="connsiteX0" fmla="*/ 480359 w 703146"/>
                <a:gd name="connsiteY0" fmla="*/ 482353 h 659199"/>
                <a:gd name="connsiteX1" fmla="*/ 163943 w 703146"/>
                <a:gd name="connsiteY1" fmla="*/ 460379 h 659199"/>
                <a:gd name="connsiteX2" fmla="*/ 304572 w 703146"/>
                <a:gd name="connsiteY2" fmla="*/ 174726 h 659199"/>
                <a:gd name="connsiteX3" fmla="*/ 546279 w 703146"/>
                <a:gd name="connsiteY3" fmla="*/ 240646 h 659199"/>
                <a:gd name="connsiteX4" fmla="*/ 480359 w 703146"/>
                <a:gd name="connsiteY4" fmla="*/ 482353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480359" y="482353"/>
                  </a:moveTo>
                  <a:cubicBezTo>
                    <a:pt x="396860" y="530694"/>
                    <a:pt x="212284" y="543878"/>
                    <a:pt x="163943" y="460379"/>
                  </a:cubicBezTo>
                  <a:cubicBezTo>
                    <a:pt x="115602" y="376881"/>
                    <a:pt x="221074" y="223067"/>
                    <a:pt x="304572" y="174726"/>
                  </a:cubicBezTo>
                  <a:cubicBezTo>
                    <a:pt x="388071" y="126385"/>
                    <a:pt x="497938" y="157147"/>
                    <a:pt x="546279" y="240646"/>
                  </a:cubicBezTo>
                  <a:cubicBezTo>
                    <a:pt x="594620" y="324145"/>
                    <a:pt x="563858" y="434011"/>
                    <a:pt x="480359" y="48235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sp>
        <p:nvSpPr>
          <p:cNvPr id="97" name="TextBox 62"/>
          <p:cNvSpPr txBox="1"/>
          <p:nvPr/>
        </p:nvSpPr>
        <p:spPr>
          <a:xfrm>
            <a:off x="6998970" y="5032644"/>
            <a:ext cx="1903095" cy="5835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222323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表内乘法</a:t>
            </a:r>
            <a:endParaRPr lang="zh-CN" altLang="en-US" sz="3200" b="1" dirty="0">
              <a:solidFill>
                <a:srgbClr val="222323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11850" y="4022725"/>
            <a:ext cx="4283710" cy="1009015"/>
            <a:chOff x="9310" y="6335"/>
            <a:chExt cx="6746" cy="1589"/>
          </a:xfrm>
        </p:grpSpPr>
        <p:sp>
          <p:nvSpPr>
            <p:cNvPr id="98" name="TextBox 62"/>
            <p:cNvSpPr txBox="1"/>
            <p:nvPr/>
          </p:nvSpPr>
          <p:spPr>
            <a:xfrm>
              <a:off x="9310" y="6335"/>
              <a:ext cx="6747" cy="9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整十、整百数乘一位数</a:t>
              </a:r>
              <a:endPara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85" y="7056"/>
              <a:ext cx="603" cy="86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6557645" y="2766060"/>
            <a:ext cx="3051810" cy="1115695"/>
            <a:chOff x="10327" y="4356"/>
            <a:chExt cx="4806" cy="1757"/>
          </a:xfrm>
        </p:grpSpPr>
        <p:sp>
          <p:nvSpPr>
            <p:cNvPr id="99" name="TextBox 62"/>
            <p:cNvSpPr txBox="1"/>
            <p:nvPr/>
          </p:nvSpPr>
          <p:spPr>
            <a:xfrm>
              <a:off x="10327" y="4356"/>
              <a:ext cx="4807" cy="9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两位数乘一位数</a:t>
              </a:r>
              <a:endPara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85" y="5245"/>
              <a:ext cx="603" cy="869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6614795" y="1597025"/>
            <a:ext cx="3053080" cy="1029335"/>
            <a:chOff x="10417" y="2515"/>
            <a:chExt cx="4808" cy="1621"/>
          </a:xfrm>
        </p:grpSpPr>
        <p:sp>
          <p:nvSpPr>
            <p:cNvPr id="100" name="TextBox 62"/>
            <p:cNvSpPr txBox="1"/>
            <p:nvPr/>
          </p:nvSpPr>
          <p:spPr>
            <a:xfrm>
              <a:off x="10417" y="2515"/>
              <a:ext cx="4808" cy="9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两位数乘整十数</a:t>
              </a:r>
              <a:endPara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85" y="3268"/>
              <a:ext cx="603" cy="869"/>
            </a:xfrm>
            <a:prstGeom prst="rect">
              <a:avLst/>
            </a:prstGeom>
          </p:spPr>
        </p:pic>
      </p:grpSp>
      <p:grpSp>
        <p:nvGrpSpPr>
          <p:cNvPr id="104" name="组合 103" hidden="1"/>
          <p:cNvGrpSpPr/>
          <p:nvPr/>
        </p:nvGrpSpPr>
        <p:grpSpPr>
          <a:xfrm rot="21282256">
            <a:off x="2310130" y="949325"/>
            <a:ext cx="1824990" cy="3514725"/>
            <a:chOff x="5911929" y="3732047"/>
            <a:chExt cx="1474206" cy="2184287"/>
          </a:xfrm>
          <a:solidFill>
            <a:srgbClr val="FAD6E2"/>
          </a:solidFill>
        </p:grpSpPr>
        <p:sp>
          <p:nvSpPr>
            <p:cNvPr id="105" name="任意多边形: 形状 7"/>
            <p:cNvSpPr/>
            <p:nvPr/>
          </p:nvSpPr>
          <p:spPr>
            <a:xfrm>
              <a:off x="6374368" y="4259407"/>
              <a:ext cx="527360" cy="527360"/>
            </a:xfrm>
            <a:custGeom>
              <a:avLst/>
              <a:gdLst>
                <a:gd name="connsiteX0" fmla="*/ 415433 w 527359"/>
                <a:gd name="connsiteY0" fmla="*/ 283593 h 527359"/>
                <a:gd name="connsiteX1" fmla="*/ 283593 w 527359"/>
                <a:gd name="connsiteY1" fmla="*/ 415433 h 527359"/>
                <a:gd name="connsiteX2" fmla="*/ 151753 w 527359"/>
                <a:gd name="connsiteY2" fmla="*/ 283593 h 527359"/>
                <a:gd name="connsiteX3" fmla="*/ 283593 w 527359"/>
                <a:gd name="connsiteY3" fmla="*/ 151753 h 527359"/>
                <a:gd name="connsiteX4" fmla="*/ 415433 w 527359"/>
                <a:gd name="connsiteY4" fmla="*/ 283593 h 52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359" h="527359">
                  <a:moveTo>
                    <a:pt x="415433" y="283593"/>
                  </a:moveTo>
                  <a:cubicBezTo>
                    <a:pt x="415433" y="356406"/>
                    <a:pt x="356406" y="415433"/>
                    <a:pt x="283593" y="415433"/>
                  </a:cubicBezTo>
                  <a:cubicBezTo>
                    <a:pt x="210780" y="415433"/>
                    <a:pt x="151753" y="356406"/>
                    <a:pt x="151753" y="283593"/>
                  </a:cubicBezTo>
                  <a:cubicBezTo>
                    <a:pt x="151753" y="210780"/>
                    <a:pt x="210780" y="151753"/>
                    <a:pt x="283593" y="151753"/>
                  </a:cubicBezTo>
                  <a:cubicBezTo>
                    <a:pt x="356406" y="151753"/>
                    <a:pt x="415433" y="210780"/>
                    <a:pt x="415433" y="28359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6" name="任意多边形: 形状 9"/>
            <p:cNvSpPr/>
            <p:nvPr/>
          </p:nvSpPr>
          <p:spPr>
            <a:xfrm>
              <a:off x="6330421" y="3732047"/>
              <a:ext cx="615253" cy="703146"/>
            </a:xfrm>
            <a:custGeom>
              <a:avLst/>
              <a:gdLst>
                <a:gd name="connsiteX0" fmla="*/ 503326 w 615253"/>
                <a:gd name="connsiteY0" fmla="*/ 327540 h 703146"/>
                <a:gd name="connsiteX1" fmla="*/ 327540 w 615253"/>
                <a:gd name="connsiteY1" fmla="*/ 591220 h 703146"/>
                <a:gd name="connsiteX2" fmla="*/ 151753 w 615253"/>
                <a:gd name="connsiteY2" fmla="*/ 327540 h 703146"/>
                <a:gd name="connsiteX3" fmla="*/ 327540 w 615253"/>
                <a:gd name="connsiteY3" fmla="*/ 151753 h 703146"/>
                <a:gd name="connsiteX4" fmla="*/ 503326 w 615253"/>
                <a:gd name="connsiteY4" fmla="*/ 327540 h 7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253" h="703146">
                  <a:moveTo>
                    <a:pt x="503326" y="327540"/>
                  </a:moveTo>
                  <a:cubicBezTo>
                    <a:pt x="503326" y="424223"/>
                    <a:pt x="424223" y="591220"/>
                    <a:pt x="327540" y="591220"/>
                  </a:cubicBezTo>
                  <a:cubicBezTo>
                    <a:pt x="230857" y="591220"/>
                    <a:pt x="151753" y="424223"/>
                    <a:pt x="151753" y="327540"/>
                  </a:cubicBezTo>
                  <a:cubicBezTo>
                    <a:pt x="151753" y="230857"/>
                    <a:pt x="230857" y="151753"/>
                    <a:pt x="327540" y="151753"/>
                  </a:cubicBezTo>
                  <a:cubicBezTo>
                    <a:pt x="424223" y="151753"/>
                    <a:pt x="503326" y="230857"/>
                    <a:pt x="503326" y="327540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7" name="任意多边形: 形状 10"/>
            <p:cNvSpPr/>
            <p:nvPr/>
          </p:nvSpPr>
          <p:spPr>
            <a:xfrm>
              <a:off x="6330421" y="4610980"/>
              <a:ext cx="615253" cy="703146"/>
            </a:xfrm>
            <a:custGeom>
              <a:avLst/>
              <a:gdLst>
                <a:gd name="connsiteX0" fmla="*/ 151753 w 615253"/>
                <a:gd name="connsiteY0" fmla="*/ 415433 h 703146"/>
                <a:gd name="connsiteX1" fmla="*/ 327540 w 615253"/>
                <a:gd name="connsiteY1" fmla="*/ 151753 h 703146"/>
                <a:gd name="connsiteX2" fmla="*/ 503326 w 615253"/>
                <a:gd name="connsiteY2" fmla="*/ 415433 h 703146"/>
                <a:gd name="connsiteX3" fmla="*/ 327540 w 615253"/>
                <a:gd name="connsiteY3" fmla="*/ 591220 h 703146"/>
                <a:gd name="connsiteX4" fmla="*/ 151753 w 615253"/>
                <a:gd name="connsiteY4" fmla="*/ 415433 h 7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253" h="703146">
                  <a:moveTo>
                    <a:pt x="151753" y="415433"/>
                  </a:moveTo>
                  <a:cubicBezTo>
                    <a:pt x="151753" y="318750"/>
                    <a:pt x="230857" y="151753"/>
                    <a:pt x="327540" y="151753"/>
                  </a:cubicBezTo>
                  <a:cubicBezTo>
                    <a:pt x="424223" y="151753"/>
                    <a:pt x="503326" y="318750"/>
                    <a:pt x="503326" y="415433"/>
                  </a:cubicBezTo>
                  <a:cubicBezTo>
                    <a:pt x="503326" y="512116"/>
                    <a:pt x="424223" y="591220"/>
                    <a:pt x="327540" y="591220"/>
                  </a:cubicBezTo>
                  <a:cubicBezTo>
                    <a:pt x="230857" y="591220"/>
                    <a:pt x="151753" y="512116"/>
                    <a:pt x="151753" y="41543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8" name="任意多边形: 形状 11"/>
            <p:cNvSpPr/>
            <p:nvPr/>
          </p:nvSpPr>
          <p:spPr>
            <a:xfrm>
              <a:off x="5911929" y="3972754"/>
              <a:ext cx="703146" cy="659200"/>
            </a:xfrm>
            <a:custGeom>
              <a:avLst/>
              <a:gdLst>
                <a:gd name="connsiteX0" fmla="*/ 416433 w 703146"/>
                <a:gd name="connsiteY0" fmla="*/ 174726 h 659199"/>
                <a:gd name="connsiteX1" fmla="*/ 557062 w 703146"/>
                <a:gd name="connsiteY1" fmla="*/ 460379 h 659199"/>
                <a:gd name="connsiteX2" fmla="*/ 240646 w 703146"/>
                <a:gd name="connsiteY2" fmla="*/ 482353 h 659199"/>
                <a:gd name="connsiteX3" fmla="*/ 174726 w 703146"/>
                <a:gd name="connsiteY3" fmla="*/ 240646 h 659199"/>
                <a:gd name="connsiteX4" fmla="*/ 416433 w 703146"/>
                <a:gd name="connsiteY4" fmla="*/ 174726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416433" y="174726"/>
                  </a:moveTo>
                  <a:cubicBezTo>
                    <a:pt x="499931" y="223067"/>
                    <a:pt x="605403" y="376881"/>
                    <a:pt x="557062" y="460379"/>
                  </a:cubicBezTo>
                  <a:cubicBezTo>
                    <a:pt x="508721" y="543878"/>
                    <a:pt x="324145" y="530694"/>
                    <a:pt x="240646" y="482353"/>
                  </a:cubicBezTo>
                  <a:cubicBezTo>
                    <a:pt x="157147" y="434011"/>
                    <a:pt x="126385" y="324145"/>
                    <a:pt x="174726" y="240646"/>
                  </a:cubicBezTo>
                  <a:cubicBezTo>
                    <a:pt x="223067" y="157147"/>
                    <a:pt x="332934" y="126385"/>
                    <a:pt x="416433" y="174726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9" name="任意多边形: 形状 12"/>
            <p:cNvSpPr/>
            <p:nvPr/>
          </p:nvSpPr>
          <p:spPr>
            <a:xfrm>
              <a:off x="6682989" y="4440631"/>
              <a:ext cx="703146" cy="659200"/>
            </a:xfrm>
            <a:custGeom>
              <a:avLst/>
              <a:gdLst>
                <a:gd name="connsiteX0" fmla="*/ 304572 w 703146"/>
                <a:gd name="connsiteY0" fmla="*/ 497888 h 659199"/>
                <a:gd name="connsiteX1" fmla="*/ 163943 w 703146"/>
                <a:gd name="connsiteY1" fmla="*/ 212235 h 659199"/>
                <a:gd name="connsiteX2" fmla="*/ 480359 w 703146"/>
                <a:gd name="connsiteY2" fmla="*/ 190262 h 659199"/>
                <a:gd name="connsiteX3" fmla="*/ 546279 w 703146"/>
                <a:gd name="connsiteY3" fmla="*/ 431968 h 659199"/>
                <a:gd name="connsiteX4" fmla="*/ 304572 w 703146"/>
                <a:gd name="connsiteY4" fmla="*/ 497888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304572" y="497888"/>
                  </a:moveTo>
                  <a:cubicBezTo>
                    <a:pt x="221074" y="449547"/>
                    <a:pt x="115602" y="295734"/>
                    <a:pt x="163943" y="212235"/>
                  </a:cubicBezTo>
                  <a:cubicBezTo>
                    <a:pt x="212284" y="128737"/>
                    <a:pt x="396860" y="141920"/>
                    <a:pt x="480359" y="190262"/>
                  </a:cubicBezTo>
                  <a:cubicBezTo>
                    <a:pt x="563858" y="238603"/>
                    <a:pt x="594620" y="348470"/>
                    <a:pt x="546279" y="431968"/>
                  </a:cubicBezTo>
                  <a:cubicBezTo>
                    <a:pt x="497938" y="515467"/>
                    <a:pt x="388071" y="546230"/>
                    <a:pt x="304572" y="497888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10" name="任意多边形: 形状 13"/>
            <p:cNvSpPr/>
            <p:nvPr/>
          </p:nvSpPr>
          <p:spPr>
            <a:xfrm>
              <a:off x="5911929" y="4440631"/>
              <a:ext cx="703146" cy="659200"/>
            </a:xfrm>
            <a:custGeom>
              <a:avLst/>
              <a:gdLst>
                <a:gd name="connsiteX0" fmla="*/ 240646 w 703146"/>
                <a:gd name="connsiteY0" fmla="*/ 190262 h 659199"/>
                <a:gd name="connsiteX1" fmla="*/ 557062 w 703146"/>
                <a:gd name="connsiteY1" fmla="*/ 212235 h 659199"/>
                <a:gd name="connsiteX2" fmla="*/ 416433 w 703146"/>
                <a:gd name="connsiteY2" fmla="*/ 497888 h 659199"/>
                <a:gd name="connsiteX3" fmla="*/ 174726 w 703146"/>
                <a:gd name="connsiteY3" fmla="*/ 431968 h 659199"/>
                <a:gd name="connsiteX4" fmla="*/ 240646 w 703146"/>
                <a:gd name="connsiteY4" fmla="*/ 190262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240646" y="190262"/>
                  </a:moveTo>
                  <a:cubicBezTo>
                    <a:pt x="324145" y="141920"/>
                    <a:pt x="508721" y="128737"/>
                    <a:pt x="557062" y="212235"/>
                  </a:cubicBezTo>
                  <a:cubicBezTo>
                    <a:pt x="605403" y="295734"/>
                    <a:pt x="499931" y="449547"/>
                    <a:pt x="416433" y="497888"/>
                  </a:cubicBezTo>
                  <a:cubicBezTo>
                    <a:pt x="332934" y="546230"/>
                    <a:pt x="223067" y="515467"/>
                    <a:pt x="174726" y="431968"/>
                  </a:cubicBezTo>
                  <a:cubicBezTo>
                    <a:pt x="126385" y="348470"/>
                    <a:pt x="157147" y="238603"/>
                    <a:pt x="240646" y="190262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11" name="任意多边形: 形状 14"/>
            <p:cNvSpPr/>
            <p:nvPr/>
          </p:nvSpPr>
          <p:spPr>
            <a:xfrm>
              <a:off x="6682989" y="3972754"/>
              <a:ext cx="703146" cy="659200"/>
            </a:xfrm>
            <a:custGeom>
              <a:avLst/>
              <a:gdLst>
                <a:gd name="connsiteX0" fmla="*/ 480359 w 703146"/>
                <a:gd name="connsiteY0" fmla="*/ 482353 h 659199"/>
                <a:gd name="connsiteX1" fmla="*/ 163943 w 703146"/>
                <a:gd name="connsiteY1" fmla="*/ 460379 h 659199"/>
                <a:gd name="connsiteX2" fmla="*/ 304572 w 703146"/>
                <a:gd name="connsiteY2" fmla="*/ 174726 h 659199"/>
                <a:gd name="connsiteX3" fmla="*/ 546279 w 703146"/>
                <a:gd name="connsiteY3" fmla="*/ 240646 h 659199"/>
                <a:gd name="connsiteX4" fmla="*/ 480359 w 703146"/>
                <a:gd name="connsiteY4" fmla="*/ 482353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480359" y="482353"/>
                  </a:moveTo>
                  <a:cubicBezTo>
                    <a:pt x="396860" y="530694"/>
                    <a:pt x="212284" y="543878"/>
                    <a:pt x="163943" y="460379"/>
                  </a:cubicBezTo>
                  <a:cubicBezTo>
                    <a:pt x="115602" y="376881"/>
                    <a:pt x="221074" y="223067"/>
                    <a:pt x="304572" y="174726"/>
                  </a:cubicBezTo>
                  <a:cubicBezTo>
                    <a:pt x="388071" y="126385"/>
                    <a:pt x="497938" y="157147"/>
                    <a:pt x="546279" y="240646"/>
                  </a:cubicBezTo>
                  <a:cubicBezTo>
                    <a:pt x="594620" y="324145"/>
                    <a:pt x="563858" y="434011"/>
                    <a:pt x="480359" y="48235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12" name="任意多边形: 形状 23"/>
            <p:cNvSpPr/>
            <p:nvPr/>
          </p:nvSpPr>
          <p:spPr>
            <a:xfrm>
              <a:off x="7054162" y="5147456"/>
              <a:ext cx="327342" cy="768878"/>
            </a:xfrm>
            <a:custGeom>
              <a:avLst/>
              <a:gdLst>
                <a:gd name="connsiteX0" fmla="*/ 1993118 w 2285225"/>
                <a:gd name="connsiteY0" fmla="*/ 982922 h 1450239"/>
                <a:gd name="connsiteX1" fmla="*/ 1342707 w 2285225"/>
                <a:gd name="connsiteY1" fmla="*/ 982922 h 1450239"/>
                <a:gd name="connsiteX2" fmla="*/ 1703070 w 2285225"/>
                <a:gd name="connsiteY2" fmla="*/ 297354 h 1450239"/>
                <a:gd name="connsiteX3" fmla="*/ 1698675 w 2285225"/>
                <a:gd name="connsiteY3" fmla="*/ 174303 h 1450239"/>
                <a:gd name="connsiteX4" fmla="*/ 1575625 w 2285225"/>
                <a:gd name="connsiteY4" fmla="*/ 178698 h 1450239"/>
                <a:gd name="connsiteX5" fmla="*/ 1166921 w 2285225"/>
                <a:gd name="connsiteY5" fmla="*/ 987316 h 1450239"/>
                <a:gd name="connsiteX6" fmla="*/ 872478 w 2285225"/>
                <a:gd name="connsiteY6" fmla="*/ 987316 h 1450239"/>
                <a:gd name="connsiteX7" fmla="*/ 608798 w 2285225"/>
                <a:gd name="connsiteY7" fmla="*/ 574218 h 1450239"/>
                <a:gd name="connsiteX8" fmla="*/ 485748 w 2285225"/>
                <a:gd name="connsiteY8" fmla="*/ 569823 h 1450239"/>
                <a:gd name="connsiteX9" fmla="*/ 481353 w 2285225"/>
                <a:gd name="connsiteY9" fmla="*/ 692874 h 1450239"/>
                <a:gd name="connsiteX10" fmla="*/ 692297 w 2285225"/>
                <a:gd name="connsiteY10" fmla="*/ 982922 h 1450239"/>
                <a:gd name="connsiteX11" fmla="*/ 327540 w 2285225"/>
                <a:gd name="connsiteY11" fmla="*/ 982922 h 1450239"/>
                <a:gd name="connsiteX12" fmla="*/ 151753 w 2285225"/>
                <a:gd name="connsiteY12" fmla="*/ 1158708 h 1450239"/>
                <a:gd name="connsiteX13" fmla="*/ 151753 w 2285225"/>
                <a:gd name="connsiteY13" fmla="*/ 1334495 h 1450239"/>
                <a:gd name="connsiteX14" fmla="*/ 2173299 w 2285225"/>
                <a:gd name="connsiteY14" fmla="*/ 1334495 h 1450239"/>
                <a:gd name="connsiteX15" fmla="*/ 2173299 w 2285225"/>
                <a:gd name="connsiteY15" fmla="*/ 1158708 h 1450239"/>
                <a:gd name="connsiteX16" fmla="*/ 1993118 w 2285225"/>
                <a:gd name="connsiteY16" fmla="*/ 982922 h 1450239"/>
                <a:gd name="connsiteX0-1" fmla="*/ 1841365 w 2021546"/>
                <a:gd name="connsiteY0-2" fmla="*/ 831169 h 1182742"/>
                <a:gd name="connsiteX1-3" fmla="*/ 1190954 w 2021546"/>
                <a:gd name="connsiteY1-4" fmla="*/ 831169 h 1182742"/>
                <a:gd name="connsiteX2-5" fmla="*/ 1551317 w 2021546"/>
                <a:gd name="connsiteY2-6" fmla="*/ 145601 h 1182742"/>
                <a:gd name="connsiteX3-7" fmla="*/ 1546922 w 2021546"/>
                <a:gd name="connsiteY3-8" fmla="*/ 22550 h 1182742"/>
                <a:gd name="connsiteX4-9" fmla="*/ 1423872 w 2021546"/>
                <a:gd name="connsiteY4-10" fmla="*/ 26945 h 1182742"/>
                <a:gd name="connsiteX5-11" fmla="*/ 1015168 w 2021546"/>
                <a:gd name="connsiteY5-12" fmla="*/ 835563 h 1182742"/>
                <a:gd name="connsiteX6-13" fmla="*/ 720725 w 2021546"/>
                <a:gd name="connsiteY6-14" fmla="*/ 835563 h 1182742"/>
                <a:gd name="connsiteX7-15" fmla="*/ 457045 w 2021546"/>
                <a:gd name="connsiteY7-16" fmla="*/ 422465 h 1182742"/>
                <a:gd name="connsiteX8-17" fmla="*/ 333995 w 2021546"/>
                <a:gd name="connsiteY8-18" fmla="*/ 418070 h 1182742"/>
                <a:gd name="connsiteX9-19" fmla="*/ 329600 w 2021546"/>
                <a:gd name="connsiteY9-20" fmla="*/ 541121 h 1182742"/>
                <a:gd name="connsiteX10-21" fmla="*/ 540544 w 2021546"/>
                <a:gd name="connsiteY10-22" fmla="*/ 831169 h 1182742"/>
                <a:gd name="connsiteX11-23" fmla="*/ 175787 w 2021546"/>
                <a:gd name="connsiteY11-24" fmla="*/ 831169 h 1182742"/>
                <a:gd name="connsiteX12-25" fmla="*/ 0 w 2021546"/>
                <a:gd name="connsiteY12-26" fmla="*/ 1006955 h 1182742"/>
                <a:gd name="connsiteX13-27" fmla="*/ 0 w 2021546"/>
                <a:gd name="connsiteY13-28" fmla="*/ 1182742 h 1182742"/>
                <a:gd name="connsiteX14-29" fmla="*/ 2021546 w 2021546"/>
                <a:gd name="connsiteY14-30" fmla="*/ 1006955 h 1182742"/>
                <a:gd name="connsiteX15-31" fmla="*/ 1841365 w 2021546"/>
                <a:gd name="connsiteY15-32" fmla="*/ 831169 h 1182742"/>
                <a:gd name="connsiteX0-33" fmla="*/ 1841365 w 1841365"/>
                <a:gd name="connsiteY0-34" fmla="*/ 831169 h 1182742"/>
                <a:gd name="connsiteX1-35" fmla="*/ 1190954 w 1841365"/>
                <a:gd name="connsiteY1-36" fmla="*/ 831169 h 1182742"/>
                <a:gd name="connsiteX2-37" fmla="*/ 1551317 w 1841365"/>
                <a:gd name="connsiteY2-38" fmla="*/ 145601 h 1182742"/>
                <a:gd name="connsiteX3-39" fmla="*/ 1546922 w 1841365"/>
                <a:gd name="connsiteY3-40" fmla="*/ 22550 h 1182742"/>
                <a:gd name="connsiteX4-41" fmla="*/ 1423872 w 1841365"/>
                <a:gd name="connsiteY4-42" fmla="*/ 26945 h 1182742"/>
                <a:gd name="connsiteX5-43" fmla="*/ 1015168 w 1841365"/>
                <a:gd name="connsiteY5-44" fmla="*/ 835563 h 1182742"/>
                <a:gd name="connsiteX6-45" fmla="*/ 720725 w 1841365"/>
                <a:gd name="connsiteY6-46" fmla="*/ 835563 h 1182742"/>
                <a:gd name="connsiteX7-47" fmla="*/ 457045 w 1841365"/>
                <a:gd name="connsiteY7-48" fmla="*/ 422465 h 1182742"/>
                <a:gd name="connsiteX8-49" fmla="*/ 333995 w 1841365"/>
                <a:gd name="connsiteY8-50" fmla="*/ 418070 h 1182742"/>
                <a:gd name="connsiteX9-51" fmla="*/ 329600 w 1841365"/>
                <a:gd name="connsiteY9-52" fmla="*/ 541121 h 1182742"/>
                <a:gd name="connsiteX10-53" fmla="*/ 540544 w 1841365"/>
                <a:gd name="connsiteY10-54" fmla="*/ 831169 h 1182742"/>
                <a:gd name="connsiteX11-55" fmla="*/ 175787 w 1841365"/>
                <a:gd name="connsiteY11-56" fmla="*/ 831169 h 1182742"/>
                <a:gd name="connsiteX12-57" fmla="*/ 0 w 1841365"/>
                <a:gd name="connsiteY12-58" fmla="*/ 1006955 h 1182742"/>
                <a:gd name="connsiteX13-59" fmla="*/ 0 w 1841365"/>
                <a:gd name="connsiteY13-60" fmla="*/ 1182742 h 1182742"/>
                <a:gd name="connsiteX14-61" fmla="*/ 1841365 w 1841365"/>
                <a:gd name="connsiteY14-62" fmla="*/ 831169 h 1182742"/>
                <a:gd name="connsiteX0-63" fmla="*/ 0 w 1573866"/>
                <a:gd name="connsiteY0-64" fmla="*/ 1182742 h 1182742"/>
                <a:gd name="connsiteX1-65" fmla="*/ 1190954 w 1573866"/>
                <a:gd name="connsiteY1-66" fmla="*/ 831169 h 1182742"/>
                <a:gd name="connsiteX2-67" fmla="*/ 1551317 w 1573866"/>
                <a:gd name="connsiteY2-68" fmla="*/ 145601 h 1182742"/>
                <a:gd name="connsiteX3-69" fmla="*/ 1546922 w 1573866"/>
                <a:gd name="connsiteY3-70" fmla="*/ 22550 h 1182742"/>
                <a:gd name="connsiteX4-71" fmla="*/ 1423872 w 1573866"/>
                <a:gd name="connsiteY4-72" fmla="*/ 26945 h 1182742"/>
                <a:gd name="connsiteX5-73" fmla="*/ 1015168 w 1573866"/>
                <a:gd name="connsiteY5-74" fmla="*/ 835563 h 1182742"/>
                <a:gd name="connsiteX6-75" fmla="*/ 720725 w 1573866"/>
                <a:gd name="connsiteY6-76" fmla="*/ 835563 h 1182742"/>
                <a:gd name="connsiteX7-77" fmla="*/ 457045 w 1573866"/>
                <a:gd name="connsiteY7-78" fmla="*/ 422465 h 1182742"/>
                <a:gd name="connsiteX8-79" fmla="*/ 333995 w 1573866"/>
                <a:gd name="connsiteY8-80" fmla="*/ 418070 h 1182742"/>
                <a:gd name="connsiteX9-81" fmla="*/ 329600 w 1573866"/>
                <a:gd name="connsiteY9-82" fmla="*/ 541121 h 1182742"/>
                <a:gd name="connsiteX10-83" fmla="*/ 540544 w 1573866"/>
                <a:gd name="connsiteY10-84" fmla="*/ 831169 h 1182742"/>
                <a:gd name="connsiteX11-85" fmla="*/ 175787 w 1573866"/>
                <a:gd name="connsiteY11-86" fmla="*/ 831169 h 1182742"/>
                <a:gd name="connsiteX12-87" fmla="*/ 0 w 1573866"/>
                <a:gd name="connsiteY12-88" fmla="*/ 1006955 h 1182742"/>
                <a:gd name="connsiteX13-89" fmla="*/ 0 w 1573866"/>
                <a:gd name="connsiteY13-90" fmla="*/ 1182742 h 1182742"/>
                <a:gd name="connsiteX0-91" fmla="*/ 0 w 1573866"/>
                <a:gd name="connsiteY0-92" fmla="*/ 1006955 h 1006955"/>
                <a:gd name="connsiteX1-93" fmla="*/ 1190954 w 1573866"/>
                <a:gd name="connsiteY1-94" fmla="*/ 831169 h 1006955"/>
                <a:gd name="connsiteX2-95" fmla="*/ 1551317 w 1573866"/>
                <a:gd name="connsiteY2-96" fmla="*/ 145601 h 1006955"/>
                <a:gd name="connsiteX3-97" fmla="*/ 1546922 w 1573866"/>
                <a:gd name="connsiteY3-98" fmla="*/ 22550 h 1006955"/>
                <a:gd name="connsiteX4-99" fmla="*/ 1423872 w 1573866"/>
                <a:gd name="connsiteY4-100" fmla="*/ 26945 h 1006955"/>
                <a:gd name="connsiteX5-101" fmla="*/ 1015168 w 1573866"/>
                <a:gd name="connsiteY5-102" fmla="*/ 835563 h 1006955"/>
                <a:gd name="connsiteX6-103" fmla="*/ 720725 w 1573866"/>
                <a:gd name="connsiteY6-104" fmla="*/ 835563 h 1006955"/>
                <a:gd name="connsiteX7-105" fmla="*/ 457045 w 1573866"/>
                <a:gd name="connsiteY7-106" fmla="*/ 422465 h 1006955"/>
                <a:gd name="connsiteX8-107" fmla="*/ 333995 w 1573866"/>
                <a:gd name="connsiteY8-108" fmla="*/ 418070 h 1006955"/>
                <a:gd name="connsiteX9-109" fmla="*/ 329600 w 1573866"/>
                <a:gd name="connsiteY9-110" fmla="*/ 541121 h 1006955"/>
                <a:gd name="connsiteX10-111" fmla="*/ 540544 w 1573866"/>
                <a:gd name="connsiteY10-112" fmla="*/ 831169 h 1006955"/>
                <a:gd name="connsiteX11-113" fmla="*/ 175787 w 1573866"/>
                <a:gd name="connsiteY11-114" fmla="*/ 831169 h 1006955"/>
                <a:gd name="connsiteX12-115" fmla="*/ 0 w 1573866"/>
                <a:gd name="connsiteY12-116" fmla="*/ 1006955 h 1006955"/>
                <a:gd name="connsiteX0-117" fmla="*/ 0 w 1398079"/>
                <a:gd name="connsiteY0-118" fmla="*/ 831169 h 881951"/>
                <a:gd name="connsiteX1-119" fmla="*/ 1015167 w 1398079"/>
                <a:gd name="connsiteY1-120" fmla="*/ 831169 h 881951"/>
                <a:gd name="connsiteX2-121" fmla="*/ 1375530 w 1398079"/>
                <a:gd name="connsiteY2-122" fmla="*/ 145601 h 881951"/>
                <a:gd name="connsiteX3-123" fmla="*/ 1371135 w 1398079"/>
                <a:gd name="connsiteY3-124" fmla="*/ 22550 h 881951"/>
                <a:gd name="connsiteX4-125" fmla="*/ 1248085 w 1398079"/>
                <a:gd name="connsiteY4-126" fmla="*/ 26945 h 881951"/>
                <a:gd name="connsiteX5-127" fmla="*/ 839381 w 1398079"/>
                <a:gd name="connsiteY5-128" fmla="*/ 835563 h 881951"/>
                <a:gd name="connsiteX6-129" fmla="*/ 544938 w 1398079"/>
                <a:gd name="connsiteY6-130" fmla="*/ 835563 h 881951"/>
                <a:gd name="connsiteX7-131" fmla="*/ 281258 w 1398079"/>
                <a:gd name="connsiteY7-132" fmla="*/ 422465 h 881951"/>
                <a:gd name="connsiteX8-133" fmla="*/ 158208 w 1398079"/>
                <a:gd name="connsiteY8-134" fmla="*/ 418070 h 881951"/>
                <a:gd name="connsiteX9-135" fmla="*/ 153813 w 1398079"/>
                <a:gd name="connsiteY9-136" fmla="*/ 541121 h 881951"/>
                <a:gd name="connsiteX10-137" fmla="*/ 364757 w 1398079"/>
                <a:gd name="connsiteY10-138" fmla="*/ 831169 h 881951"/>
                <a:gd name="connsiteX11-139" fmla="*/ 0 w 1398079"/>
                <a:gd name="connsiteY11-140" fmla="*/ 831169 h 881951"/>
                <a:gd name="connsiteX0-141" fmla="*/ 235217 w 1268539"/>
                <a:gd name="connsiteY0-142" fmla="*/ 831169 h 835563"/>
                <a:gd name="connsiteX1-143" fmla="*/ 885627 w 1268539"/>
                <a:gd name="connsiteY1-144" fmla="*/ 831169 h 835563"/>
                <a:gd name="connsiteX2-145" fmla="*/ 1245990 w 1268539"/>
                <a:gd name="connsiteY2-146" fmla="*/ 145601 h 835563"/>
                <a:gd name="connsiteX3-147" fmla="*/ 1241595 w 1268539"/>
                <a:gd name="connsiteY3-148" fmla="*/ 22550 h 835563"/>
                <a:gd name="connsiteX4-149" fmla="*/ 1118545 w 1268539"/>
                <a:gd name="connsiteY4-150" fmla="*/ 26945 h 835563"/>
                <a:gd name="connsiteX5-151" fmla="*/ 709841 w 1268539"/>
                <a:gd name="connsiteY5-152" fmla="*/ 835563 h 835563"/>
                <a:gd name="connsiteX6-153" fmla="*/ 415398 w 1268539"/>
                <a:gd name="connsiteY6-154" fmla="*/ 835563 h 835563"/>
                <a:gd name="connsiteX7-155" fmla="*/ 151718 w 1268539"/>
                <a:gd name="connsiteY7-156" fmla="*/ 422465 h 835563"/>
                <a:gd name="connsiteX8-157" fmla="*/ 28668 w 1268539"/>
                <a:gd name="connsiteY8-158" fmla="*/ 418070 h 835563"/>
                <a:gd name="connsiteX9-159" fmla="*/ 24273 w 1268539"/>
                <a:gd name="connsiteY9-160" fmla="*/ 541121 h 835563"/>
                <a:gd name="connsiteX10-161" fmla="*/ 235217 w 1268539"/>
                <a:gd name="connsiteY10-162" fmla="*/ 831169 h 835563"/>
                <a:gd name="connsiteX0-163" fmla="*/ 235217 w 1268539"/>
                <a:gd name="connsiteY0-164" fmla="*/ 831169 h 835563"/>
                <a:gd name="connsiteX1-165" fmla="*/ 885627 w 1268539"/>
                <a:gd name="connsiteY1-166" fmla="*/ 831169 h 835563"/>
                <a:gd name="connsiteX2-167" fmla="*/ 1245990 w 1268539"/>
                <a:gd name="connsiteY2-168" fmla="*/ 145601 h 835563"/>
                <a:gd name="connsiteX3-169" fmla="*/ 1241595 w 1268539"/>
                <a:gd name="connsiteY3-170" fmla="*/ 22550 h 835563"/>
                <a:gd name="connsiteX4-171" fmla="*/ 1118545 w 1268539"/>
                <a:gd name="connsiteY4-172" fmla="*/ 26945 h 835563"/>
                <a:gd name="connsiteX5-173" fmla="*/ 415398 w 1268539"/>
                <a:gd name="connsiteY5-174" fmla="*/ 835563 h 835563"/>
                <a:gd name="connsiteX6-175" fmla="*/ 151718 w 1268539"/>
                <a:gd name="connsiteY6-176" fmla="*/ 422465 h 835563"/>
                <a:gd name="connsiteX7-177" fmla="*/ 28668 w 1268539"/>
                <a:gd name="connsiteY7-178" fmla="*/ 418070 h 835563"/>
                <a:gd name="connsiteX8-179" fmla="*/ 24273 w 1268539"/>
                <a:gd name="connsiteY8-180" fmla="*/ 541121 h 835563"/>
                <a:gd name="connsiteX9-181" fmla="*/ 235217 w 1268539"/>
                <a:gd name="connsiteY9-182" fmla="*/ 831169 h 835563"/>
                <a:gd name="connsiteX0-183" fmla="*/ 235217 w 1268539"/>
                <a:gd name="connsiteY0-184" fmla="*/ 831169 h 835563"/>
                <a:gd name="connsiteX1-185" fmla="*/ 1245990 w 1268539"/>
                <a:gd name="connsiteY1-186" fmla="*/ 145601 h 835563"/>
                <a:gd name="connsiteX2-187" fmla="*/ 1241595 w 1268539"/>
                <a:gd name="connsiteY2-188" fmla="*/ 22550 h 835563"/>
                <a:gd name="connsiteX3-189" fmla="*/ 1118545 w 1268539"/>
                <a:gd name="connsiteY3-190" fmla="*/ 26945 h 835563"/>
                <a:gd name="connsiteX4-191" fmla="*/ 415398 w 1268539"/>
                <a:gd name="connsiteY4-192" fmla="*/ 835563 h 835563"/>
                <a:gd name="connsiteX5-193" fmla="*/ 151718 w 1268539"/>
                <a:gd name="connsiteY5-194" fmla="*/ 422465 h 835563"/>
                <a:gd name="connsiteX6-195" fmla="*/ 28668 w 1268539"/>
                <a:gd name="connsiteY6-196" fmla="*/ 418070 h 835563"/>
                <a:gd name="connsiteX7-197" fmla="*/ 24273 w 1268539"/>
                <a:gd name="connsiteY7-198" fmla="*/ 541121 h 835563"/>
                <a:gd name="connsiteX8-199" fmla="*/ 235217 w 1268539"/>
                <a:gd name="connsiteY8-200" fmla="*/ 831169 h 835563"/>
                <a:gd name="connsiteX0-201" fmla="*/ 235217 w 1241595"/>
                <a:gd name="connsiteY0-202" fmla="*/ 831169 h 835563"/>
                <a:gd name="connsiteX1-203" fmla="*/ 1241595 w 1241595"/>
                <a:gd name="connsiteY1-204" fmla="*/ 22550 h 835563"/>
                <a:gd name="connsiteX2-205" fmla="*/ 1118545 w 1241595"/>
                <a:gd name="connsiteY2-206" fmla="*/ 26945 h 835563"/>
                <a:gd name="connsiteX3-207" fmla="*/ 415398 w 1241595"/>
                <a:gd name="connsiteY3-208" fmla="*/ 835563 h 835563"/>
                <a:gd name="connsiteX4-209" fmla="*/ 151718 w 1241595"/>
                <a:gd name="connsiteY4-210" fmla="*/ 422465 h 835563"/>
                <a:gd name="connsiteX5-211" fmla="*/ 28668 w 1241595"/>
                <a:gd name="connsiteY5-212" fmla="*/ 418070 h 835563"/>
                <a:gd name="connsiteX6-213" fmla="*/ 24273 w 1241595"/>
                <a:gd name="connsiteY6-214" fmla="*/ 541121 h 835563"/>
                <a:gd name="connsiteX7-215" fmla="*/ 235217 w 1241595"/>
                <a:gd name="connsiteY7-216" fmla="*/ 831169 h 835563"/>
                <a:gd name="connsiteX0-217" fmla="*/ 235217 w 1242566"/>
                <a:gd name="connsiteY0-218" fmla="*/ 808619 h 813013"/>
                <a:gd name="connsiteX1-219" fmla="*/ 1241595 w 1242566"/>
                <a:gd name="connsiteY1-220" fmla="*/ 0 h 813013"/>
                <a:gd name="connsiteX2-221" fmla="*/ 415398 w 1242566"/>
                <a:gd name="connsiteY2-222" fmla="*/ 813013 h 813013"/>
                <a:gd name="connsiteX3-223" fmla="*/ 151718 w 1242566"/>
                <a:gd name="connsiteY3-224" fmla="*/ 399915 h 813013"/>
                <a:gd name="connsiteX4-225" fmla="*/ 28668 w 1242566"/>
                <a:gd name="connsiteY4-226" fmla="*/ 395520 h 813013"/>
                <a:gd name="connsiteX5-227" fmla="*/ 24273 w 1242566"/>
                <a:gd name="connsiteY5-228" fmla="*/ 518571 h 813013"/>
                <a:gd name="connsiteX6-229" fmla="*/ 235217 w 1242566"/>
                <a:gd name="connsiteY6-230" fmla="*/ 808619 h 813013"/>
                <a:gd name="connsiteX0-231" fmla="*/ 235217 w 415398"/>
                <a:gd name="connsiteY0-232" fmla="*/ 437372 h 441766"/>
                <a:gd name="connsiteX1-233" fmla="*/ 415398 w 415398"/>
                <a:gd name="connsiteY1-234" fmla="*/ 441766 h 441766"/>
                <a:gd name="connsiteX2-235" fmla="*/ 151718 w 415398"/>
                <a:gd name="connsiteY2-236" fmla="*/ 28668 h 441766"/>
                <a:gd name="connsiteX3-237" fmla="*/ 28668 w 415398"/>
                <a:gd name="connsiteY3-238" fmla="*/ 24273 h 441766"/>
                <a:gd name="connsiteX4-239" fmla="*/ 24273 w 415398"/>
                <a:gd name="connsiteY4-240" fmla="*/ 147324 h 441766"/>
                <a:gd name="connsiteX5-241" fmla="*/ 235217 w 415398"/>
                <a:gd name="connsiteY5-242" fmla="*/ 437372 h 441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15398" h="441766">
                  <a:moveTo>
                    <a:pt x="235217" y="437372"/>
                  </a:moveTo>
                  <a:lnTo>
                    <a:pt x="415398" y="441766"/>
                  </a:lnTo>
                  <a:cubicBezTo>
                    <a:pt x="380241" y="301137"/>
                    <a:pt x="323110" y="217638"/>
                    <a:pt x="151718" y="28668"/>
                  </a:cubicBezTo>
                  <a:cubicBezTo>
                    <a:pt x="120956" y="-6489"/>
                    <a:pt x="63825" y="-10884"/>
                    <a:pt x="28668" y="24273"/>
                  </a:cubicBezTo>
                  <a:cubicBezTo>
                    <a:pt x="-6489" y="55036"/>
                    <a:pt x="-10884" y="112166"/>
                    <a:pt x="24273" y="147324"/>
                  </a:cubicBezTo>
                  <a:cubicBezTo>
                    <a:pt x="156113" y="292348"/>
                    <a:pt x="208849" y="358268"/>
                    <a:pt x="235217" y="437372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122" name="组合 121" hidden="1"/>
          <p:cNvGrpSpPr/>
          <p:nvPr/>
        </p:nvGrpSpPr>
        <p:grpSpPr>
          <a:xfrm rot="360521">
            <a:off x="4049395" y="1038225"/>
            <a:ext cx="2107565" cy="3363595"/>
            <a:chOff x="7669795" y="3380474"/>
            <a:chExt cx="1474205" cy="2164447"/>
          </a:xfrm>
          <a:solidFill>
            <a:srgbClr val="F8DED0"/>
          </a:solidFill>
        </p:grpSpPr>
        <p:sp>
          <p:nvSpPr>
            <p:cNvPr id="123" name="任意多边形: 形状 8"/>
            <p:cNvSpPr/>
            <p:nvPr/>
          </p:nvSpPr>
          <p:spPr>
            <a:xfrm>
              <a:off x="7743206" y="4741533"/>
              <a:ext cx="428508" cy="803388"/>
            </a:xfrm>
            <a:custGeom>
              <a:avLst/>
              <a:gdLst>
                <a:gd name="connsiteX0" fmla="*/ 1993118 w 2285225"/>
                <a:gd name="connsiteY0" fmla="*/ 982922 h 1450239"/>
                <a:gd name="connsiteX1" fmla="*/ 1342707 w 2285225"/>
                <a:gd name="connsiteY1" fmla="*/ 982922 h 1450239"/>
                <a:gd name="connsiteX2" fmla="*/ 1703070 w 2285225"/>
                <a:gd name="connsiteY2" fmla="*/ 297354 h 1450239"/>
                <a:gd name="connsiteX3" fmla="*/ 1698675 w 2285225"/>
                <a:gd name="connsiteY3" fmla="*/ 174303 h 1450239"/>
                <a:gd name="connsiteX4" fmla="*/ 1575625 w 2285225"/>
                <a:gd name="connsiteY4" fmla="*/ 178698 h 1450239"/>
                <a:gd name="connsiteX5" fmla="*/ 1166921 w 2285225"/>
                <a:gd name="connsiteY5" fmla="*/ 987316 h 1450239"/>
                <a:gd name="connsiteX6" fmla="*/ 872478 w 2285225"/>
                <a:gd name="connsiteY6" fmla="*/ 987316 h 1450239"/>
                <a:gd name="connsiteX7" fmla="*/ 608798 w 2285225"/>
                <a:gd name="connsiteY7" fmla="*/ 574218 h 1450239"/>
                <a:gd name="connsiteX8" fmla="*/ 485748 w 2285225"/>
                <a:gd name="connsiteY8" fmla="*/ 569823 h 1450239"/>
                <a:gd name="connsiteX9" fmla="*/ 481353 w 2285225"/>
                <a:gd name="connsiteY9" fmla="*/ 692874 h 1450239"/>
                <a:gd name="connsiteX10" fmla="*/ 692297 w 2285225"/>
                <a:gd name="connsiteY10" fmla="*/ 982922 h 1450239"/>
                <a:gd name="connsiteX11" fmla="*/ 327540 w 2285225"/>
                <a:gd name="connsiteY11" fmla="*/ 982922 h 1450239"/>
                <a:gd name="connsiteX12" fmla="*/ 151753 w 2285225"/>
                <a:gd name="connsiteY12" fmla="*/ 1158708 h 1450239"/>
                <a:gd name="connsiteX13" fmla="*/ 151753 w 2285225"/>
                <a:gd name="connsiteY13" fmla="*/ 1334495 h 1450239"/>
                <a:gd name="connsiteX14" fmla="*/ 2173299 w 2285225"/>
                <a:gd name="connsiteY14" fmla="*/ 1334495 h 1450239"/>
                <a:gd name="connsiteX15" fmla="*/ 2173299 w 2285225"/>
                <a:gd name="connsiteY15" fmla="*/ 1158708 h 1450239"/>
                <a:gd name="connsiteX16" fmla="*/ 1993118 w 2285225"/>
                <a:gd name="connsiteY16" fmla="*/ 982922 h 1450239"/>
                <a:gd name="connsiteX0-1" fmla="*/ 1841365 w 2021546"/>
                <a:gd name="connsiteY0-2" fmla="*/ 831169 h 1182742"/>
                <a:gd name="connsiteX1-3" fmla="*/ 1190954 w 2021546"/>
                <a:gd name="connsiteY1-4" fmla="*/ 831169 h 1182742"/>
                <a:gd name="connsiteX2-5" fmla="*/ 1551317 w 2021546"/>
                <a:gd name="connsiteY2-6" fmla="*/ 145601 h 1182742"/>
                <a:gd name="connsiteX3-7" fmla="*/ 1546922 w 2021546"/>
                <a:gd name="connsiteY3-8" fmla="*/ 22550 h 1182742"/>
                <a:gd name="connsiteX4-9" fmla="*/ 1423872 w 2021546"/>
                <a:gd name="connsiteY4-10" fmla="*/ 26945 h 1182742"/>
                <a:gd name="connsiteX5-11" fmla="*/ 1015168 w 2021546"/>
                <a:gd name="connsiteY5-12" fmla="*/ 835563 h 1182742"/>
                <a:gd name="connsiteX6-13" fmla="*/ 720725 w 2021546"/>
                <a:gd name="connsiteY6-14" fmla="*/ 835563 h 1182742"/>
                <a:gd name="connsiteX7-15" fmla="*/ 457045 w 2021546"/>
                <a:gd name="connsiteY7-16" fmla="*/ 422465 h 1182742"/>
                <a:gd name="connsiteX8-17" fmla="*/ 333995 w 2021546"/>
                <a:gd name="connsiteY8-18" fmla="*/ 418070 h 1182742"/>
                <a:gd name="connsiteX9-19" fmla="*/ 329600 w 2021546"/>
                <a:gd name="connsiteY9-20" fmla="*/ 541121 h 1182742"/>
                <a:gd name="connsiteX10-21" fmla="*/ 540544 w 2021546"/>
                <a:gd name="connsiteY10-22" fmla="*/ 831169 h 1182742"/>
                <a:gd name="connsiteX11-23" fmla="*/ 175787 w 2021546"/>
                <a:gd name="connsiteY11-24" fmla="*/ 831169 h 1182742"/>
                <a:gd name="connsiteX12-25" fmla="*/ 0 w 2021546"/>
                <a:gd name="connsiteY12-26" fmla="*/ 1006955 h 1182742"/>
                <a:gd name="connsiteX13-27" fmla="*/ 0 w 2021546"/>
                <a:gd name="connsiteY13-28" fmla="*/ 1182742 h 1182742"/>
                <a:gd name="connsiteX14-29" fmla="*/ 2021546 w 2021546"/>
                <a:gd name="connsiteY14-30" fmla="*/ 1006955 h 1182742"/>
                <a:gd name="connsiteX15-31" fmla="*/ 1841365 w 2021546"/>
                <a:gd name="connsiteY15-32" fmla="*/ 831169 h 1182742"/>
                <a:gd name="connsiteX0-33" fmla="*/ 1841365 w 1841365"/>
                <a:gd name="connsiteY0-34" fmla="*/ 831169 h 1182742"/>
                <a:gd name="connsiteX1-35" fmla="*/ 1190954 w 1841365"/>
                <a:gd name="connsiteY1-36" fmla="*/ 831169 h 1182742"/>
                <a:gd name="connsiteX2-37" fmla="*/ 1551317 w 1841365"/>
                <a:gd name="connsiteY2-38" fmla="*/ 145601 h 1182742"/>
                <a:gd name="connsiteX3-39" fmla="*/ 1546922 w 1841365"/>
                <a:gd name="connsiteY3-40" fmla="*/ 22550 h 1182742"/>
                <a:gd name="connsiteX4-41" fmla="*/ 1423872 w 1841365"/>
                <a:gd name="connsiteY4-42" fmla="*/ 26945 h 1182742"/>
                <a:gd name="connsiteX5-43" fmla="*/ 1015168 w 1841365"/>
                <a:gd name="connsiteY5-44" fmla="*/ 835563 h 1182742"/>
                <a:gd name="connsiteX6-45" fmla="*/ 720725 w 1841365"/>
                <a:gd name="connsiteY6-46" fmla="*/ 835563 h 1182742"/>
                <a:gd name="connsiteX7-47" fmla="*/ 457045 w 1841365"/>
                <a:gd name="connsiteY7-48" fmla="*/ 422465 h 1182742"/>
                <a:gd name="connsiteX8-49" fmla="*/ 333995 w 1841365"/>
                <a:gd name="connsiteY8-50" fmla="*/ 418070 h 1182742"/>
                <a:gd name="connsiteX9-51" fmla="*/ 329600 w 1841365"/>
                <a:gd name="connsiteY9-52" fmla="*/ 541121 h 1182742"/>
                <a:gd name="connsiteX10-53" fmla="*/ 540544 w 1841365"/>
                <a:gd name="connsiteY10-54" fmla="*/ 831169 h 1182742"/>
                <a:gd name="connsiteX11-55" fmla="*/ 175787 w 1841365"/>
                <a:gd name="connsiteY11-56" fmla="*/ 831169 h 1182742"/>
                <a:gd name="connsiteX12-57" fmla="*/ 0 w 1841365"/>
                <a:gd name="connsiteY12-58" fmla="*/ 1006955 h 1182742"/>
                <a:gd name="connsiteX13-59" fmla="*/ 0 w 1841365"/>
                <a:gd name="connsiteY13-60" fmla="*/ 1182742 h 1182742"/>
                <a:gd name="connsiteX14-61" fmla="*/ 1841365 w 1841365"/>
                <a:gd name="connsiteY14-62" fmla="*/ 831169 h 1182742"/>
                <a:gd name="connsiteX0-63" fmla="*/ 0 w 1573866"/>
                <a:gd name="connsiteY0-64" fmla="*/ 1182742 h 1182742"/>
                <a:gd name="connsiteX1-65" fmla="*/ 1190954 w 1573866"/>
                <a:gd name="connsiteY1-66" fmla="*/ 831169 h 1182742"/>
                <a:gd name="connsiteX2-67" fmla="*/ 1551317 w 1573866"/>
                <a:gd name="connsiteY2-68" fmla="*/ 145601 h 1182742"/>
                <a:gd name="connsiteX3-69" fmla="*/ 1546922 w 1573866"/>
                <a:gd name="connsiteY3-70" fmla="*/ 22550 h 1182742"/>
                <a:gd name="connsiteX4-71" fmla="*/ 1423872 w 1573866"/>
                <a:gd name="connsiteY4-72" fmla="*/ 26945 h 1182742"/>
                <a:gd name="connsiteX5-73" fmla="*/ 1015168 w 1573866"/>
                <a:gd name="connsiteY5-74" fmla="*/ 835563 h 1182742"/>
                <a:gd name="connsiteX6-75" fmla="*/ 720725 w 1573866"/>
                <a:gd name="connsiteY6-76" fmla="*/ 835563 h 1182742"/>
                <a:gd name="connsiteX7-77" fmla="*/ 457045 w 1573866"/>
                <a:gd name="connsiteY7-78" fmla="*/ 422465 h 1182742"/>
                <a:gd name="connsiteX8-79" fmla="*/ 333995 w 1573866"/>
                <a:gd name="connsiteY8-80" fmla="*/ 418070 h 1182742"/>
                <a:gd name="connsiteX9-81" fmla="*/ 329600 w 1573866"/>
                <a:gd name="connsiteY9-82" fmla="*/ 541121 h 1182742"/>
                <a:gd name="connsiteX10-83" fmla="*/ 540544 w 1573866"/>
                <a:gd name="connsiteY10-84" fmla="*/ 831169 h 1182742"/>
                <a:gd name="connsiteX11-85" fmla="*/ 175787 w 1573866"/>
                <a:gd name="connsiteY11-86" fmla="*/ 831169 h 1182742"/>
                <a:gd name="connsiteX12-87" fmla="*/ 0 w 1573866"/>
                <a:gd name="connsiteY12-88" fmla="*/ 1006955 h 1182742"/>
                <a:gd name="connsiteX13-89" fmla="*/ 0 w 1573866"/>
                <a:gd name="connsiteY13-90" fmla="*/ 1182742 h 1182742"/>
                <a:gd name="connsiteX0-91" fmla="*/ 0 w 1573866"/>
                <a:gd name="connsiteY0-92" fmla="*/ 1006955 h 1006955"/>
                <a:gd name="connsiteX1-93" fmla="*/ 1190954 w 1573866"/>
                <a:gd name="connsiteY1-94" fmla="*/ 831169 h 1006955"/>
                <a:gd name="connsiteX2-95" fmla="*/ 1551317 w 1573866"/>
                <a:gd name="connsiteY2-96" fmla="*/ 145601 h 1006955"/>
                <a:gd name="connsiteX3-97" fmla="*/ 1546922 w 1573866"/>
                <a:gd name="connsiteY3-98" fmla="*/ 22550 h 1006955"/>
                <a:gd name="connsiteX4-99" fmla="*/ 1423872 w 1573866"/>
                <a:gd name="connsiteY4-100" fmla="*/ 26945 h 1006955"/>
                <a:gd name="connsiteX5-101" fmla="*/ 1015168 w 1573866"/>
                <a:gd name="connsiteY5-102" fmla="*/ 835563 h 1006955"/>
                <a:gd name="connsiteX6-103" fmla="*/ 720725 w 1573866"/>
                <a:gd name="connsiteY6-104" fmla="*/ 835563 h 1006955"/>
                <a:gd name="connsiteX7-105" fmla="*/ 457045 w 1573866"/>
                <a:gd name="connsiteY7-106" fmla="*/ 422465 h 1006955"/>
                <a:gd name="connsiteX8-107" fmla="*/ 333995 w 1573866"/>
                <a:gd name="connsiteY8-108" fmla="*/ 418070 h 1006955"/>
                <a:gd name="connsiteX9-109" fmla="*/ 329600 w 1573866"/>
                <a:gd name="connsiteY9-110" fmla="*/ 541121 h 1006955"/>
                <a:gd name="connsiteX10-111" fmla="*/ 540544 w 1573866"/>
                <a:gd name="connsiteY10-112" fmla="*/ 831169 h 1006955"/>
                <a:gd name="connsiteX11-113" fmla="*/ 175787 w 1573866"/>
                <a:gd name="connsiteY11-114" fmla="*/ 831169 h 1006955"/>
                <a:gd name="connsiteX12-115" fmla="*/ 0 w 1573866"/>
                <a:gd name="connsiteY12-116" fmla="*/ 1006955 h 1006955"/>
                <a:gd name="connsiteX0-117" fmla="*/ 0 w 1398079"/>
                <a:gd name="connsiteY0-118" fmla="*/ 831169 h 881951"/>
                <a:gd name="connsiteX1-119" fmla="*/ 1015167 w 1398079"/>
                <a:gd name="connsiteY1-120" fmla="*/ 831169 h 881951"/>
                <a:gd name="connsiteX2-121" fmla="*/ 1375530 w 1398079"/>
                <a:gd name="connsiteY2-122" fmla="*/ 145601 h 881951"/>
                <a:gd name="connsiteX3-123" fmla="*/ 1371135 w 1398079"/>
                <a:gd name="connsiteY3-124" fmla="*/ 22550 h 881951"/>
                <a:gd name="connsiteX4-125" fmla="*/ 1248085 w 1398079"/>
                <a:gd name="connsiteY4-126" fmla="*/ 26945 h 881951"/>
                <a:gd name="connsiteX5-127" fmla="*/ 839381 w 1398079"/>
                <a:gd name="connsiteY5-128" fmla="*/ 835563 h 881951"/>
                <a:gd name="connsiteX6-129" fmla="*/ 544938 w 1398079"/>
                <a:gd name="connsiteY6-130" fmla="*/ 835563 h 881951"/>
                <a:gd name="connsiteX7-131" fmla="*/ 281258 w 1398079"/>
                <a:gd name="connsiteY7-132" fmla="*/ 422465 h 881951"/>
                <a:gd name="connsiteX8-133" fmla="*/ 158208 w 1398079"/>
                <a:gd name="connsiteY8-134" fmla="*/ 418070 h 881951"/>
                <a:gd name="connsiteX9-135" fmla="*/ 153813 w 1398079"/>
                <a:gd name="connsiteY9-136" fmla="*/ 541121 h 881951"/>
                <a:gd name="connsiteX10-137" fmla="*/ 364757 w 1398079"/>
                <a:gd name="connsiteY10-138" fmla="*/ 831169 h 881951"/>
                <a:gd name="connsiteX11-139" fmla="*/ 0 w 1398079"/>
                <a:gd name="connsiteY11-140" fmla="*/ 831169 h 881951"/>
                <a:gd name="connsiteX0-141" fmla="*/ 235217 w 1268539"/>
                <a:gd name="connsiteY0-142" fmla="*/ 831169 h 835563"/>
                <a:gd name="connsiteX1-143" fmla="*/ 885627 w 1268539"/>
                <a:gd name="connsiteY1-144" fmla="*/ 831169 h 835563"/>
                <a:gd name="connsiteX2-145" fmla="*/ 1245990 w 1268539"/>
                <a:gd name="connsiteY2-146" fmla="*/ 145601 h 835563"/>
                <a:gd name="connsiteX3-147" fmla="*/ 1241595 w 1268539"/>
                <a:gd name="connsiteY3-148" fmla="*/ 22550 h 835563"/>
                <a:gd name="connsiteX4-149" fmla="*/ 1118545 w 1268539"/>
                <a:gd name="connsiteY4-150" fmla="*/ 26945 h 835563"/>
                <a:gd name="connsiteX5-151" fmla="*/ 709841 w 1268539"/>
                <a:gd name="connsiteY5-152" fmla="*/ 835563 h 835563"/>
                <a:gd name="connsiteX6-153" fmla="*/ 415398 w 1268539"/>
                <a:gd name="connsiteY6-154" fmla="*/ 835563 h 835563"/>
                <a:gd name="connsiteX7-155" fmla="*/ 151718 w 1268539"/>
                <a:gd name="connsiteY7-156" fmla="*/ 422465 h 835563"/>
                <a:gd name="connsiteX8-157" fmla="*/ 28668 w 1268539"/>
                <a:gd name="connsiteY8-158" fmla="*/ 418070 h 835563"/>
                <a:gd name="connsiteX9-159" fmla="*/ 24273 w 1268539"/>
                <a:gd name="connsiteY9-160" fmla="*/ 541121 h 835563"/>
                <a:gd name="connsiteX10-161" fmla="*/ 235217 w 1268539"/>
                <a:gd name="connsiteY10-162" fmla="*/ 831169 h 835563"/>
                <a:gd name="connsiteX0-163" fmla="*/ 235217 w 1268539"/>
                <a:gd name="connsiteY0-164" fmla="*/ 831169 h 835563"/>
                <a:gd name="connsiteX1-165" fmla="*/ 885627 w 1268539"/>
                <a:gd name="connsiteY1-166" fmla="*/ 831169 h 835563"/>
                <a:gd name="connsiteX2-167" fmla="*/ 1245990 w 1268539"/>
                <a:gd name="connsiteY2-168" fmla="*/ 145601 h 835563"/>
                <a:gd name="connsiteX3-169" fmla="*/ 1241595 w 1268539"/>
                <a:gd name="connsiteY3-170" fmla="*/ 22550 h 835563"/>
                <a:gd name="connsiteX4-171" fmla="*/ 1118545 w 1268539"/>
                <a:gd name="connsiteY4-172" fmla="*/ 26945 h 835563"/>
                <a:gd name="connsiteX5-173" fmla="*/ 709841 w 1268539"/>
                <a:gd name="connsiteY5-174" fmla="*/ 835563 h 835563"/>
                <a:gd name="connsiteX6-175" fmla="*/ 415398 w 1268539"/>
                <a:gd name="connsiteY6-176" fmla="*/ 835563 h 835563"/>
                <a:gd name="connsiteX7-177" fmla="*/ 28668 w 1268539"/>
                <a:gd name="connsiteY7-178" fmla="*/ 418070 h 835563"/>
                <a:gd name="connsiteX8-179" fmla="*/ 24273 w 1268539"/>
                <a:gd name="connsiteY8-180" fmla="*/ 541121 h 835563"/>
                <a:gd name="connsiteX9-181" fmla="*/ 235217 w 1268539"/>
                <a:gd name="connsiteY9-182" fmla="*/ 831169 h 835563"/>
                <a:gd name="connsiteX0-183" fmla="*/ 210944 w 1244266"/>
                <a:gd name="connsiteY0-184" fmla="*/ 831169 h 835563"/>
                <a:gd name="connsiteX1-185" fmla="*/ 861354 w 1244266"/>
                <a:gd name="connsiteY1-186" fmla="*/ 831169 h 835563"/>
                <a:gd name="connsiteX2-187" fmla="*/ 1221717 w 1244266"/>
                <a:gd name="connsiteY2-188" fmla="*/ 145601 h 835563"/>
                <a:gd name="connsiteX3-189" fmla="*/ 1217322 w 1244266"/>
                <a:gd name="connsiteY3-190" fmla="*/ 22550 h 835563"/>
                <a:gd name="connsiteX4-191" fmla="*/ 1094272 w 1244266"/>
                <a:gd name="connsiteY4-192" fmla="*/ 26945 h 835563"/>
                <a:gd name="connsiteX5-193" fmla="*/ 685568 w 1244266"/>
                <a:gd name="connsiteY5-194" fmla="*/ 835563 h 835563"/>
                <a:gd name="connsiteX6-195" fmla="*/ 391125 w 1244266"/>
                <a:gd name="connsiteY6-196" fmla="*/ 835563 h 835563"/>
                <a:gd name="connsiteX7-197" fmla="*/ 0 w 1244266"/>
                <a:gd name="connsiteY7-198" fmla="*/ 541121 h 835563"/>
                <a:gd name="connsiteX8-199" fmla="*/ 210944 w 1244266"/>
                <a:gd name="connsiteY8-200" fmla="*/ 831169 h 835563"/>
                <a:gd name="connsiteX0-201" fmla="*/ 19381 w 1052703"/>
                <a:gd name="connsiteY0-202" fmla="*/ 831169 h 835563"/>
                <a:gd name="connsiteX1-203" fmla="*/ 669791 w 1052703"/>
                <a:gd name="connsiteY1-204" fmla="*/ 831169 h 835563"/>
                <a:gd name="connsiteX2-205" fmla="*/ 1030154 w 1052703"/>
                <a:gd name="connsiteY2-206" fmla="*/ 145601 h 835563"/>
                <a:gd name="connsiteX3-207" fmla="*/ 1025759 w 1052703"/>
                <a:gd name="connsiteY3-208" fmla="*/ 22550 h 835563"/>
                <a:gd name="connsiteX4-209" fmla="*/ 902709 w 1052703"/>
                <a:gd name="connsiteY4-210" fmla="*/ 26945 h 835563"/>
                <a:gd name="connsiteX5-211" fmla="*/ 494005 w 1052703"/>
                <a:gd name="connsiteY5-212" fmla="*/ 835563 h 835563"/>
                <a:gd name="connsiteX6-213" fmla="*/ 199562 w 1052703"/>
                <a:gd name="connsiteY6-214" fmla="*/ 835563 h 835563"/>
                <a:gd name="connsiteX7-215" fmla="*/ 19381 w 1052703"/>
                <a:gd name="connsiteY7-216" fmla="*/ 831169 h 835563"/>
                <a:gd name="connsiteX0-217" fmla="*/ 0 w 1033322"/>
                <a:gd name="connsiteY0-218" fmla="*/ 831169 h 835563"/>
                <a:gd name="connsiteX1-219" fmla="*/ 650410 w 1033322"/>
                <a:gd name="connsiteY1-220" fmla="*/ 831169 h 835563"/>
                <a:gd name="connsiteX2-221" fmla="*/ 1010773 w 1033322"/>
                <a:gd name="connsiteY2-222" fmla="*/ 145601 h 835563"/>
                <a:gd name="connsiteX3-223" fmla="*/ 1006378 w 1033322"/>
                <a:gd name="connsiteY3-224" fmla="*/ 22550 h 835563"/>
                <a:gd name="connsiteX4-225" fmla="*/ 883328 w 1033322"/>
                <a:gd name="connsiteY4-226" fmla="*/ 26945 h 835563"/>
                <a:gd name="connsiteX5-227" fmla="*/ 474624 w 1033322"/>
                <a:gd name="connsiteY5-228" fmla="*/ 835563 h 835563"/>
                <a:gd name="connsiteX6-229" fmla="*/ 0 w 1033322"/>
                <a:gd name="connsiteY6-230" fmla="*/ 831169 h 835563"/>
                <a:gd name="connsiteX0-231" fmla="*/ 0 w 558698"/>
                <a:gd name="connsiteY0-232" fmla="*/ 835563 h 835563"/>
                <a:gd name="connsiteX1-233" fmla="*/ 175786 w 558698"/>
                <a:gd name="connsiteY1-234" fmla="*/ 831169 h 835563"/>
                <a:gd name="connsiteX2-235" fmla="*/ 536149 w 558698"/>
                <a:gd name="connsiteY2-236" fmla="*/ 145601 h 835563"/>
                <a:gd name="connsiteX3-237" fmla="*/ 531754 w 558698"/>
                <a:gd name="connsiteY3-238" fmla="*/ 22550 h 835563"/>
                <a:gd name="connsiteX4-239" fmla="*/ 408704 w 558698"/>
                <a:gd name="connsiteY4-240" fmla="*/ 26945 h 835563"/>
                <a:gd name="connsiteX5-241" fmla="*/ 0 w 558698"/>
                <a:gd name="connsiteY5-242" fmla="*/ 835563 h 8355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558698" h="835563">
                  <a:moveTo>
                    <a:pt x="0" y="835563"/>
                  </a:moveTo>
                  <a:lnTo>
                    <a:pt x="175786" y="831169"/>
                  </a:lnTo>
                  <a:cubicBezTo>
                    <a:pt x="210944" y="602646"/>
                    <a:pt x="342784" y="356545"/>
                    <a:pt x="536149" y="145601"/>
                  </a:cubicBezTo>
                  <a:cubicBezTo>
                    <a:pt x="566911" y="110444"/>
                    <a:pt x="566911" y="53313"/>
                    <a:pt x="531754" y="22550"/>
                  </a:cubicBezTo>
                  <a:cubicBezTo>
                    <a:pt x="496597" y="-8212"/>
                    <a:pt x="439466" y="-8212"/>
                    <a:pt x="408704" y="26945"/>
                  </a:cubicBezTo>
                  <a:cubicBezTo>
                    <a:pt x="294442" y="149996"/>
                    <a:pt x="48341" y="457622"/>
                    <a:pt x="0" y="83556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24" name="任意多边形: 形状 15"/>
            <p:cNvSpPr/>
            <p:nvPr/>
          </p:nvSpPr>
          <p:spPr>
            <a:xfrm>
              <a:off x="8132234" y="3907833"/>
              <a:ext cx="527360" cy="527360"/>
            </a:xfrm>
            <a:custGeom>
              <a:avLst/>
              <a:gdLst>
                <a:gd name="connsiteX0" fmla="*/ 415433 w 527359"/>
                <a:gd name="connsiteY0" fmla="*/ 283593 h 527359"/>
                <a:gd name="connsiteX1" fmla="*/ 283593 w 527359"/>
                <a:gd name="connsiteY1" fmla="*/ 415433 h 527359"/>
                <a:gd name="connsiteX2" fmla="*/ 151753 w 527359"/>
                <a:gd name="connsiteY2" fmla="*/ 283593 h 527359"/>
                <a:gd name="connsiteX3" fmla="*/ 283593 w 527359"/>
                <a:gd name="connsiteY3" fmla="*/ 151753 h 527359"/>
                <a:gd name="connsiteX4" fmla="*/ 415433 w 527359"/>
                <a:gd name="connsiteY4" fmla="*/ 283593 h 52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359" h="527359">
                  <a:moveTo>
                    <a:pt x="415433" y="283593"/>
                  </a:moveTo>
                  <a:cubicBezTo>
                    <a:pt x="415433" y="356406"/>
                    <a:pt x="356406" y="415433"/>
                    <a:pt x="283593" y="415433"/>
                  </a:cubicBezTo>
                  <a:cubicBezTo>
                    <a:pt x="210780" y="415433"/>
                    <a:pt x="151753" y="356406"/>
                    <a:pt x="151753" y="283593"/>
                  </a:cubicBezTo>
                  <a:cubicBezTo>
                    <a:pt x="151753" y="210780"/>
                    <a:pt x="210780" y="151753"/>
                    <a:pt x="283593" y="151753"/>
                  </a:cubicBezTo>
                  <a:cubicBezTo>
                    <a:pt x="356406" y="151753"/>
                    <a:pt x="415433" y="210780"/>
                    <a:pt x="415433" y="28359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25" name="任意多边形: 形状 16"/>
            <p:cNvSpPr/>
            <p:nvPr/>
          </p:nvSpPr>
          <p:spPr>
            <a:xfrm>
              <a:off x="8088287" y="3380474"/>
              <a:ext cx="615253" cy="703146"/>
            </a:xfrm>
            <a:custGeom>
              <a:avLst/>
              <a:gdLst>
                <a:gd name="connsiteX0" fmla="*/ 503326 w 615253"/>
                <a:gd name="connsiteY0" fmla="*/ 327540 h 703146"/>
                <a:gd name="connsiteX1" fmla="*/ 327540 w 615253"/>
                <a:gd name="connsiteY1" fmla="*/ 591220 h 703146"/>
                <a:gd name="connsiteX2" fmla="*/ 151753 w 615253"/>
                <a:gd name="connsiteY2" fmla="*/ 327540 h 703146"/>
                <a:gd name="connsiteX3" fmla="*/ 327540 w 615253"/>
                <a:gd name="connsiteY3" fmla="*/ 151753 h 703146"/>
                <a:gd name="connsiteX4" fmla="*/ 503326 w 615253"/>
                <a:gd name="connsiteY4" fmla="*/ 327540 h 7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253" h="703146">
                  <a:moveTo>
                    <a:pt x="503326" y="327540"/>
                  </a:moveTo>
                  <a:cubicBezTo>
                    <a:pt x="503326" y="424222"/>
                    <a:pt x="424222" y="591220"/>
                    <a:pt x="327540" y="591220"/>
                  </a:cubicBezTo>
                  <a:cubicBezTo>
                    <a:pt x="230857" y="591220"/>
                    <a:pt x="151753" y="424222"/>
                    <a:pt x="151753" y="327540"/>
                  </a:cubicBezTo>
                  <a:cubicBezTo>
                    <a:pt x="151753" y="230857"/>
                    <a:pt x="230857" y="151753"/>
                    <a:pt x="327540" y="151753"/>
                  </a:cubicBezTo>
                  <a:cubicBezTo>
                    <a:pt x="424222" y="151753"/>
                    <a:pt x="503326" y="230857"/>
                    <a:pt x="503326" y="327540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26" name="任意多边形: 形状 17"/>
            <p:cNvSpPr/>
            <p:nvPr/>
          </p:nvSpPr>
          <p:spPr>
            <a:xfrm>
              <a:off x="8088287" y="4259407"/>
              <a:ext cx="615253" cy="703146"/>
            </a:xfrm>
            <a:custGeom>
              <a:avLst/>
              <a:gdLst>
                <a:gd name="connsiteX0" fmla="*/ 151753 w 615253"/>
                <a:gd name="connsiteY0" fmla="*/ 415433 h 703146"/>
                <a:gd name="connsiteX1" fmla="*/ 327540 w 615253"/>
                <a:gd name="connsiteY1" fmla="*/ 151753 h 703146"/>
                <a:gd name="connsiteX2" fmla="*/ 503326 w 615253"/>
                <a:gd name="connsiteY2" fmla="*/ 415433 h 703146"/>
                <a:gd name="connsiteX3" fmla="*/ 327540 w 615253"/>
                <a:gd name="connsiteY3" fmla="*/ 591220 h 703146"/>
                <a:gd name="connsiteX4" fmla="*/ 151753 w 615253"/>
                <a:gd name="connsiteY4" fmla="*/ 415433 h 7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253" h="703146">
                  <a:moveTo>
                    <a:pt x="151753" y="415433"/>
                  </a:moveTo>
                  <a:cubicBezTo>
                    <a:pt x="151753" y="318750"/>
                    <a:pt x="230857" y="151753"/>
                    <a:pt x="327540" y="151753"/>
                  </a:cubicBezTo>
                  <a:cubicBezTo>
                    <a:pt x="424222" y="151753"/>
                    <a:pt x="503326" y="318750"/>
                    <a:pt x="503326" y="415433"/>
                  </a:cubicBezTo>
                  <a:cubicBezTo>
                    <a:pt x="503326" y="512116"/>
                    <a:pt x="424222" y="591220"/>
                    <a:pt x="327540" y="591220"/>
                  </a:cubicBezTo>
                  <a:cubicBezTo>
                    <a:pt x="230857" y="591220"/>
                    <a:pt x="151753" y="512116"/>
                    <a:pt x="151753" y="41543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27" name="任意多边形: 形状 18"/>
            <p:cNvSpPr/>
            <p:nvPr/>
          </p:nvSpPr>
          <p:spPr>
            <a:xfrm>
              <a:off x="7669795" y="3621181"/>
              <a:ext cx="703146" cy="659200"/>
            </a:xfrm>
            <a:custGeom>
              <a:avLst/>
              <a:gdLst>
                <a:gd name="connsiteX0" fmla="*/ 416433 w 703146"/>
                <a:gd name="connsiteY0" fmla="*/ 174726 h 659199"/>
                <a:gd name="connsiteX1" fmla="*/ 557062 w 703146"/>
                <a:gd name="connsiteY1" fmla="*/ 460379 h 659199"/>
                <a:gd name="connsiteX2" fmla="*/ 240646 w 703146"/>
                <a:gd name="connsiteY2" fmla="*/ 482353 h 659199"/>
                <a:gd name="connsiteX3" fmla="*/ 174726 w 703146"/>
                <a:gd name="connsiteY3" fmla="*/ 240646 h 659199"/>
                <a:gd name="connsiteX4" fmla="*/ 416433 w 703146"/>
                <a:gd name="connsiteY4" fmla="*/ 174726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416433" y="174726"/>
                  </a:moveTo>
                  <a:cubicBezTo>
                    <a:pt x="499931" y="223067"/>
                    <a:pt x="605403" y="376881"/>
                    <a:pt x="557062" y="460379"/>
                  </a:cubicBezTo>
                  <a:cubicBezTo>
                    <a:pt x="508720" y="543878"/>
                    <a:pt x="324145" y="530694"/>
                    <a:pt x="240646" y="482353"/>
                  </a:cubicBezTo>
                  <a:cubicBezTo>
                    <a:pt x="157147" y="434011"/>
                    <a:pt x="126385" y="324145"/>
                    <a:pt x="174726" y="240646"/>
                  </a:cubicBezTo>
                  <a:cubicBezTo>
                    <a:pt x="223067" y="157147"/>
                    <a:pt x="332934" y="126385"/>
                    <a:pt x="416433" y="174726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28" name="任意多边形: 形状 19"/>
            <p:cNvSpPr/>
            <p:nvPr/>
          </p:nvSpPr>
          <p:spPr>
            <a:xfrm>
              <a:off x="8440854" y="4089058"/>
              <a:ext cx="703146" cy="659200"/>
            </a:xfrm>
            <a:custGeom>
              <a:avLst/>
              <a:gdLst>
                <a:gd name="connsiteX0" fmla="*/ 304572 w 703146"/>
                <a:gd name="connsiteY0" fmla="*/ 497888 h 659199"/>
                <a:gd name="connsiteX1" fmla="*/ 163943 w 703146"/>
                <a:gd name="connsiteY1" fmla="*/ 212235 h 659199"/>
                <a:gd name="connsiteX2" fmla="*/ 480359 w 703146"/>
                <a:gd name="connsiteY2" fmla="*/ 190262 h 659199"/>
                <a:gd name="connsiteX3" fmla="*/ 546279 w 703146"/>
                <a:gd name="connsiteY3" fmla="*/ 431968 h 659199"/>
                <a:gd name="connsiteX4" fmla="*/ 304572 w 703146"/>
                <a:gd name="connsiteY4" fmla="*/ 497888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304572" y="497888"/>
                  </a:moveTo>
                  <a:cubicBezTo>
                    <a:pt x="221074" y="449547"/>
                    <a:pt x="115602" y="295734"/>
                    <a:pt x="163943" y="212235"/>
                  </a:cubicBezTo>
                  <a:cubicBezTo>
                    <a:pt x="212284" y="128737"/>
                    <a:pt x="396860" y="141920"/>
                    <a:pt x="480359" y="190262"/>
                  </a:cubicBezTo>
                  <a:cubicBezTo>
                    <a:pt x="563858" y="238603"/>
                    <a:pt x="594620" y="348470"/>
                    <a:pt x="546279" y="431968"/>
                  </a:cubicBezTo>
                  <a:cubicBezTo>
                    <a:pt x="497938" y="515467"/>
                    <a:pt x="388071" y="546230"/>
                    <a:pt x="304572" y="497888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29" name="任意多边形: 形状 20"/>
            <p:cNvSpPr/>
            <p:nvPr/>
          </p:nvSpPr>
          <p:spPr>
            <a:xfrm>
              <a:off x="7669795" y="4089058"/>
              <a:ext cx="703146" cy="659200"/>
            </a:xfrm>
            <a:custGeom>
              <a:avLst/>
              <a:gdLst>
                <a:gd name="connsiteX0" fmla="*/ 240646 w 703146"/>
                <a:gd name="connsiteY0" fmla="*/ 190262 h 659199"/>
                <a:gd name="connsiteX1" fmla="*/ 557062 w 703146"/>
                <a:gd name="connsiteY1" fmla="*/ 212235 h 659199"/>
                <a:gd name="connsiteX2" fmla="*/ 416433 w 703146"/>
                <a:gd name="connsiteY2" fmla="*/ 497888 h 659199"/>
                <a:gd name="connsiteX3" fmla="*/ 174726 w 703146"/>
                <a:gd name="connsiteY3" fmla="*/ 431968 h 659199"/>
                <a:gd name="connsiteX4" fmla="*/ 240646 w 703146"/>
                <a:gd name="connsiteY4" fmla="*/ 190262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240646" y="190262"/>
                  </a:moveTo>
                  <a:cubicBezTo>
                    <a:pt x="324145" y="141920"/>
                    <a:pt x="508720" y="128737"/>
                    <a:pt x="557062" y="212235"/>
                  </a:cubicBezTo>
                  <a:cubicBezTo>
                    <a:pt x="605403" y="295734"/>
                    <a:pt x="499931" y="449547"/>
                    <a:pt x="416433" y="497888"/>
                  </a:cubicBezTo>
                  <a:cubicBezTo>
                    <a:pt x="332934" y="546230"/>
                    <a:pt x="223067" y="515467"/>
                    <a:pt x="174726" y="431968"/>
                  </a:cubicBezTo>
                  <a:cubicBezTo>
                    <a:pt x="126385" y="348470"/>
                    <a:pt x="157147" y="238603"/>
                    <a:pt x="240646" y="190262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30" name="任意多边形: 形状 21"/>
            <p:cNvSpPr/>
            <p:nvPr/>
          </p:nvSpPr>
          <p:spPr>
            <a:xfrm>
              <a:off x="8440854" y="3621182"/>
              <a:ext cx="703146" cy="659200"/>
            </a:xfrm>
            <a:custGeom>
              <a:avLst/>
              <a:gdLst>
                <a:gd name="connsiteX0" fmla="*/ 480359 w 703146"/>
                <a:gd name="connsiteY0" fmla="*/ 482353 h 659199"/>
                <a:gd name="connsiteX1" fmla="*/ 163943 w 703146"/>
                <a:gd name="connsiteY1" fmla="*/ 460379 h 659199"/>
                <a:gd name="connsiteX2" fmla="*/ 304572 w 703146"/>
                <a:gd name="connsiteY2" fmla="*/ 174726 h 659199"/>
                <a:gd name="connsiteX3" fmla="*/ 546279 w 703146"/>
                <a:gd name="connsiteY3" fmla="*/ 240646 h 659199"/>
                <a:gd name="connsiteX4" fmla="*/ 480359 w 703146"/>
                <a:gd name="connsiteY4" fmla="*/ 482353 h 65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46" h="659199">
                  <a:moveTo>
                    <a:pt x="480359" y="482353"/>
                  </a:moveTo>
                  <a:cubicBezTo>
                    <a:pt x="396860" y="530694"/>
                    <a:pt x="212284" y="543878"/>
                    <a:pt x="163943" y="460379"/>
                  </a:cubicBezTo>
                  <a:cubicBezTo>
                    <a:pt x="115602" y="376881"/>
                    <a:pt x="221074" y="223067"/>
                    <a:pt x="304572" y="174726"/>
                  </a:cubicBezTo>
                  <a:cubicBezTo>
                    <a:pt x="388071" y="126385"/>
                    <a:pt x="497938" y="157147"/>
                    <a:pt x="546279" y="240646"/>
                  </a:cubicBezTo>
                  <a:cubicBezTo>
                    <a:pt x="594620" y="324145"/>
                    <a:pt x="563858" y="434011"/>
                    <a:pt x="480359" y="482353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26" name="组合 25" hidden="1"/>
          <p:cNvGrpSpPr/>
          <p:nvPr/>
        </p:nvGrpSpPr>
        <p:grpSpPr>
          <a:xfrm>
            <a:off x="2499995" y="1258570"/>
            <a:ext cx="1630045" cy="3663950"/>
            <a:chOff x="7396749" y="2076574"/>
            <a:chExt cx="1474206" cy="3376802"/>
          </a:xfrm>
          <a:solidFill>
            <a:srgbClr val="CE292F">
              <a:alpha val="0"/>
            </a:srgbClr>
          </a:solidFill>
        </p:grpSpPr>
        <p:grpSp>
          <p:nvGrpSpPr>
            <p:cNvPr id="27" name="组合 29"/>
            <p:cNvGrpSpPr/>
            <p:nvPr/>
          </p:nvGrpSpPr>
          <p:grpSpPr>
            <a:xfrm rot="1951270">
              <a:off x="7396749" y="2076574"/>
              <a:ext cx="1474206" cy="2098423"/>
              <a:chOff x="4513548" y="2492896"/>
              <a:chExt cx="1474206" cy="1582079"/>
            </a:xfrm>
            <a:grpFill/>
          </p:grpSpPr>
          <p:sp>
            <p:nvSpPr>
              <p:cNvPr id="28" name="任意多边形: 形状 7"/>
              <p:cNvSpPr/>
              <p:nvPr/>
            </p:nvSpPr>
            <p:spPr>
              <a:xfrm>
                <a:off x="4975987" y="3020256"/>
                <a:ext cx="527360" cy="527360"/>
              </a:xfrm>
              <a:custGeom>
                <a:avLst/>
                <a:gdLst>
                  <a:gd name="connsiteX0" fmla="*/ 415433 w 527359"/>
                  <a:gd name="connsiteY0" fmla="*/ 283593 h 527359"/>
                  <a:gd name="connsiteX1" fmla="*/ 283593 w 527359"/>
                  <a:gd name="connsiteY1" fmla="*/ 415433 h 527359"/>
                  <a:gd name="connsiteX2" fmla="*/ 151753 w 527359"/>
                  <a:gd name="connsiteY2" fmla="*/ 283593 h 527359"/>
                  <a:gd name="connsiteX3" fmla="*/ 283593 w 527359"/>
                  <a:gd name="connsiteY3" fmla="*/ 151753 h 527359"/>
                  <a:gd name="connsiteX4" fmla="*/ 415433 w 527359"/>
                  <a:gd name="connsiteY4" fmla="*/ 283593 h 527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359" h="527359">
                    <a:moveTo>
                      <a:pt x="415433" y="283593"/>
                    </a:moveTo>
                    <a:cubicBezTo>
                      <a:pt x="415433" y="356406"/>
                      <a:pt x="356406" y="415433"/>
                      <a:pt x="283593" y="415433"/>
                    </a:cubicBezTo>
                    <a:cubicBezTo>
                      <a:pt x="210780" y="415433"/>
                      <a:pt x="151753" y="356406"/>
                      <a:pt x="151753" y="283593"/>
                    </a:cubicBezTo>
                    <a:cubicBezTo>
                      <a:pt x="151753" y="210780"/>
                      <a:pt x="210780" y="151753"/>
                      <a:pt x="283593" y="151753"/>
                    </a:cubicBezTo>
                    <a:cubicBezTo>
                      <a:pt x="356406" y="151753"/>
                      <a:pt x="415433" y="210780"/>
                      <a:pt x="415433" y="283593"/>
                    </a:cubicBezTo>
                    <a:close/>
                  </a:path>
                </a:pathLst>
              </a:custGeom>
              <a:grpFill/>
              <a:ln w="4385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9" name="任意多边形: 形状 9"/>
              <p:cNvSpPr/>
              <p:nvPr/>
            </p:nvSpPr>
            <p:spPr>
              <a:xfrm>
                <a:off x="4932040" y="2492896"/>
                <a:ext cx="615253" cy="703146"/>
              </a:xfrm>
              <a:custGeom>
                <a:avLst/>
                <a:gdLst>
                  <a:gd name="connsiteX0" fmla="*/ 503326 w 615253"/>
                  <a:gd name="connsiteY0" fmla="*/ 327540 h 703146"/>
                  <a:gd name="connsiteX1" fmla="*/ 327540 w 615253"/>
                  <a:gd name="connsiteY1" fmla="*/ 591220 h 703146"/>
                  <a:gd name="connsiteX2" fmla="*/ 151753 w 615253"/>
                  <a:gd name="connsiteY2" fmla="*/ 327540 h 703146"/>
                  <a:gd name="connsiteX3" fmla="*/ 327540 w 615253"/>
                  <a:gd name="connsiteY3" fmla="*/ 151753 h 703146"/>
                  <a:gd name="connsiteX4" fmla="*/ 503326 w 615253"/>
                  <a:gd name="connsiteY4" fmla="*/ 327540 h 703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253" h="703146">
                    <a:moveTo>
                      <a:pt x="503326" y="327540"/>
                    </a:moveTo>
                    <a:cubicBezTo>
                      <a:pt x="503326" y="424223"/>
                      <a:pt x="424223" y="591220"/>
                      <a:pt x="327540" y="591220"/>
                    </a:cubicBezTo>
                    <a:cubicBezTo>
                      <a:pt x="230857" y="591220"/>
                      <a:pt x="151753" y="424223"/>
                      <a:pt x="151753" y="327540"/>
                    </a:cubicBezTo>
                    <a:cubicBezTo>
                      <a:pt x="151753" y="230857"/>
                      <a:pt x="230857" y="151753"/>
                      <a:pt x="327540" y="151753"/>
                    </a:cubicBezTo>
                    <a:cubicBezTo>
                      <a:pt x="424223" y="151753"/>
                      <a:pt x="503326" y="230857"/>
                      <a:pt x="503326" y="327540"/>
                    </a:cubicBezTo>
                    <a:close/>
                  </a:path>
                </a:pathLst>
              </a:custGeom>
              <a:grpFill/>
              <a:ln w="4385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" name="任意多边形: 形状 10"/>
              <p:cNvSpPr/>
              <p:nvPr/>
            </p:nvSpPr>
            <p:spPr>
              <a:xfrm>
                <a:off x="4932040" y="3371829"/>
                <a:ext cx="615253" cy="703146"/>
              </a:xfrm>
              <a:custGeom>
                <a:avLst/>
                <a:gdLst>
                  <a:gd name="connsiteX0" fmla="*/ 151753 w 615253"/>
                  <a:gd name="connsiteY0" fmla="*/ 415433 h 703146"/>
                  <a:gd name="connsiteX1" fmla="*/ 327540 w 615253"/>
                  <a:gd name="connsiteY1" fmla="*/ 151753 h 703146"/>
                  <a:gd name="connsiteX2" fmla="*/ 503326 w 615253"/>
                  <a:gd name="connsiteY2" fmla="*/ 415433 h 703146"/>
                  <a:gd name="connsiteX3" fmla="*/ 327540 w 615253"/>
                  <a:gd name="connsiteY3" fmla="*/ 591220 h 703146"/>
                  <a:gd name="connsiteX4" fmla="*/ 151753 w 615253"/>
                  <a:gd name="connsiteY4" fmla="*/ 415433 h 703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253" h="703146">
                    <a:moveTo>
                      <a:pt x="151753" y="415433"/>
                    </a:moveTo>
                    <a:cubicBezTo>
                      <a:pt x="151753" y="318750"/>
                      <a:pt x="230857" y="151753"/>
                      <a:pt x="327540" y="151753"/>
                    </a:cubicBezTo>
                    <a:cubicBezTo>
                      <a:pt x="424223" y="151753"/>
                      <a:pt x="503326" y="318750"/>
                      <a:pt x="503326" y="415433"/>
                    </a:cubicBezTo>
                    <a:cubicBezTo>
                      <a:pt x="503326" y="512116"/>
                      <a:pt x="424223" y="591220"/>
                      <a:pt x="327540" y="591220"/>
                    </a:cubicBezTo>
                    <a:cubicBezTo>
                      <a:pt x="230857" y="591220"/>
                      <a:pt x="151753" y="512116"/>
                      <a:pt x="151753" y="415433"/>
                    </a:cubicBezTo>
                    <a:close/>
                  </a:path>
                </a:pathLst>
              </a:custGeom>
              <a:grpFill/>
              <a:ln w="4385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1" name="任意多边形: 形状 11"/>
              <p:cNvSpPr/>
              <p:nvPr/>
            </p:nvSpPr>
            <p:spPr>
              <a:xfrm>
                <a:off x="4513548" y="2733603"/>
                <a:ext cx="703146" cy="659200"/>
              </a:xfrm>
              <a:custGeom>
                <a:avLst/>
                <a:gdLst>
                  <a:gd name="connsiteX0" fmla="*/ 416433 w 703146"/>
                  <a:gd name="connsiteY0" fmla="*/ 174726 h 659199"/>
                  <a:gd name="connsiteX1" fmla="*/ 557062 w 703146"/>
                  <a:gd name="connsiteY1" fmla="*/ 460379 h 659199"/>
                  <a:gd name="connsiteX2" fmla="*/ 240646 w 703146"/>
                  <a:gd name="connsiteY2" fmla="*/ 482353 h 659199"/>
                  <a:gd name="connsiteX3" fmla="*/ 174726 w 703146"/>
                  <a:gd name="connsiteY3" fmla="*/ 240646 h 659199"/>
                  <a:gd name="connsiteX4" fmla="*/ 416433 w 703146"/>
                  <a:gd name="connsiteY4" fmla="*/ 174726 h 65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146" h="659199">
                    <a:moveTo>
                      <a:pt x="416433" y="174726"/>
                    </a:moveTo>
                    <a:cubicBezTo>
                      <a:pt x="499931" y="223067"/>
                      <a:pt x="605403" y="376881"/>
                      <a:pt x="557062" y="460379"/>
                    </a:cubicBezTo>
                    <a:cubicBezTo>
                      <a:pt x="508721" y="543878"/>
                      <a:pt x="324145" y="530694"/>
                      <a:pt x="240646" y="482353"/>
                    </a:cubicBezTo>
                    <a:cubicBezTo>
                      <a:pt x="157147" y="434011"/>
                      <a:pt x="126385" y="324145"/>
                      <a:pt x="174726" y="240646"/>
                    </a:cubicBezTo>
                    <a:cubicBezTo>
                      <a:pt x="223067" y="157147"/>
                      <a:pt x="332934" y="126385"/>
                      <a:pt x="416433" y="174726"/>
                    </a:cubicBezTo>
                    <a:close/>
                  </a:path>
                </a:pathLst>
              </a:custGeom>
              <a:grpFill/>
              <a:ln w="4385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2" name="任意多边形: 形状 12"/>
              <p:cNvSpPr/>
              <p:nvPr/>
            </p:nvSpPr>
            <p:spPr>
              <a:xfrm>
                <a:off x="5284608" y="3201480"/>
                <a:ext cx="703146" cy="659200"/>
              </a:xfrm>
              <a:custGeom>
                <a:avLst/>
                <a:gdLst>
                  <a:gd name="connsiteX0" fmla="*/ 304572 w 703146"/>
                  <a:gd name="connsiteY0" fmla="*/ 497888 h 659199"/>
                  <a:gd name="connsiteX1" fmla="*/ 163943 w 703146"/>
                  <a:gd name="connsiteY1" fmla="*/ 212235 h 659199"/>
                  <a:gd name="connsiteX2" fmla="*/ 480359 w 703146"/>
                  <a:gd name="connsiteY2" fmla="*/ 190262 h 659199"/>
                  <a:gd name="connsiteX3" fmla="*/ 546279 w 703146"/>
                  <a:gd name="connsiteY3" fmla="*/ 431968 h 659199"/>
                  <a:gd name="connsiteX4" fmla="*/ 304572 w 703146"/>
                  <a:gd name="connsiteY4" fmla="*/ 497888 h 65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146" h="659199">
                    <a:moveTo>
                      <a:pt x="304572" y="497888"/>
                    </a:moveTo>
                    <a:cubicBezTo>
                      <a:pt x="221074" y="449547"/>
                      <a:pt x="115602" y="295734"/>
                      <a:pt x="163943" y="212235"/>
                    </a:cubicBezTo>
                    <a:cubicBezTo>
                      <a:pt x="212284" y="128737"/>
                      <a:pt x="396860" y="141920"/>
                      <a:pt x="480359" y="190262"/>
                    </a:cubicBezTo>
                    <a:cubicBezTo>
                      <a:pt x="563858" y="238603"/>
                      <a:pt x="594620" y="348470"/>
                      <a:pt x="546279" y="431968"/>
                    </a:cubicBezTo>
                    <a:cubicBezTo>
                      <a:pt x="497938" y="515467"/>
                      <a:pt x="388071" y="546230"/>
                      <a:pt x="304572" y="497888"/>
                    </a:cubicBezTo>
                    <a:close/>
                  </a:path>
                </a:pathLst>
              </a:custGeom>
              <a:grpFill/>
              <a:ln w="4385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3" name="任意多边形: 形状 13"/>
              <p:cNvSpPr/>
              <p:nvPr/>
            </p:nvSpPr>
            <p:spPr>
              <a:xfrm>
                <a:off x="4513548" y="3201480"/>
                <a:ext cx="703146" cy="659200"/>
              </a:xfrm>
              <a:custGeom>
                <a:avLst/>
                <a:gdLst>
                  <a:gd name="connsiteX0" fmla="*/ 240646 w 703146"/>
                  <a:gd name="connsiteY0" fmla="*/ 190262 h 659199"/>
                  <a:gd name="connsiteX1" fmla="*/ 557062 w 703146"/>
                  <a:gd name="connsiteY1" fmla="*/ 212235 h 659199"/>
                  <a:gd name="connsiteX2" fmla="*/ 416433 w 703146"/>
                  <a:gd name="connsiteY2" fmla="*/ 497888 h 659199"/>
                  <a:gd name="connsiteX3" fmla="*/ 174726 w 703146"/>
                  <a:gd name="connsiteY3" fmla="*/ 431968 h 659199"/>
                  <a:gd name="connsiteX4" fmla="*/ 240646 w 703146"/>
                  <a:gd name="connsiteY4" fmla="*/ 190262 h 65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146" h="659199">
                    <a:moveTo>
                      <a:pt x="240646" y="190262"/>
                    </a:moveTo>
                    <a:cubicBezTo>
                      <a:pt x="324145" y="141920"/>
                      <a:pt x="508721" y="128737"/>
                      <a:pt x="557062" y="212235"/>
                    </a:cubicBezTo>
                    <a:cubicBezTo>
                      <a:pt x="605403" y="295734"/>
                      <a:pt x="499931" y="449547"/>
                      <a:pt x="416433" y="497888"/>
                    </a:cubicBezTo>
                    <a:cubicBezTo>
                      <a:pt x="332934" y="546230"/>
                      <a:pt x="223067" y="515467"/>
                      <a:pt x="174726" y="431968"/>
                    </a:cubicBezTo>
                    <a:cubicBezTo>
                      <a:pt x="126385" y="348470"/>
                      <a:pt x="157147" y="238603"/>
                      <a:pt x="240646" y="190262"/>
                    </a:cubicBezTo>
                    <a:close/>
                  </a:path>
                </a:pathLst>
              </a:custGeom>
              <a:grpFill/>
              <a:ln w="4385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4" name="任意多边形: 形状 14"/>
              <p:cNvSpPr/>
              <p:nvPr/>
            </p:nvSpPr>
            <p:spPr>
              <a:xfrm>
                <a:off x="5284608" y="2733603"/>
                <a:ext cx="703146" cy="659200"/>
              </a:xfrm>
              <a:custGeom>
                <a:avLst/>
                <a:gdLst>
                  <a:gd name="connsiteX0" fmla="*/ 480359 w 703146"/>
                  <a:gd name="connsiteY0" fmla="*/ 482353 h 659199"/>
                  <a:gd name="connsiteX1" fmla="*/ 163943 w 703146"/>
                  <a:gd name="connsiteY1" fmla="*/ 460379 h 659199"/>
                  <a:gd name="connsiteX2" fmla="*/ 304572 w 703146"/>
                  <a:gd name="connsiteY2" fmla="*/ 174726 h 659199"/>
                  <a:gd name="connsiteX3" fmla="*/ 546279 w 703146"/>
                  <a:gd name="connsiteY3" fmla="*/ 240646 h 659199"/>
                  <a:gd name="connsiteX4" fmla="*/ 480359 w 703146"/>
                  <a:gd name="connsiteY4" fmla="*/ 482353 h 65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146" h="659199">
                    <a:moveTo>
                      <a:pt x="480359" y="482353"/>
                    </a:moveTo>
                    <a:cubicBezTo>
                      <a:pt x="396860" y="530694"/>
                      <a:pt x="212284" y="543878"/>
                      <a:pt x="163943" y="460379"/>
                    </a:cubicBezTo>
                    <a:cubicBezTo>
                      <a:pt x="115602" y="376881"/>
                      <a:pt x="221074" y="223067"/>
                      <a:pt x="304572" y="174726"/>
                    </a:cubicBezTo>
                    <a:cubicBezTo>
                      <a:pt x="388071" y="126385"/>
                      <a:pt x="497938" y="157147"/>
                      <a:pt x="546279" y="240646"/>
                    </a:cubicBezTo>
                    <a:cubicBezTo>
                      <a:pt x="594620" y="324145"/>
                      <a:pt x="563858" y="434011"/>
                      <a:pt x="480359" y="482353"/>
                    </a:cubicBezTo>
                    <a:close/>
                  </a:path>
                </a:pathLst>
              </a:custGeom>
              <a:grpFill/>
              <a:ln w="4385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sp>
          <p:nvSpPr>
            <p:cNvPr id="35" name="任意多边形: 形状 23"/>
            <p:cNvSpPr/>
            <p:nvPr/>
          </p:nvSpPr>
          <p:spPr>
            <a:xfrm rot="1590271">
              <a:off x="7594346" y="3779960"/>
              <a:ext cx="292011" cy="1673416"/>
            </a:xfrm>
            <a:custGeom>
              <a:avLst/>
              <a:gdLst>
                <a:gd name="connsiteX0" fmla="*/ 1993118 w 2285225"/>
                <a:gd name="connsiteY0" fmla="*/ 982922 h 1450239"/>
                <a:gd name="connsiteX1" fmla="*/ 1342707 w 2285225"/>
                <a:gd name="connsiteY1" fmla="*/ 982922 h 1450239"/>
                <a:gd name="connsiteX2" fmla="*/ 1703070 w 2285225"/>
                <a:gd name="connsiteY2" fmla="*/ 297354 h 1450239"/>
                <a:gd name="connsiteX3" fmla="*/ 1698675 w 2285225"/>
                <a:gd name="connsiteY3" fmla="*/ 174303 h 1450239"/>
                <a:gd name="connsiteX4" fmla="*/ 1575625 w 2285225"/>
                <a:gd name="connsiteY4" fmla="*/ 178698 h 1450239"/>
                <a:gd name="connsiteX5" fmla="*/ 1166921 w 2285225"/>
                <a:gd name="connsiteY5" fmla="*/ 987316 h 1450239"/>
                <a:gd name="connsiteX6" fmla="*/ 872478 w 2285225"/>
                <a:gd name="connsiteY6" fmla="*/ 987316 h 1450239"/>
                <a:gd name="connsiteX7" fmla="*/ 608798 w 2285225"/>
                <a:gd name="connsiteY7" fmla="*/ 574218 h 1450239"/>
                <a:gd name="connsiteX8" fmla="*/ 485748 w 2285225"/>
                <a:gd name="connsiteY8" fmla="*/ 569823 h 1450239"/>
                <a:gd name="connsiteX9" fmla="*/ 481353 w 2285225"/>
                <a:gd name="connsiteY9" fmla="*/ 692874 h 1450239"/>
                <a:gd name="connsiteX10" fmla="*/ 692297 w 2285225"/>
                <a:gd name="connsiteY10" fmla="*/ 982922 h 1450239"/>
                <a:gd name="connsiteX11" fmla="*/ 327540 w 2285225"/>
                <a:gd name="connsiteY11" fmla="*/ 982922 h 1450239"/>
                <a:gd name="connsiteX12" fmla="*/ 151753 w 2285225"/>
                <a:gd name="connsiteY12" fmla="*/ 1158708 h 1450239"/>
                <a:gd name="connsiteX13" fmla="*/ 151753 w 2285225"/>
                <a:gd name="connsiteY13" fmla="*/ 1334495 h 1450239"/>
                <a:gd name="connsiteX14" fmla="*/ 2173299 w 2285225"/>
                <a:gd name="connsiteY14" fmla="*/ 1334495 h 1450239"/>
                <a:gd name="connsiteX15" fmla="*/ 2173299 w 2285225"/>
                <a:gd name="connsiteY15" fmla="*/ 1158708 h 1450239"/>
                <a:gd name="connsiteX16" fmla="*/ 1993118 w 2285225"/>
                <a:gd name="connsiteY16" fmla="*/ 982922 h 1450239"/>
                <a:gd name="connsiteX0-1" fmla="*/ 1841365 w 2021546"/>
                <a:gd name="connsiteY0-2" fmla="*/ 831169 h 1182742"/>
                <a:gd name="connsiteX1-3" fmla="*/ 1190954 w 2021546"/>
                <a:gd name="connsiteY1-4" fmla="*/ 831169 h 1182742"/>
                <a:gd name="connsiteX2-5" fmla="*/ 1551317 w 2021546"/>
                <a:gd name="connsiteY2-6" fmla="*/ 145601 h 1182742"/>
                <a:gd name="connsiteX3-7" fmla="*/ 1546922 w 2021546"/>
                <a:gd name="connsiteY3-8" fmla="*/ 22550 h 1182742"/>
                <a:gd name="connsiteX4-9" fmla="*/ 1423872 w 2021546"/>
                <a:gd name="connsiteY4-10" fmla="*/ 26945 h 1182742"/>
                <a:gd name="connsiteX5-11" fmla="*/ 1015168 w 2021546"/>
                <a:gd name="connsiteY5-12" fmla="*/ 835563 h 1182742"/>
                <a:gd name="connsiteX6-13" fmla="*/ 720725 w 2021546"/>
                <a:gd name="connsiteY6-14" fmla="*/ 835563 h 1182742"/>
                <a:gd name="connsiteX7-15" fmla="*/ 457045 w 2021546"/>
                <a:gd name="connsiteY7-16" fmla="*/ 422465 h 1182742"/>
                <a:gd name="connsiteX8-17" fmla="*/ 333995 w 2021546"/>
                <a:gd name="connsiteY8-18" fmla="*/ 418070 h 1182742"/>
                <a:gd name="connsiteX9-19" fmla="*/ 329600 w 2021546"/>
                <a:gd name="connsiteY9-20" fmla="*/ 541121 h 1182742"/>
                <a:gd name="connsiteX10-21" fmla="*/ 540544 w 2021546"/>
                <a:gd name="connsiteY10-22" fmla="*/ 831169 h 1182742"/>
                <a:gd name="connsiteX11-23" fmla="*/ 175787 w 2021546"/>
                <a:gd name="connsiteY11-24" fmla="*/ 831169 h 1182742"/>
                <a:gd name="connsiteX12-25" fmla="*/ 0 w 2021546"/>
                <a:gd name="connsiteY12-26" fmla="*/ 1006955 h 1182742"/>
                <a:gd name="connsiteX13-27" fmla="*/ 0 w 2021546"/>
                <a:gd name="connsiteY13-28" fmla="*/ 1182742 h 1182742"/>
                <a:gd name="connsiteX14-29" fmla="*/ 2021546 w 2021546"/>
                <a:gd name="connsiteY14-30" fmla="*/ 1006955 h 1182742"/>
                <a:gd name="connsiteX15-31" fmla="*/ 1841365 w 2021546"/>
                <a:gd name="connsiteY15-32" fmla="*/ 831169 h 1182742"/>
                <a:gd name="connsiteX0-33" fmla="*/ 1841365 w 1841365"/>
                <a:gd name="connsiteY0-34" fmla="*/ 831169 h 1182742"/>
                <a:gd name="connsiteX1-35" fmla="*/ 1190954 w 1841365"/>
                <a:gd name="connsiteY1-36" fmla="*/ 831169 h 1182742"/>
                <a:gd name="connsiteX2-37" fmla="*/ 1551317 w 1841365"/>
                <a:gd name="connsiteY2-38" fmla="*/ 145601 h 1182742"/>
                <a:gd name="connsiteX3-39" fmla="*/ 1546922 w 1841365"/>
                <a:gd name="connsiteY3-40" fmla="*/ 22550 h 1182742"/>
                <a:gd name="connsiteX4-41" fmla="*/ 1423872 w 1841365"/>
                <a:gd name="connsiteY4-42" fmla="*/ 26945 h 1182742"/>
                <a:gd name="connsiteX5-43" fmla="*/ 1015168 w 1841365"/>
                <a:gd name="connsiteY5-44" fmla="*/ 835563 h 1182742"/>
                <a:gd name="connsiteX6-45" fmla="*/ 720725 w 1841365"/>
                <a:gd name="connsiteY6-46" fmla="*/ 835563 h 1182742"/>
                <a:gd name="connsiteX7-47" fmla="*/ 457045 w 1841365"/>
                <a:gd name="connsiteY7-48" fmla="*/ 422465 h 1182742"/>
                <a:gd name="connsiteX8-49" fmla="*/ 333995 w 1841365"/>
                <a:gd name="connsiteY8-50" fmla="*/ 418070 h 1182742"/>
                <a:gd name="connsiteX9-51" fmla="*/ 329600 w 1841365"/>
                <a:gd name="connsiteY9-52" fmla="*/ 541121 h 1182742"/>
                <a:gd name="connsiteX10-53" fmla="*/ 540544 w 1841365"/>
                <a:gd name="connsiteY10-54" fmla="*/ 831169 h 1182742"/>
                <a:gd name="connsiteX11-55" fmla="*/ 175787 w 1841365"/>
                <a:gd name="connsiteY11-56" fmla="*/ 831169 h 1182742"/>
                <a:gd name="connsiteX12-57" fmla="*/ 0 w 1841365"/>
                <a:gd name="connsiteY12-58" fmla="*/ 1006955 h 1182742"/>
                <a:gd name="connsiteX13-59" fmla="*/ 0 w 1841365"/>
                <a:gd name="connsiteY13-60" fmla="*/ 1182742 h 1182742"/>
                <a:gd name="connsiteX14-61" fmla="*/ 1841365 w 1841365"/>
                <a:gd name="connsiteY14-62" fmla="*/ 831169 h 1182742"/>
                <a:gd name="connsiteX0-63" fmla="*/ 0 w 1573866"/>
                <a:gd name="connsiteY0-64" fmla="*/ 1182742 h 1182742"/>
                <a:gd name="connsiteX1-65" fmla="*/ 1190954 w 1573866"/>
                <a:gd name="connsiteY1-66" fmla="*/ 831169 h 1182742"/>
                <a:gd name="connsiteX2-67" fmla="*/ 1551317 w 1573866"/>
                <a:gd name="connsiteY2-68" fmla="*/ 145601 h 1182742"/>
                <a:gd name="connsiteX3-69" fmla="*/ 1546922 w 1573866"/>
                <a:gd name="connsiteY3-70" fmla="*/ 22550 h 1182742"/>
                <a:gd name="connsiteX4-71" fmla="*/ 1423872 w 1573866"/>
                <a:gd name="connsiteY4-72" fmla="*/ 26945 h 1182742"/>
                <a:gd name="connsiteX5-73" fmla="*/ 1015168 w 1573866"/>
                <a:gd name="connsiteY5-74" fmla="*/ 835563 h 1182742"/>
                <a:gd name="connsiteX6-75" fmla="*/ 720725 w 1573866"/>
                <a:gd name="connsiteY6-76" fmla="*/ 835563 h 1182742"/>
                <a:gd name="connsiteX7-77" fmla="*/ 457045 w 1573866"/>
                <a:gd name="connsiteY7-78" fmla="*/ 422465 h 1182742"/>
                <a:gd name="connsiteX8-79" fmla="*/ 333995 w 1573866"/>
                <a:gd name="connsiteY8-80" fmla="*/ 418070 h 1182742"/>
                <a:gd name="connsiteX9-81" fmla="*/ 329600 w 1573866"/>
                <a:gd name="connsiteY9-82" fmla="*/ 541121 h 1182742"/>
                <a:gd name="connsiteX10-83" fmla="*/ 540544 w 1573866"/>
                <a:gd name="connsiteY10-84" fmla="*/ 831169 h 1182742"/>
                <a:gd name="connsiteX11-85" fmla="*/ 175787 w 1573866"/>
                <a:gd name="connsiteY11-86" fmla="*/ 831169 h 1182742"/>
                <a:gd name="connsiteX12-87" fmla="*/ 0 w 1573866"/>
                <a:gd name="connsiteY12-88" fmla="*/ 1006955 h 1182742"/>
                <a:gd name="connsiteX13-89" fmla="*/ 0 w 1573866"/>
                <a:gd name="connsiteY13-90" fmla="*/ 1182742 h 1182742"/>
                <a:gd name="connsiteX0-91" fmla="*/ 0 w 1573866"/>
                <a:gd name="connsiteY0-92" fmla="*/ 1006955 h 1006955"/>
                <a:gd name="connsiteX1-93" fmla="*/ 1190954 w 1573866"/>
                <a:gd name="connsiteY1-94" fmla="*/ 831169 h 1006955"/>
                <a:gd name="connsiteX2-95" fmla="*/ 1551317 w 1573866"/>
                <a:gd name="connsiteY2-96" fmla="*/ 145601 h 1006955"/>
                <a:gd name="connsiteX3-97" fmla="*/ 1546922 w 1573866"/>
                <a:gd name="connsiteY3-98" fmla="*/ 22550 h 1006955"/>
                <a:gd name="connsiteX4-99" fmla="*/ 1423872 w 1573866"/>
                <a:gd name="connsiteY4-100" fmla="*/ 26945 h 1006955"/>
                <a:gd name="connsiteX5-101" fmla="*/ 1015168 w 1573866"/>
                <a:gd name="connsiteY5-102" fmla="*/ 835563 h 1006955"/>
                <a:gd name="connsiteX6-103" fmla="*/ 720725 w 1573866"/>
                <a:gd name="connsiteY6-104" fmla="*/ 835563 h 1006955"/>
                <a:gd name="connsiteX7-105" fmla="*/ 457045 w 1573866"/>
                <a:gd name="connsiteY7-106" fmla="*/ 422465 h 1006955"/>
                <a:gd name="connsiteX8-107" fmla="*/ 333995 w 1573866"/>
                <a:gd name="connsiteY8-108" fmla="*/ 418070 h 1006955"/>
                <a:gd name="connsiteX9-109" fmla="*/ 329600 w 1573866"/>
                <a:gd name="connsiteY9-110" fmla="*/ 541121 h 1006955"/>
                <a:gd name="connsiteX10-111" fmla="*/ 540544 w 1573866"/>
                <a:gd name="connsiteY10-112" fmla="*/ 831169 h 1006955"/>
                <a:gd name="connsiteX11-113" fmla="*/ 175787 w 1573866"/>
                <a:gd name="connsiteY11-114" fmla="*/ 831169 h 1006955"/>
                <a:gd name="connsiteX12-115" fmla="*/ 0 w 1573866"/>
                <a:gd name="connsiteY12-116" fmla="*/ 1006955 h 1006955"/>
                <a:gd name="connsiteX0-117" fmla="*/ 0 w 1398079"/>
                <a:gd name="connsiteY0-118" fmla="*/ 831169 h 881951"/>
                <a:gd name="connsiteX1-119" fmla="*/ 1015167 w 1398079"/>
                <a:gd name="connsiteY1-120" fmla="*/ 831169 h 881951"/>
                <a:gd name="connsiteX2-121" fmla="*/ 1375530 w 1398079"/>
                <a:gd name="connsiteY2-122" fmla="*/ 145601 h 881951"/>
                <a:gd name="connsiteX3-123" fmla="*/ 1371135 w 1398079"/>
                <a:gd name="connsiteY3-124" fmla="*/ 22550 h 881951"/>
                <a:gd name="connsiteX4-125" fmla="*/ 1248085 w 1398079"/>
                <a:gd name="connsiteY4-126" fmla="*/ 26945 h 881951"/>
                <a:gd name="connsiteX5-127" fmla="*/ 839381 w 1398079"/>
                <a:gd name="connsiteY5-128" fmla="*/ 835563 h 881951"/>
                <a:gd name="connsiteX6-129" fmla="*/ 544938 w 1398079"/>
                <a:gd name="connsiteY6-130" fmla="*/ 835563 h 881951"/>
                <a:gd name="connsiteX7-131" fmla="*/ 281258 w 1398079"/>
                <a:gd name="connsiteY7-132" fmla="*/ 422465 h 881951"/>
                <a:gd name="connsiteX8-133" fmla="*/ 158208 w 1398079"/>
                <a:gd name="connsiteY8-134" fmla="*/ 418070 h 881951"/>
                <a:gd name="connsiteX9-135" fmla="*/ 153813 w 1398079"/>
                <a:gd name="connsiteY9-136" fmla="*/ 541121 h 881951"/>
                <a:gd name="connsiteX10-137" fmla="*/ 364757 w 1398079"/>
                <a:gd name="connsiteY10-138" fmla="*/ 831169 h 881951"/>
                <a:gd name="connsiteX11-139" fmla="*/ 0 w 1398079"/>
                <a:gd name="connsiteY11-140" fmla="*/ 831169 h 881951"/>
                <a:gd name="connsiteX0-141" fmla="*/ 235217 w 1268539"/>
                <a:gd name="connsiteY0-142" fmla="*/ 831169 h 835563"/>
                <a:gd name="connsiteX1-143" fmla="*/ 885627 w 1268539"/>
                <a:gd name="connsiteY1-144" fmla="*/ 831169 h 835563"/>
                <a:gd name="connsiteX2-145" fmla="*/ 1245990 w 1268539"/>
                <a:gd name="connsiteY2-146" fmla="*/ 145601 h 835563"/>
                <a:gd name="connsiteX3-147" fmla="*/ 1241595 w 1268539"/>
                <a:gd name="connsiteY3-148" fmla="*/ 22550 h 835563"/>
                <a:gd name="connsiteX4-149" fmla="*/ 1118545 w 1268539"/>
                <a:gd name="connsiteY4-150" fmla="*/ 26945 h 835563"/>
                <a:gd name="connsiteX5-151" fmla="*/ 709841 w 1268539"/>
                <a:gd name="connsiteY5-152" fmla="*/ 835563 h 835563"/>
                <a:gd name="connsiteX6-153" fmla="*/ 415398 w 1268539"/>
                <a:gd name="connsiteY6-154" fmla="*/ 835563 h 835563"/>
                <a:gd name="connsiteX7-155" fmla="*/ 151718 w 1268539"/>
                <a:gd name="connsiteY7-156" fmla="*/ 422465 h 835563"/>
                <a:gd name="connsiteX8-157" fmla="*/ 28668 w 1268539"/>
                <a:gd name="connsiteY8-158" fmla="*/ 418070 h 835563"/>
                <a:gd name="connsiteX9-159" fmla="*/ 24273 w 1268539"/>
                <a:gd name="connsiteY9-160" fmla="*/ 541121 h 835563"/>
                <a:gd name="connsiteX10-161" fmla="*/ 235217 w 1268539"/>
                <a:gd name="connsiteY10-162" fmla="*/ 831169 h 835563"/>
                <a:gd name="connsiteX0-163" fmla="*/ 235217 w 1268539"/>
                <a:gd name="connsiteY0-164" fmla="*/ 831169 h 835563"/>
                <a:gd name="connsiteX1-165" fmla="*/ 885627 w 1268539"/>
                <a:gd name="connsiteY1-166" fmla="*/ 831169 h 835563"/>
                <a:gd name="connsiteX2-167" fmla="*/ 1245990 w 1268539"/>
                <a:gd name="connsiteY2-168" fmla="*/ 145601 h 835563"/>
                <a:gd name="connsiteX3-169" fmla="*/ 1241595 w 1268539"/>
                <a:gd name="connsiteY3-170" fmla="*/ 22550 h 835563"/>
                <a:gd name="connsiteX4-171" fmla="*/ 1118545 w 1268539"/>
                <a:gd name="connsiteY4-172" fmla="*/ 26945 h 835563"/>
                <a:gd name="connsiteX5-173" fmla="*/ 415398 w 1268539"/>
                <a:gd name="connsiteY5-174" fmla="*/ 835563 h 835563"/>
                <a:gd name="connsiteX6-175" fmla="*/ 151718 w 1268539"/>
                <a:gd name="connsiteY6-176" fmla="*/ 422465 h 835563"/>
                <a:gd name="connsiteX7-177" fmla="*/ 28668 w 1268539"/>
                <a:gd name="connsiteY7-178" fmla="*/ 418070 h 835563"/>
                <a:gd name="connsiteX8-179" fmla="*/ 24273 w 1268539"/>
                <a:gd name="connsiteY8-180" fmla="*/ 541121 h 835563"/>
                <a:gd name="connsiteX9-181" fmla="*/ 235217 w 1268539"/>
                <a:gd name="connsiteY9-182" fmla="*/ 831169 h 835563"/>
                <a:gd name="connsiteX0-183" fmla="*/ 235217 w 1268539"/>
                <a:gd name="connsiteY0-184" fmla="*/ 831169 h 835563"/>
                <a:gd name="connsiteX1-185" fmla="*/ 1245990 w 1268539"/>
                <a:gd name="connsiteY1-186" fmla="*/ 145601 h 835563"/>
                <a:gd name="connsiteX2-187" fmla="*/ 1241595 w 1268539"/>
                <a:gd name="connsiteY2-188" fmla="*/ 22550 h 835563"/>
                <a:gd name="connsiteX3-189" fmla="*/ 1118545 w 1268539"/>
                <a:gd name="connsiteY3-190" fmla="*/ 26945 h 835563"/>
                <a:gd name="connsiteX4-191" fmla="*/ 415398 w 1268539"/>
                <a:gd name="connsiteY4-192" fmla="*/ 835563 h 835563"/>
                <a:gd name="connsiteX5-193" fmla="*/ 151718 w 1268539"/>
                <a:gd name="connsiteY5-194" fmla="*/ 422465 h 835563"/>
                <a:gd name="connsiteX6-195" fmla="*/ 28668 w 1268539"/>
                <a:gd name="connsiteY6-196" fmla="*/ 418070 h 835563"/>
                <a:gd name="connsiteX7-197" fmla="*/ 24273 w 1268539"/>
                <a:gd name="connsiteY7-198" fmla="*/ 541121 h 835563"/>
                <a:gd name="connsiteX8-199" fmla="*/ 235217 w 1268539"/>
                <a:gd name="connsiteY8-200" fmla="*/ 831169 h 835563"/>
                <a:gd name="connsiteX0-201" fmla="*/ 235217 w 1241595"/>
                <a:gd name="connsiteY0-202" fmla="*/ 831169 h 835563"/>
                <a:gd name="connsiteX1-203" fmla="*/ 1241595 w 1241595"/>
                <a:gd name="connsiteY1-204" fmla="*/ 22550 h 835563"/>
                <a:gd name="connsiteX2-205" fmla="*/ 1118545 w 1241595"/>
                <a:gd name="connsiteY2-206" fmla="*/ 26945 h 835563"/>
                <a:gd name="connsiteX3-207" fmla="*/ 415398 w 1241595"/>
                <a:gd name="connsiteY3-208" fmla="*/ 835563 h 835563"/>
                <a:gd name="connsiteX4-209" fmla="*/ 151718 w 1241595"/>
                <a:gd name="connsiteY4-210" fmla="*/ 422465 h 835563"/>
                <a:gd name="connsiteX5-211" fmla="*/ 28668 w 1241595"/>
                <a:gd name="connsiteY5-212" fmla="*/ 418070 h 835563"/>
                <a:gd name="connsiteX6-213" fmla="*/ 24273 w 1241595"/>
                <a:gd name="connsiteY6-214" fmla="*/ 541121 h 835563"/>
                <a:gd name="connsiteX7-215" fmla="*/ 235217 w 1241595"/>
                <a:gd name="connsiteY7-216" fmla="*/ 831169 h 835563"/>
                <a:gd name="connsiteX0-217" fmla="*/ 235217 w 1242566"/>
                <a:gd name="connsiteY0-218" fmla="*/ 808619 h 813013"/>
                <a:gd name="connsiteX1-219" fmla="*/ 1241595 w 1242566"/>
                <a:gd name="connsiteY1-220" fmla="*/ 0 h 813013"/>
                <a:gd name="connsiteX2-221" fmla="*/ 415398 w 1242566"/>
                <a:gd name="connsiteY2-222" fmla="*/ 813013 h 813013"/>
                <a:gd name="connsiteX3-223" fmla="*/ 151718 w 1242566"/>
                <a:gd name="connsiteY3-224" fmla="*/ 399915 h 813013"/>
                <a:gd name="connsiteX4-225" fmla="*/ 28668 w 1242566"/>
                <a:gd name="connsiteY4-226" fmla="*/ 395520 h 813013"/>
                <a:gd name="connsiteX5-227" fmla="*/ 24273 w 1242566"/>
                <a:gd name="connsiteY5-228" fmla="*/ 518571 h 813013"/>
                <a:gd name="connsiteX6-229" fmla="*/ 235217 w 1242566"/>
                <a:gd name="connsiteY6-230" fmla="*/ 808619 h 813013"/>
                <a:gd name="connsiteX0-231" fmla="*/ 235217 w 415398"/>
                <a:gd name="connsiteY0-232" fmla="*/ 437372 h 441766"/>
                <a:gd name="connsiteX1-233" fmla="*/ 415398 w 415398"/>
                <a:gd name="connsiteY1-234" fmla="*/ 441766 h 441766"/>
                <a:gd name="connsiteX2-235" fmla="*/ 151718 w 415398"/>
                <a:gd name="connsiteY2-236" fmla="*/ 28668 h 441766"/>
                <a:gd name="connsiteX3-237" fmla="*/ 28668 w 415398"/>
                <a:gd name="connsiteY3-238" fmla="*/ 24273 h 441766"/>
                <a:gd name="connsiteX4-239" fmla="*/ 24273 w 415398"/>
                <a:gd name="connsiteY4-240" fmla="*/ 147324 h 441766"/>
                <a:gd name="connsiteX5-241" fmla="*/ 235217 w 415398"/>
                <a:gd name="connsiteY5-242" fmla="*/ 437372 h 441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15398" h="441766">
                  <a:moveTo>
                    <a:pt x="235217" y="437372"/>
                  </a:moveTo>
                  <a:lnTo>
                    <a:pt x="415398" y="441766"/>
                  </a:lnTo>
                  <a:cubicBezTo>
                    <a:pt x="380241" y="301137"/>
                    <a:pt x="323110" y="217638"/>
                    <a:pt x="151718" y="28668"/>
                  </a:cubicBezTo>
                  <a:cubicBezTo>
                    <a:pt x="120956" y="-6489"/>
                    <a:pt x="63825" y="-10884"/>
                    <a:pt x="28668" y="24273"/>
                  </a:cubicBezTo>
                  <a:cubicBezTo>
                    <a:pt x="-6489" y="55036"/>
                    <a:pt x="-10884" y="112166"/>
                    <a:pt x="24273" y="147324"/>
                  </a:cubicBezTo>
                  <a:cubicBezTo>
                    <a:pt x="156113" y="292348"/>
                    <a:pt x="208849" y="358268"/>
                    <a:pt x="235217" y="437372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76" name="组合 75" hidden="1"/>
          <p:cNvGrpSpPr/>
          <p:nvPr/>
        </p:nvGrpSpPr>
        <p:grpSpPr>
          <a:xfrm>
            <a:off x="3208020" y="429260"/>
            <a:ext cx="1944370" cy="3966845"/>
            <a:chOff x="4513548" y="2492896"/>
            <a:chExt cx="1474206" cy="1841273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77" name="组合 29"/>
            <p:cNvGrpSpPr/>
            <p:nvPr/>
          </p:nvGrpSpPr>
          <p:grpSpPr>
            <a:xfrm rot="1951270">
              <a:off x="4513548" y="2492896"/>
              <a:ext cx="1474206" cy="1582079"/>
              <a:chOff x="4513548" y="2492896"/>
              <a:chExt cx="1474206" cy="1582079"/>
            </a:xfrm>
            <a:grpFill/>
          </p:grpSpPr>
          <p:sp>
            <p:nvSpPr>
              <p:cNvPr id="78" name="任意多边形: 形状 7"/>
              <p:cNvSpPr/>
              <p:nvPr/>
            </p:nvSpPr>
            <p:spPr>
              <a:xfrm>
                <a:off x="4975987" y="3020256"/>
                <a:ext cx="527360" cy="527360"/>
              </a:xfrm>
              <a:custGeom>
                <a:avLst/>
                <a:gdLst>
                  <a:gd name="connsiteX0" fmla="*/ 415433 w 527359"/>
                  <a:gd name="connsiteY0" fmla="*/ 283593 h 527359"/>
                  <a:gd name="connsiteX1" fmla="*/ 283593 w 527359"/>
                  <a:gd name="connsiteY1" fmla="*/ 415433 h 527359"/>
                  <a:gd name="connsiteX2" fmla="*/ 151753 w 527359"/>
                  <a:gd name="connsiteY2" fmla="*/ 283593 h 527359"/>
                  <a:gd name="connsiteX3" fmla="*/ 283593 w 527359"/>
                  <a:gd name="connsiteY3" fmla="*/ 151753 h 527359"/>
                  <a:gd name="connsiteX4" fmla="*/ 415433 w 527359"/>
                  <a:gd name="connsiteY4" fmla="*/ 283593 h 527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359" h="527359">
                    <a:moveTo>
                      <a:pt x="415433" y="283593"/>
                    </a:moveTo>
                    <a:cubicBezTo>
                      <a:pt x="415433" y="356406"/>
                      <a:pt x="356406" y="415433"/>
                      <a:pt x="283593" y="415433"/>
                    </a:cubicBezTo>
                    <a:cubicBezTo>
                      <a:pt x="210780" y="415433"/>
                      <a:pt x="151753" y="356406"/>
                      <a:pt x="151753" y="283593"/>
                    </a:cubicBezTo>
                    <a:cubicBezTo>
                      <a:pt x="151753" y="210780"/>
                      <a:pt x="210780" y="151753"/>
                      <a:pt x="283593" y="151753"/>
                    </a:cubicBezTo>
                    <a:cubicBezTo>
                      <a:pt x="356406" y="151753"/>
                      <a:pt x="415433" y="210780"/>
                      <a:pt x="415433" y="283593"/>
                    </a:cubicBezTo>
                    <a:close/>
                  </a:path>
                </a:pathLst>
              </a:custGeom>
              <a:grpFill/>
              <a:ln w="4385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>
                  <a:solidFill>
                    <a:srgbClr val="F07489"/>
                  </a:solidFill>
                </a:endParaRPr>
              </a:p>
            </p:txBody>
          </p:sp>
          <p:sp>
            <p:nvSpPr>
              <p:cNvPr id="79" name="任意多边形: 形状 9"/>
              <p:cNvSpPr/>
              <p:nvPr/>
            </p:nvSpPr>
            <p:spPr>
              <a:xfrm>
                <a:off x="4932040" y="2492896"/>
                <a:ext cx="615253" cy="703146"/>
              </a:xfrm>
              <a:custGeom>
                <a:avLst/>
                <a:gdLst>
                  <a:gd name="connsiteX0" fmla="*/ 503326 w 615253"/>
                  <a:gd name="connsiteY0" fmla="*/ 327540 h 703146"/>
                  <a:gd name="connsiteX1" fmla="*/ 327540 w 615253"/>
                  <a:gd name="connsiteY1" fmla="*/ 591220 h 703146"/>
                  <a:gd name="connsiteX2" fmla="*/ 151753 w 615253"/>
                  <a:gd name="connsiteY2" fmla="*/ 327540 h 703146"/>
                  <a:gd name="connsiteX3" fmla="*/ 327540 w 615253"/>
                  <a:gd name="connsiteY3" fmla="*/ 151753 h 703146"/>
                  <a:gd name="connsiteX4" fmla="*/ 503326 w 615253"/>
                  <a:gd name="connsiteY4" fmla="*/ 327540 h 703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253" h="703146">
                    <a:moveTo>
                      <a:pt x="503326" y="327540"/>
                    </a:moveTo>
                    <a:cubicBezTo>
                      <a:pt x="503326" y="424223"/>
                      <a:pt x="424223" y="591220"/>
                      <a:pt x="327540" y="591220"/>
                    </a:cubicBezTo>
                    <a:cubicBezTo>
                      <a:pt x="230857" y="591220"/>
                      <a:pt x="151753" y="424223"/>
                      <a:pt x="151753" y="327540"/>
                    </a:cubicBezTo>
                    <a:cubicBezTo>
                      <a:pt x="151753" y="230857"/>
                      <a:pt x="230857" y="151753"/>
                      <a:pt x="327540" y="151753"/>
                    </a:cubicBezTo>
                    <a:cubicBezTo>
                      <a:pt x="424223" y="151753"/>
                      <a:pt x="503326" y="230857"/>
                      <a:pt x="503326" y="327540"/>
                    </a:cubicBezTo>
                    <a:close/>
                  </a:path>
                </a:pathLst>
              </a:custGeom>
              <a:grpFill/>
              <a:ln w="4385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0" name="任意多边形: 形状 10"/>
              <p:cNvSpPr/>
              <p:nvPr/>
            </p:nvSpPr>
            <p:spPr>
              <a:xfrm>
                <a:off x="4932040" y="3371829"/>
                <a:ext cx="615253" cy="703146"/>
              </a:xfrm>
              <a:custGeom>
                <a:avLst/>
                <a:gdLst>
                  <a:gd name="connsiteX0" fmla="*/ 151753 w 615253"/>
                  <a:gd name="connsiteY0" fmla="*/ 415433 h 703146"/>
                  <a:gd name="connsiteX1" fmla="*/ 327540 w 615253"/>
                  <a:gd name="connsiteY1" fmla="*/ 151753 h 703146"/>
                  <a:gd name="connsiteX2" fmla="*/ 503326 w 615253"/>
                  <a:gd name="connsiteY2" fmla="*/ 415433 h 703146"/>
                  <a:gd name="connsiteX3" fmla="*/ 327540 w 615253"/>
                  <a:gd name="connsiteY3" fmla="*/ 591220 h 703146"/>
                  <a:gd name="connsiteX4" fmla="*/ 151753 w 615253"/>
                  <a:gd name="connsiteY4" fmla="*/ 415433 h 703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253" h="703146">
                    <a:moveTo>
                      <a:pt x="151753" y="415433"/>
                    </a:moveTo>
                    <a:cubicBezTo>
                      <a:pt x="151753" y="318750"/>
                      <a:pt x="230857" y="151753"/>
                      <a:pt x="327540" y="151753"/>
                    </a:cubicBezTo>
                    <a:cubicBezTo>
                      <a:pt x="424223" y="151753"/>
                      <a:pt x="503326" y="318750"/>
                      <a:pt x="503326" y="415433"/>
                    </a:cubicBezTo>
                    <a:cubicBezTo>
                      <a:pt x="503326" y="512116"/>
                      <a:pt x="424223" y="591220"/>
                      <a:pt x="327540" y="591220"/>
                    </a:cubicBezTo>
                    <a:cubicBezTo>
                      <a:pt x="230857" y="591220"/>
                      <a:pt x="151753" y="512116"/>
                      <a:pt x="151753" y="415433"/>
                    </a:cubicBezTo>
                    <a:close/>
                  </a:path>
                </a:pathLst>
              </a:custGeom>
              <a:grpFill/>
              <a:ln w="4385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1" name="任意多边形: 形状 11"/>
              <p:cNvSpPr/>
              <p:nvPr/>
            </p:nvSpPr>
            <p:spPr>
              <a:xfrm>
                <a:off x="4513548" y="2733603"/>
                <a:ext cx="703146" cy="659200"/>
              </a:xfrm>
              <a:custGeom>
                <a:avLst/>
                <a:gdLst>
                  <a:gd name="connsiteX0" fmla="*/ 416433 w 703146"/>
                  <a:gd name="connsiteY0" fmla="*/ 174726 h 659199"/>
                  <a:gd name="connsiteX1" fmla="*/ 557062 w 703146"/>
                  <a:gd name="connsiteY1" fmla="*/ 460379 h 659199"/>
                  <a:gd name="connsiteX2" fmla="*/ 240646 w 703146"/>
                  <a:gd name="connsiteY2" fmla="*/ 482353 h 659199"/>
                  <a:gd name="connsiteX3" fmla="*/ 174726 w 703146"/>
                  <a:gd name="connsiteY3" fmla="*/ 240646 h 659199"/>
                  <a:gd name="connsiteX4" fmla="*/ 416433 w 703146"/>
                  <a:gd name="connsiteY4" fmla="*/ 174726 h 65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146" h="659199">
                    <a:moveTo>
                      <a:pt x="416433" y="174726"/>
                    </a:moveTo>
                    <a:cubicBezTo>
                      <a:pt x="499931" y="223067"/>
                      <a:pt x="605403" y="376881"/>
                      <a:pt x="557062" y="460379"/>
                    </a:cubicBezTo>
                    <a:cubicBezTo>
                      <a:pt x="508721" y="543878"/>
                      <a:pt x="324145" y="530694"/>
                      <a:pt x="240646" y="482353"/>
                    </a:cubicBezTo>
                    <a:cubicBezTo>
                      <a:pt x="157147" y="434011"/>
                      <a:pt x="126385" y="324145"/>
                      <a:pt x="174726" y="240646"/>
                    </a:cubicBezTo>
                    <a:cubicBezTo>
                      <a:pt x="223067" y="157147"/>
                      <a:pt x="332934" y="126385"/>
                      <a:pt x="416433" y="174726"/>
                    </a:cubicBezTo>
                    <a:close/>
                  </a:path>
                </a:pathLst>
              </a:custGeom>
              <a:grpFill/>
              <a:ln w="4385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2" name="任意多边形: 形状 12"/>
              <p:cNvSpPr/>
              <p:nvPr/>
            </p:nvSpPr>
            <p:spPr>
              <a:xfrm>
                <a:off x="5284608" y="3201480"/>
                <a:ext cx="703146" cy="659200"/>
              </a:xfrm>
              <a:custGeom>
                <a:avLst/>
                <a:gdLst>
                  <a:gd name="connsiteX0" fmla="*/ 304572 w 703146"/>
                  <a:gd name="connsiteY0" fmla="*/ 497888 h 659199"/>
                  <a:gd name="connsiteX1" fmla="*/ 163943 w 703146"/>
                  <a:gd name="connsiteY1" fmla="*/ 212235 h 659199"/>
                  <a:gd name="connsiteX2" fmla="*/ 480359 w 703146"/>
                  <a:gd name="connsiteY2" fmla="*/ 190262 h 659199"/>
                  <a:gd name="connsiteX3" fmla="*/ 546279 w 703146"/>
                  <a:gd name="connsiteY3" fmla="*/ 431968 h 659199"/>
                  <a:gd name="connsiteX4" fmla="*/ 304572 w 703146"/>
                  <a:gd name="connsiteY4" fmla="*/ 497888 h 65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146" h="659199">
                    <a:moveTo>
                      <a:pt x="304572" y="497888"/>
                    </a:moveTo>
                    <a:cubicBezTo>
                      <a:pt x="221074" y="449547"/>
                      <a:pt x="115602" y="295734"/>
                      <a:pt x="163943" y="212235"/>
                    </a:cubicBezTo>
                    <a:cubicBezTo>
                      <a:pt x="212284" y="128737"/>
                      <a:pt x="396860" y="141920"/>
                      <a:pt x="480359" y="190262"/>
                    </a:cubicBezTo>
                    <a:cubicBezTo>
                      <a:pt x="563858" y="238603"/>
                      <a:pt x="594620" y="348470"/>
                      <a:pt x="546279" y="431968"/>
                    </a:cubicBezTo>
                    <a:cubicBezTo>
                      <a:pt x="497938" y="515467"/>
                      <a:pt x="388071" y="546230"/>
                      <a:pt x="304572" y="497888"/>
                    </a:cubicBezTo>
                    <a:close/>
                  </a:path>
                </a:pathLst>
              </a:custGeom>
              <a:grpFill/>
              <a:ln w="4385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3" name="任意多边形: 形状 13"/>
              <p:cNvSpPr/>
              <p:nvPr/>
            </p:nvSpPr>
            <p:spPr>
              <a:xfrm>
                <a:off x="4513548" y="3201480"/>
                <a:ext cx="703146" cy="659200"/>
              </a:xfrm>
              <a:custGeom>
                <a:avLst/>
                <a:gdLst>
                  <a:gd name="connsiteX0" fmla="*/ 240646 w 703146"/>
                  <a:gd name="connsiteY0" fmla="*/ 190262 h 659199"/>
                  <a:gd name="connsiteX1" fmla="*/ 557062 w 703146"/>
                  <a:gd name="connsiteY1" fmla="*/ 212235 h 659199"/>
                  <a:gd name="connsiteX2" fmla="*/ 416433 w 703146"/>
                  <a:gd name="connsiteY2" fmla="*/ 497888 h 659199"/>
                  <a:gd name="connsiteX3" fmla="*/ 174726 w 703146"/>
                  <a:gd name="connsiteY3" fmla="*/ 431968 h 659199"/>
                  <a:gd name="connsiteX4" fmla="*/ 240646 w 703146"/>
                  <a:gd name="connsiteY4" fmla="*/ 190262 h 65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146" h="659199">
                    <a:moveTo>
                      <a:pt x="240646" y="190262"/>
                    </a:moveTo>
                    <a:cubicBezTo>
                      <a:pt x="324145" y="141920"/>
                      <a:pt x="508721" y="128737"/>
                      <a:pt x="557062" y="212235"/>
                    </a:cubicBezTo>
                    <a:cubicBezTo>
                      <a:pt x="605403" y="295734"/>
                      <a:pt x="499931" y="449547"/>
                      <a:pt x="416433" y="497888"/>
                    </a:cubicBezTo>
                    <a:cubicBezTo>
                      <a:pt x="332934" y="546230"/>
                      <a:pt x="223067" y="515467"/>
                      <a:pt x="174726" y="431968"/>
                    </a:cubicBezTo>
                    <a:cubicBezTo>
                      <a:pt x="126385" y="348470"/>
                      <a:pt x="157147" y="238603"/>
                      <a:pt x="240646" y="190262"/>
                    </a:cubicBezTo>
                    <a:close/>
                  </a:path>
                </a:pathLst>
              </a:custGeom>
              <a:grpFill/>
              <a:ln w="4385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4" name="任意多边形: 形状 14"/>
              <p:cNvSpPr/>
              <p:nvPr/>
            </p:nvSpPr>
            <p:spPr>
              <a:xfrm>
                <a:off x="5284608" y="2733603"/>
                <a:ext cx="703146" cy="659200"/>
              </a:xfrm>
              <a:custGeom>
                <a:avLst/>
                <a:gdLst>
                  <a:gd name="connsiteX0" fmla="*/ 480359 w 703146"/>
                  <a:gd name="connsiteY0" fmla="*/ 482353 h 659199"/>
                  <a:gd name="connsiteX1" fmla="*/ 163943 w 703146"/>
                  <a:gd name="connsiteY1" fmla="*/ 460379 h 659199"/>
                  <a:gd name="connsiteX2" fmla="*/ 304572 w 703146"/>
                  <a:gd name="connsiteY2" fmla="*/ 174726 h 659199"/>
                  <a:gd name="connsiteX3" fmla="*/ 546279 w 703146"/>
                  <a:gd name="connsiteY3" fmla="*/ 240646 h 659199"/>
                  <a:gd name="connsiteX4" fmla="*/ 480359 w 703146"/>
                  <a:gd name="connsiteY4" fmla="*/ 482353 h 65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146" h="659199">
                    <a:moveTo>
                      <a:pt x="480359" y="482353"/>
                    </a:moveTo>
                    <a:cubicBezTo>
                      <a:pt x="396860" y="530694"/>
                      <a:pt x="212284" y="543878"/>
                      <a:pt x="163943" y="460379"/>
                    </a:cubicBezTo>
                    <a:cubicBezTo>
                      <a:pt x="115602" y="376881"/>
                      <a:pt x="221074" y="223067"/>
                      <a:pt x="304572" y="174726"/>
                    </a:cubicBezTo>
                    <a:cubicBezTo>
                      <a:pt x="388071" y="126385"/>
                      <a:pt x="497938" y="157147"/>
                      <a:pt x="546279" y="240646"/>
                    </a:cubicBezTo>
                    <a:cubicBezTo>
                      <a:pt x="594620" y="324145"/>
                      <a:pt x="563858" y="434011"/>
                      <a:pt x="480359" y="482353"/>
                    </a:cubicBezTo>
                    <a:close/>
                  </a:path>
                </a:pathLst>
              </a:custGeom>
              <a:grpFill/>
              <a:ln w="4385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sp>
          <p:nvSpPr>
            <p:cNvPr id="85" name="任意多边形: 形状 23"/>
            <p:cNvSpPr/>
            <p:nvPr/>
          </p:nvSpPr>
          <p:spPr>
            <a:xfrm rot="2483002">
              <a:off x="5013503" y="3892403"/>
              <a:ext cx="415398" cy="441766"/>
            </a:xfrm>
            <a:custGeom>
              <a:avLst/>
              <a:gdLst>
                <a:gd name="connsiteX0" fmla="*/ 1993118 w 2285225"/>
                <a:gd name="connsiteY0" fmla="*/ 982922 h 1450239"/>
                <a:gd name="connsiteX1" fmla="*/ 1342707 w 2285225"/>
                <a:gd name="connsiteY1" fmla="*/ 982922 h 1450239"/>
                <a:gd name="connsiteX2" fmla="*/ 1703070 w 2285225"/>
                <a:gd name="connsiteY2" fmla="*/ 297354 h 1450239"/>
                <a:gd name="connsiteX3" fmla="*/ 1698675 w 2285225"/>
                <a:gd name="connsiteY3" fmla="*/ 174303 h 1450239"/>
                <a:gd name="connsiteX4" fmla="*/ 1575625 w 2285225"/>
                <a:gd name="connsiteY4" fmla="*/ 178698 h 1450239"/>
                <a:gd name="connsiteX5" fmla="*/ 1166921 w 2285225"/>
                <a:gd name="connsiteY5" fmla="*/ 987316 h 1450239"/>
                <a:gd name="connsiteX6" fmla="*/ 872478 w 2285225"/>
                <a:gd name="connsiteY6" fmla="*/ 987316 h 1450239"/>
                <a:gd name="connsiteX7" fmla="*/ 608798 w 2285225"/>
                <a:gd name="connsiteY7" fmla="*/ 574218 h 1450239"/>
                <a:gd name="connsiteX8" fmla="*/ 485748 w 2285225"/>
                <a:gd name="connsiteY8" fmla="*/ 569823 h 1450239"/>
                <a:gd name="connsiteX9" fmla="*/ 481353 w 2285225"/>
                <a:gd name="connsiteY9" fmla="*/ 692874 h 1450239"/>
                <a:gd name="connsiteX10" fmla="*/ 692297 w 2285225"/>
                <a:gd name="connsiteY10" fmla="*/ 982922 h 1450239"/>
                <a:gd name="connsiteX11" fmla="*/ 327540 w 2285225"/>
                <a:gd name="connsiteY11" fmla="*/ 982922 h 1450239"/>
                <a:gd name="connsiteX12" fmla="*/ 151753 w 2285225"/>
                <a:gd name="connsiteY12" fmla="*/ 1158708 h 1450239"/>
                <a:gd name="connsiteX13" fmla="*/ 151753 w 2285225"/>
                <a:gd name="connsiteY13" fmla="*/ 1334495 h 1450239"/>
                <a:gd name="connsiteX14" fmla="*/ 2173299 w 2285225"/>
                <a:gd name="connsiteY14" fmla="*/ 1334495 h 1450239"/>
                <a:gd name="connsiteX15" fmla="*/ 2173299 w 2285225"/>
                <a:gd name="connsiteY15" fmla="*/ 1158708 h 1450239"/>
                <a:gd name="connsiteX16" fmla="*/ 1993118 w 2285225"/>
                <a:gd name="connsiteY16" fmla="*/ 982922 h 1450239"/>
                <a:gd name="connsiteX0-1" fmla="*/ 1841365 w 2021546"/>
                <a:gd name="connsiteY0-2" fmla="*/ 831169 h 1182742"/>
                <a:gd name="connsiteX1-3" fmla="*/ 1190954 w 2021546"/>
                <a:gd name="connsiteY1-4" fmla="*/ 831169 h 1182742"/>
                <a:gd name="connsiteX2-5" fmla="*/ 1551317 w 2021546"/>
                <a:gd name="connsiteY2-6" fmla="*/ 145601 h 1182742"/>
                <a:gd name="connsiteX3-7" fmla="*/ 1546922 w 2021546"/>
                <a:gd name="connsiteY3-8" fmla="*/ 22550 h 1182742"/>
                <a:gd name="connsiteX4-9" fmla="*/ 1423872 w 2021546"/>
                <a:gd name="connsiteY4-10" fmla="*/ 26945 h 1182742"/>
                <a:gd name="connsiteX5-11" fmla="*/ 1015168 w 2021546"/>
                <a:gd name="connsiteY5-12" fmla="*/ 835563 h 1182742"/>
                <a:gd name="connsiteX6-13" fmla="*/ 720725 w 2021546"/>
                <a:gd name="connsiteY6-14" fmla="*/ 835563 h 1182742"/>
                <a:gd name="connsiteX7-15" fmla="*/ 457045 w 2021546"/>
                <a:gd name="connsiteY7-16" fmla="*/ 422465 h 1182742"/>
                <a:gd name="connsiteX8-17" fmla="*/ 333995 w 2021546"/>
                <a:gd name="connsiteY8-18" fmla="*/ 418070 h 1182742"/>
                <a:gd name="connsiteX9-19" fmla="*/ 329600 w 2021546"/>
                <a:gd name="connsiteY9-20" fmla="*/ 541121 h 1182742"/>
                <a:gd name="connsiteX10-21" fmla="*/ 540544 w 2021546"/>
                <a:gd name="connsiteY10-22" fmla="*/ 831169 h 1182742"/>
                <a:gd name="connsiteX11-23" fmla="*/ 175787 w 2021546"/>
                <a:gd name="connsiteY11-24" fmla="*/ 831169 h 1182742"/>
                <a:gd name="connsiteX12-25" fmla="*/ 0 w 2021546"/>
                <a:gd name="connsiteY12-26" fmla="*/ 1006955 h 1182742"/>
                <a:gd name="connsiteX13-27" fmla="*/ 0 w 2021546"/>
                <a:gd name="connsiteY13-28" fmla="*/ 1182742 h 1182742"/>
                <a:gd name="connsiteX14-29" fmla="*/ 2021546 w 2021546"/>
                <a:gd name="connsiteY14-30" fmla="*/ 1006955 h 1182742"/>
                <a:gd name="connsiteX15-31" fmla="*/ 1841365 w 2021546"/>
                <a:gd name="connsiteY15-32" fmla="*/ 831169 h 1182742"/>
                <a:gd name="connsiteX0-33" fmla="*/ 1841365 w 1841365"/>
                <a:gd name="connsiteY0-34" fmla="*/ 831169 h 1182742"/>
                <a:gd name="connsiteX1-35" fmla="*/ 1190954 w 1841365"/>
                <a:gd name="connsiteY1-36" fmla="*/ 831169 h 1182742"/>
                <a:gd name="connsiteX2-37" fmla="*/ 1551317 w 1841365"/>
                <a:gd name="connsiteY2-38" fmla="*/ 145601 h 1182742"/>
                <a:gd name="connsiteX3-39" fmla="*/ 1546922 w 1841365"/>
                <a:gd name="connsiteY3-40" fmla="*/ 22550 h 1182742"/>
                <a:gd name="connsiteX4-41" fmla="*/ 1423872 w 1841365"/>
                <a:gd name="connsiteY4-42" fmla="*/ 26945 h 1182742"/>
                <a:gd name="connsiteX5-43" fmla="*/ 1015168 w 1841365"/>
                <a:gd name="connsiteY5-44" fmla="*/ 835563 h 1182742"/>
                <a:gd name="connsiteX6-45" fmla="*/ 720725 w 1841365"/>
                <a:gd name="connsiteY6-46" fmla="*/ 835563 h 1182742"/>
                <a:gd name="connsiteX7-47" fmla="*/ 457045 w 1841365"/>
                <a:gd name="connsiteY7-48" fmla="*/ 422465 h 1182742"/>
                <a:gd name="connsiteX8-49" fmla="*/ 333995 w 1841365"/>
                <a:gd name="connsiteY8-50" fmla="*/ 418070 h 1182742"/>
                <a:gd name="connsiteX9-51" fmla="*/ 329600 w 1841365"/>
                <a:gd name="connsiteY9-52" fmla="*/ 541121 h 1182742"/>
                <a:gd name="connsiteX10-53" fmla="*/ 540544 w 1841365"/>
                <a:gd name="connsiteY10-54" fmla="*/ 831169 h 1182742"/>
                <a:gd name="connsiteX11-55" fmla="*/ 175787 w 1841365"/>
                <a:gd name="connsiteY11-56" fmla="*/ 831169 h 1182742"/>
                <a:gd name="connsiteX12-57" fmla="*/ 0 w 1841365"/>
                <a:gd name="connsiteY12-58" fmla="*/ 1006955 h 1182742"/>
                <a:gd name="connsiteX13-59" fmla="*/ 0 w 1841365"/>
                <a:gd name="connsiteY13-60" fmla="*/ 1182742 h 1182742"/>
                <a:gd name="connsiteX14-61" fmla="*/ 1841365 w 1841365"/>
                <a:gd name="connsiteY14-62" fmla="*/ 831169 h 1182742"/>
                <a:gd name="connsiteX0-63" fmla="*/ 0 w 1573866"/>
                <a:gd name="connsiteY0-64" fmla="*/ 1182742 h 1182742"/>
                <a:gd name="connsiteX1-65" fmla="*/ 1190954 w 1573866"/>
                <a:gd name="connsiteY1-66" fmla="*/ 831169 h 1182742"/>
                <a:gd name="connsiteX2-67" fmla="*/ 1551317 w 1573866"/>
                <a:gd name="connsiteY2-68" fmla="*/ 145601 h 1182742"/>
                <a:gd name="connsiteX3-69" fmla="*/ 1546922 w 1573866"/>
                <a:gd name="connsiteY3-70" fmla="*/ 22550 h 1182742"/>
                <a:gd name="connsiteX4-71" fmla="*/ 1423872 w 1573866"/>
                <a:gd name="connsiteY4-72" fmla="*/ 26945 h 1182742"/>
                <a:gd name="connsiteX5-73" fmla="*/ 1015168 w 1573866"/>
                <a:gd name="connsiteY5-74" fmla="*/ 835563 h 1182742"/>
                <a:gd name="connsiteX6-75" fmla="*/ 720725 w 1573866"/>
                <a:gd name="connsiteY6-76" fmla="*/ 835563 h 1182742"/>
                <a:gd name="connsiteX7-77" fmla="*/ 457045 w 1573866"/>
                <a:gd name="connsiteY7-78" fmla="*/ 422465 h 1182742"/>
                <a:gd name="connsiteX8-79" fmla="*/ 333995 w 1573866"/>
                <a:gd name="connsiteY8-80" fmla="*/ 418070 h 1182742"/>
                <a:gd name="connsiteX9-81" fmla="*/ 329600 w 1573866"/>
                <a:gd name="connsiteY9-82" fmla="*/ 541121 h 1182742"/>
                <a:gd name="connsiteX10-83" fmla="*/ 540544 w 1573866"/>
                <a:gd name="connsiteY10-84" fmla="*/ 831169 h 1182742"/>
                <a:gd name="connsiteX11-85" fmla="*/ 175787 w 1573866"/>
                <a:gd name="connsiteY11-86" fmla="*/ 831169 h 1182742"/>
                <a:gd name="connsiteX12-87" fmla="*/ 0 w 1573866"/>
                <a:gd name="connsiteY12-88" fmla="*/ 1006955 h 1182742"/>
                <a:gd name="connsiteX13-89" fmla="*/ 0 w 1573866"/>
                <a:gd name="connsiteY13-90" fmla="*/ 1182742 h 1182742"/>
                <a:gd name="connsiteX0-91" fmla="*/ 0 w 1573866"/>
                <a:gd name="connsiteY0-92" fmla="*/ 1006955 h 1006955"/>
                <a:gd name="connsiteX1-93" fmla="*/ 1190954 w 1573866"/>
                <a:gd name="connsiteY1-94" fmla="*/ 831169 h 1006955"/>
                <a:gd name="connsiteX2-95" fmla="*/ 1551317 w 1573866"/>
                <a:gd name="connsiteY2-96" fmla="*/ 145601 h 1006955"/>
                <a:gd name="connsiteX3-97" fmla="*/ 1546922 w 1573866"/>
                <a:gd name="connsiteY3-98" fmla="*/ 22550 h 1006955"/>
                <a:gd name="connsiteX4-99" fmla="*/ 1423872 w 1573866"/>
                <a:gd name="connsiteY4-100" fmla="*/ 26945 h 1006955"/>
                <a:gd name="connsiteX5-101" fmla="*/ 1015168 w 1573866"/>
                <a:gd name="connsiteY5-102" fmla="*/ 835563 h 1006955"/>
                <a:gd name="connsiteX6-103" fmla="*/ 720725 w 1573866"/>
                <a:gd name="connsiteY6-104" fmla="*/ 835563 h 1006955"/>
                <a:gd name="connsiteX7-105" fmla="*/ 457045 w 1573866"/>
                <a:gd name="connsiteY7-106" fmla="*/ 422465 h 1006955"/>
                <a:gd name="connsiteX8-107" fmla="*/ 333995 w 1573866"/>
                <a:gd name="connsiteY8-108" fmla="*/ 418070 h 1006955"/>
                <a:gd name="connsiteX9-109" fmla="*/ 329600 w 1573866"/>
                <a:gd name="connsiteY9-110" fmla="*/ 541121 h 1006955"/>
                <a:gd name="connsiteX10-111" fmla="*/ 540544 w 1573866"/>
                <a:gd name="connsiteY10-112" fmla="*/ 831169 h 1006955"/>
                <a:gd name="connsiteX11-113" fmla="*/ 175787 w 1573866"/>
                <a:gd name="connsiteY11-114" fmla="*/ 831169 h 1006955"/>
                <a:gd name="connsiteX12-115" fmla="*/ 0 w 1573866"/>
                <a:gd name="connsiteY12-116" fmla="*/ 1006955 h 1006955"/>
                <a:gd name="connsiteX0-117" fmla="*/ 0 w 1398079"/>
                <a:gd name="connsiteY0-118" fmla="*/ 831169 h 881951"/>
                <a:gd name="connsiteX1-119" fmla="*/ 1015167 w 1398079"/>
                <a:gd name="connsiteY1-120" fmla="*/ 831169 h 881951"/>
                <a:gd name="connsiteX2-121" fmla="*/ 1375530 w 1398079"/>
                <a:gd name="connsiteY2-122" fmla="*/ 145601 h 881951"/>
                <a:gd name="connsiteX3-123" fmla="*/ 1371135 w 1398079"/>
                <a:gd name="connsiteY3-124" fmla="*/ 22550 h 881951"/>
                <a:gd name="connsiteX4-125" fmla="*/ 1248085 w 1398079"/>
                <a:gd name="connsiteY4-126" fmla="*/ 26945 h 881951"/>
                <a:gd name="connsiteX5-127" fmla="*/ 839381 w 1398079"/>
                <a:gd name="connsiteY5-128" fmla="*/ 835563 h 881951"/>
                <a:gd name="connsiteX6-129" fmla="*/ 544938 w 1398079"/>
                <a:gd name="connsiteY6-130" fmla="*/ 835563 h 881951"/>
                <a:gd name="connsiteX7-131" fmla="*/ 281258 w 1398079"/>
                <a:gd name="connsiteY7-132" fmla="*/ 422465 h 881951"/>
                <a:gd name="connsiteX8-133" fmla="*/ 158208 w 1398079"/>
                <a:gd name="connsiteY8-134" fmla="*/ 418070 h 881951"/>
                <a:gd name="connsiteX9-135" fmla="*/ 153813 w 1398079"/>
                <a:gd name="connsiteY9-136" fmla="*/ 541121 h 881951"/>
                <a:gd name="connsiteX10-137" fmla="*/ 364757 w 1398079"/>
                <a:gd name="connsiteY10-138" fmla="*/ 831169 h 881951"/>
                <a:gd name="connsiteX11-139" fmla="*/ 0 w 1398079"/>
                <a:gd name="connsiteY11-140" fmla="*/ 831169 h 881951"/>
                <a:gd name="connsiteX0-141" fmla="*/ 235217 w 1268539"/>
                <a:gd name="connsiteY0-142" fmla="*/ 831169 h 835563"/>
                <a:gd name="connsiteX1-143" fmla="*/ 885627 w 1268539"/>
                <a:gd name="connsiteY1-144" fmla="*/ 831169 h 835563"/>
                <a:gd name="connsiteX2-145" fmla="*/ 1245990 w 1268539"/>
                <a:gd name="connsiteY2-146" fmla="*/ 145601 h 835563"/>
                <a:gd name="connsiteX3-147" fmla="*/ 1241595 w 1268539"/>
                <a:gd name="connsiteY3-148" fmla="*/ 22550 h 835563"/>
                <a:gd name="connsiteX4-149" fmla="*/ 1118545 w 1268539"/>
                <a:gd name="connsiteY4-150" fmla="*/ 26945 h 835563"/>
                <a:gd name="connsiteX5-151" fmla="*/ 709841 w 1268539"/>
                <a:gd name="connsiteY5-152" fmla="*/ 835563 h 835563"/>
                <a:gd name="connsiteX6-153" fmla="*/ 415398 w 1268539"/>
                <a:gd name="connsiteY6-154" fmla="*/ 835563 h 835563"/>
                <a:gd name="connsiteX7-155" fmla="*/ 151718 w 1268539"/>
                <a:gd name="connsiteY7-156" fmla="*/ 422465 h 835563"/>
                <a:gd name="connsiteX8-157" fmla="*/ 28668 w 1268539"/>
                <a:gd name="connsiteY8-158" fmla="*/ 418070 h 835563"/>
                <a:gd name="connsiteX9-159" fmla="*/ 24273 w 1268539"/>
                <a:gd name="connsiteY9-160" fmla="*/ 541121 h 835563"/>
                <a:gd name="connsiteX10-161" fmla="*/ 235217 w 1268539"/>
                <a:gd name="connsiteY10-162" fmla="*/ 831169 h 835563"/>
                <a:gd name="connsiteX0-163" fmla="*/ 235217 w 1268539"/>
                <a:gd name="connsiteY0-164" fmla="*/ 831169 h 835563"/>
                <a:gd name="connsiteX1-165" fmla="*/ 885627 w 1268539"/>
                <a:gd name="connsiteY1-166" fmla="*/ 831169 h 835563"/>
                <a:gd name="connsiteX2-167" fmla="*/ 1245990 w 1268539"/>
                <a:gd name="connsiteY2-168" fmla="*/ 145601 h 835563"/>
                <a:gd name="connsiteX3-169" fmla="*/ 1241595 w 1268539"/>
                <a:gd name="connsiteY3-170" fmla="*/ 22550 h 835563"/>
                <a:gd name="connsiteX4-171" fmla="*/ 1118545 w 1268539"/>
                <a:gd name="connsiteY4-172" fmla="*/ 26945 h 835563"/>
                <a:gd name="connsiteX5-173" fmla="*/ 415398 w 1268539"/>
                <a:gd name="connsiteY5-174" fmla="*/ 835563 h 835563"/>
                <a:gd name="connsiteX6-175" fmla="*/ 151718 w 1268539"/>
                <a:gd name="connsiteY6-176" fmla="*/ 422465 h 835563"/>
                <a:gd name="connsiteX7-177" fmla="*/ 28668 w 1268539"/>
                <a:gd name="connsiteY7-178" fmla="*/ 418070 h 835563"/>
                <a:gd name="connsiteX8-179" fmla="*/ 24273 w 1268539"/>
                <a:gd name="connsiteY8-180" fmla="*/ 541121 h 835563"/>
                <a:gd name="connsiteX9-181" fmla="*/ 235217 w 1268539"/>
                <a:gd name="connsiteY9-182" fmla="*/ 831169 h 835563"/>
                <a:gd name="connsiteX0-183" fmla="*/ 235217 w 1268539"/>
                <a:gd name="connsiteY0-184" fmla="*/ 831169 h 835563"/>
                <a:gd name="connsiteX1-185" fmla="*/ 1245990 w 1268539"/>
                <a:gd name="connsiteY1-186" fmla="*/ 145601 h 835563"/>
                <a:gd name="connsiteX2-187" fmla="*/ 1241595 w 1268539"/>
                <a:gd name="connsiteY2-188" fmla="*/ 22550 h 835563"/>
                <a:gd name="connsiteX3-189" fmla="*/ 1118545 w 1268539"/>
                <a:gd name="connsiteY3-190" fmla="*/ 26945 h 835563"/>
                <a:gd name="connsiteX4-191" fmla="*/ 415398 w 1268539"/>
                <a:gd name="connsiteY4-192" fmla="*/ 835563 h 835563"/>
                <a:gd name="connsiteX5-193" fmla="*/ 151718 w 1268539"/>
                <a:gd name="connsiteY5-194" fmla="*/ 422465 h 835563"/>
                <a:gd name="connsiteX6-195" fmla="*/ 28668 w 1268539"/>
                <a:gd name="connsiteY6-196" fmla="*/ 418070 h 835563"/>
                <a:gd name="connsiteX7-197" fmla="*/ 24273 w 1268539"/>
                <a:gd name="connsiteY7-198" fmla="*/ 541121 h 835563"/>
                <a:gd name="connsiteX8-199" fmla="*/ 235217 w 1268539"/>
                <a:gd name="connsiteY8-200" fmla="*/ 831169 h 835563"/>
                <a:gd name="connsiteX0-201" fmla="*/ 235217 w 1241595"/>
                <a:gd name="connsiteY0-202" fmla="*/ 831169 h 835563"/>
                <a:gd name="connsiteX1-203" fmla="*/ 1241595 w 1241595"/>
                <a:gd name="connsiteY1-204" fmla="*/ 22550 h 835563"/>
                <a:gd name="connsiteX2-205" fmla="*/ 1118545 w 1241595"/>
                <a:gd name="connsiteY2-206" fmla="*/ 26945 h 835563"/>
                <a:gd name="connsiteX3-207" fmla="*/ 415398 w 1241595"/>
                <a:gd name="connsiteY3-208" fmla="*/ 835563 h 835563"/>
                <a:gd name="connsiteX4-209" fmla="*/ 151718 w 1241595"/>
                <a:gd name="connsiteY4-210" fmla="*/ 422465 h 835563"/>
                <a:gd name="connsiteX5-211" fmla="*/ 28668 w 1241595"/>
                <a:gd name="connsiteY5-212" fmla="*/ 418070 h 835563"/>
                <a:gd name="connsiteX6-213" fmla="*/ 24273 w 1241595"/>
                <a:gd name="connsiteY6-214" fmla="*/ 541121 h 835563"/>
                <a:gd name="connsiteX7-215" fmla="*/ 235217 w 1241595"/>
                <a:gd name="connsiteY7-216" fmla="*/ 831169 h 835563"/>
                <a:gd name="connsiteX0-217" fmla="*/ 235217 w 1242566"/>
                <a:gd name="connsiteY0-218" fmla="*/ 808619 h 813013"/>
                <a:gd name="connsiteX1-219" fmla="*/ 1241595 w 1242566"/>
                <a:gd name="connsiteY1-220" fmla="*/ 0 h 813013"/>
                <a:gd name="connsiteX2-221" fmla="*/ 415398 w 1242566"/>
                <a:gd name="connsiteY2-222" fmla="*/ 813013 h 813013"/>
                <a:gd name="connsiteX3-223" fmla="*/ 151718 w 1242566"/>
                <a:gd name="connsiteY3-224" fmla="*/ 399915 h 813013"/>
                <a:gd name="connsiteX4-225" fmla="*/ 28668 w 1242566"/>
                <a:gd name="connsiteY4-226" fmla="*/ 395520 h 813013"/>
                <a:gd name="connsiteX5-227" fmla="*/ 24273 w 1242566"/>
                <a:gd name="connsiteY5-228" fmla="*/ 518571 h 813013"/>
                <a:gd name="connsiteX6-229" fmla="*/ 235217 w 1242566"/>
                <a:gd name="connsiteY6-230" fmla="*/ 808619 h 813013"/>
                <a:gd name="connsiteX0-231" fmla="*/ 235217 w 415398"/>
                <a:gd name="connsiteY0-232" fmla="*/ 437372 h 441766"/>
                <a:gd name="connsiteX1-233" fmla="*/ 415398 w 415398"/>
                <a:gd name="connsiteY1-234" fmla="*/ 441766 h 441766"/>
                <a:gd name="connsiteX2-235" fmla="*/ 151718 w 415398"/>
                <a:gd name="connsiteY2-236" fmla="*/ 28668 h 441766"/>
                <a:gd name="connsiteX3-237" fmla="*/ 28668 w 415398"/>
                <a:gd name="connsiteY3-238" fmla="*/ 24273 h 441766"/>
                <a:gd name="connsiteX4-239" fmla="*/ 24273 w 415398"/>
                <a:gd name="connsiteY4-240" fmla="*/ 147324 h 441766"/>
                <a:gd name="connsiteX5-241" fmla="*/ 235217 w 415398"/>
                <a:gd name="connsiteY5-242" fmla="*/ 437372 h 441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15398" h="441766">
                  <a:moveTo>
                    <a:pt x="235217" y="437372"/>
                  </a:moveTo>
                  <a:lnTo>
                    <a:pt x="415398" y="441766"/>
                  </a:lnTo>
                  <a:cubicBezTo>
                    <a:pt x="380241" y="301137"/>
                    <a:pt x="323110" y="217638"/>
                    <a:pt x="151718" y="28668"/>
                  </a:cubicBezTo>
                  <a:cubicBezTo>
                    <a:pt x="120956" y="-6489"/>
                    <a:pt x="63825" y="-10884"/>
                    <a:pt x="28668" y="24273"/>
                  </a:cubicBezTo>
                  <a:cubicBezTo>
                    <a:pt x="-6489" y="55036"/>
                    <a:pt x="-10884" y="112166"/>
                    <a:pt x="24273" y="147324"/>
                  </a:cubicBezTo>
                  <a:cubicBezTo>
                    <a:pt x="156113" y="292348"/>
                    <a:pt x="208849" y="358268"/>
                    <a:pt x="235217" y="437372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86" name="组合 85" hidden="1"/>
          <p:cNvGrpSpPr/>
          <p:nvPr/>
        </p:nvGrpSpPr>
        <p:grpSpPr>
          <a:xfrm>
            <a:off x="3496063" y="4272390"/>
            <a:ext cx="1327447" cy="1274327"/>
            <a:chOff x="1797890" y="3791760"/>
            <a:chExt cx="2021547" cy="1767964"/>
          </a:xfrm>
          <a:solidFill>
            <a:srgbClr val="FF9933"/>
          </a:solidFill>
        </p:grpSpPr>
        <p:sp>
          <p:nvSpPr>
            <p:cNvPr id="87" name="任意多边形: 形状 6"/>
            <p:cNvSpPr/>
            <p:nvPr/>
          </p:nvSpPr>
          <p:spPr>
            <a:xfrm>
              <a:off x="1809370" y="4065538"/>
              <a:ext cx="1933652" cy="1494186"/>
            </a:xfrm>
            <a:custGeom>
              <a:avLst/>
              <a:gdLst>
                <a:gd name="connsiteX0" fmla="*/ 151753 w 1933652"/>
                <a:gd name="connsiteY0" fmla="*/ 151753 h 1494185"/>
                <a:gd name="connsiteX1" fmla="*/ 345119 w 1933652"/>
                <a:gd name="connsiteY1" fmla="*/ 1237235 h 1494185"/>
                <a:gd name="connsiteX2" fmla="*/ 516510 w 1933652"/>
                <a:gd name="connsiteY2" fmla="*/ 1382259 h 1494185"/>
                <a:gd name="connsiteX3" fmla="*/ 1452574 w 1933652"/>
                <a:gd name="connsiteY3" fmla="*/ 1382259 h 1494185"/>
                <a:gd name="connsiteX4" fmla="*/ 1623966 w 1933652"/>
                <a:gd name="connsiteY4" fmla="*/ 1237235 h 1494185"/>
                <a:gd name="connsiteX5" fmla="*/ 1821726 w 1933652"/>
                <a:gd name="connsiteY5" fmla="*/ 151753 h 1494185"/>
                <a:gd name="connsiteX6" fmla="*/ 151753 w 1933652"/>
                <a:gd name="connsiteY6" fmla="*/ 151753 h 149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3652" h="1494185">
                  <a:moveTo>
                    <a:pt x="151753" y="151753"/>
                  </a:moveTo>
                  <a:lnTo>
                    <a:pt x="345119" y="1237235"/>
                  </a:lnTo>
                  <a:cubicBezTo>
                    <a:pt x="358303" y="1320734"/>
                    <a:pt x="433012" y="1382259"/>
                    <a:pt x="516510" y="1382259"/>
                  </a:cubicBezTo>
                  <a:lnTo>
                    <a:pt x="1452574" y="1382259"/>
                  </a:lnTo>
                  <a:cubicBezTo>
                    <a:pt x="1536073" y="1382259"/>
                    <a:pt x="1610782" y="1320734"/>
                    <a:pt x="1623966" y="1237235"/>
                  </a:cubicBezTo>
                  <a:lnTo>
                    <a:pt x="1821726" y="151753"/>
                  </a:lnTo>
                  <a:lnTo>
                    <a:pt x="151753" y="151753"/>
                  </a:ln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88" name="任意多边形: 形状 22"/>
            <p:cNvSpPr/>
            <p:nvPr/>
          </p:nvSpPr>
          <p:spPr>
            <a:xfrm>
              <a:off x="1797890" y="3791760"/>
              <a:ext cx="2021547" cy="351573"/>
            </a:xfrm>
            <a:custGeom>
              <a:avLst/>
              <a:gdLst>
                <a:gd name="connsiteX0" fmla="*/ 1993118 w 2285225"/>
                <a:gd name="connsiteY0" fmla="*/ 982922 h 1450239"/>
                <a:gd name="connsiteX1" fmla="*/ 1342707 w 2285225"/>
                <a:gd name="connsiteY1" fmla="*/ 982922 h 1450239"/>
                <a:gd name="connsiteX2" fmla="*/ 1703070 w 2285225"/>
                <a:gd name="connsiteY2" fmla="*/ 297354 h 1450239"/>
                <a:gd name="connsiteX3" fmla="*/ 1698675 w 2285225"/>
                <a:gd name="connsiteY3" fmla="*/ 174303 h 1450239"/>
                <a:gd name="connsiteX4" fmla="*/ 1575625 w 2285225"/>
                <a:gd name="connsiteY4" fmla="*/ 178698 h 1450239"/>
                <a:gd name="connsiteX5" fmla="*/ 1166921 w 2285225"/>
                <a:gd name="connsiteY5" fmla="*/ 987316 h 1450239"/>
                <a:gd name="connsiteX6" fmla="*/ 872478 w 2285225"/>
                <a:gd name="connsiteY6" fmla="*/ 987316 h 1450239"/>
                <a:gd name="connsiteX7" fmla="*/ 608798 w 2285225"/>
                <a:gd name="connsiteY7" fmla="*/ 574218 h 1450239"/>
                <a:gd name="connsiteX8" fmla="*/ 485748 w 2285225"/>
                <a:gd name="connsiteY8" fmla="*/ 569823 h 1450239"/>
                <a:gd name="connsiteX9" fmla="*/ 481353 w 2285225"/>
                <a:gd name="connsiteY9" fmla="*/ 692874 h 1450239"/>
                <a:gd name="connsiteX10" fmla="*/ 692297 w 2285225"/>
                <a:gd name="connsiteY10" fmla="*/ 982922 h 1450239"/>
                <a:gd name="connsiteX11" fmla="*/ 327540 w 2285225"/>
                <a:gd name="connsiteY11" fmla="*/ 982922 h 1450239"/>
                <a:gd name="connsiteX12" fmla="*/ 151753 w 2285225"/>
                <a:gd name="connsiteY12" fmla="*/ 1158708 h 1450239"/>
                <a:gd name="connsiteX13" fmla="*/ 151753 w 2285225"/>
                <a:gd name="connsiteY13" fmla="*/ 1334495 h 1450239"/>
                <a:gd name="connsiteX14" fmla="*/ 2173299 w 2285225"/>
                <a:gd name="connsiteY14" fmla="*/ 1334495 h 1450239"/>
                <a:gd name="connsiteX15" fmla="*/ 2173299 w 2285225"/>
                <a:gd name="connsiteY15" fmla="*/ 1158708 h 1450239"/>
                <a:gd name="connsiteX16" fmla="*/ 1993118 w 2285225"/>
                <a:gd name="connsiteY16" fmla="*/ 982922 h 1450239"/>
                <a:gd name="connsiteX0-1" fmla="*/ 1841365 w 2021546"/>
                <a:gd name="connsiteY0-2" fmla="*/ 831169 h 1182742"/>
                <a:gd name="connsiteX1-3" fmla="*/ 1190954 w 2021546"/>
                <a:gd name="connsiteY1-4" fmla="*/ 831169 h 1182742"/>
                <a:gd name="connsiteX2-5" fmla="*/ 1551317 w 2021546"/>
                <a:gd name="connsiteY2-6" fmla="*/ 145601 h 1182742"/>
                <a:gd name="connsiteX3-7" fmla="*/ 1546922 w 2021546"/>
                <a:gd name="connsiteY3-8" fmla="*/ 22550 h 1182742"/>
                <a:gd name="connsiteX4-9" fmla="*/ 1423872 w 2021546"/>
                <a:gd name="connsiteY4-10" fmla="*/ 26945 h 1182742"/>
                <a:gd name="connsiteX5-11" fmla="*/ 1015168 w 2021546"/>
                <a:gd name="connsiteY5-12" fmla="*/ 835563 h 1182742"/>
                <a:gd name="connsiteX6-13" fmla="*/ 720725 w 2021546"/>
                <a:gd name="connsiteY6-14" fmla="*/ 835563 h 1182742"/>
                <a:gd name="connsiteX7-15" fmla="*/ 457045 w 2021546"/>
                <a:gd name="connsiteY7-16" fmla="*/ 422465 h 1182742"/>
                <a:gd name="connsiteX8-17" fmla="*/ 329600 w 2021546"/>
                <a:gd name="connsiteY8-18" fmla="*/ 541121 h 1182742"/>
                <a:gd name="connsiteX9-19" fmla="*/ 540544 w 2021546"/>
                <a:gd name="connsiteY9-20" fmla="*/ 831169 h 1182742"/>
                <a:gd name="connsiteX10-21" fmla="*/ 175787 w 2021546"/>
                <a:gd name="connsiteY10-22" fmla="*/ 831169 h 1182742"/>
                <a:gd name="connsiteX11-23" fmla="*/ 0 w 2021546"/>
                <a:gd name="connsiteY11-24" fmla="*/ 1006955 h 1182742"/>
                <a:gd name="connsiteX12-25" fmla="*/ 0 w 2021546"/>
                <a:gd name="connsiteY12-26" fmla="*/ 1182742 h 1182742"/>
                <a:gd name="connsiteX13-27" fmla="*/ 2021546 w 2021546"/>
                <a:gd name="connsiteY13-28" fmla="*/ 1182742 h 1182742"/>
                <a:gd name="connsiteX14-29" fmla="*/ 2021546 w 2021546"/>
                <a:gd name="connsiteY14-30" fmla="*/ 1006955 h 1182742"/>
                <a:gd name="connsiteX15-31" fmla="*/ 1841365 w 2021546"/>
                <a:gd name="connsiteY15-32" fmla="*/ 831169 h 1182742"/>
                <a:gd name="connsiteX0-33" fmla="*/ 1841365 w 2021546"/>
                <a:gd name="connsiteY0-34" fmla="*/ 831169 h 1182742"/>
                <a:gd name="connsiteX1-35" fmla="*/ 1190954 w 2021546"/>
                <a:gd name="connsiteY1-36" fmla="*/ 831169 h 1182742"/>
                <a:gd name="connsiteX2-37" fmla="*/ 1551317 w 2021546"/>
                <a:gd name="connsiteY2-38" fmla="*/ 145601 h 1182742"/>
                <a:gd name="connsiteX3-39" fmla="*/ 1546922 w 2021546"/>
                <a:gd name="connsiteY3-40" fmla="*/ 22550 h 1182742"/>
                <a:gd name="connsiteX4-41" fmla="*/ 1423872 w 2021546"/>
                <a:gd name="connsiteY4-42" fmla="*/ 26945 h 1182742"/>
                <a:gd name="connsiteX5-43" fmla="*/ 1015168 w 2021546"/>
                <a:gd name="connsiteY5-44" fmla="*/ 835563 h 1182742"/>
                <a:gd name="connsiteX6-45" fmla="*/ 720725 w 2021546"/>
                <a:gd name="connsiteY6-46" fmla="*/ 835563 h 1182742"/>
                <a:gd name="connsiteX7-47" fmla="*/ 329600 w 2021546"/>
                <a:gd name="connsiteY7-48" fmla="*/ 541121 h 1182742"/>
                <a:gd name="connsiteX8-49" fmla="*/ 540544 w 2021546"/>
                <a:gd name="connsiteY8-50" fmla="*/ 831169 h 1182742"/>
                <a:gd name="connsiteX9-51" fmla="*/ 175787 w 2021546"/>
                <a:gd name="connsiteY9-52" fmla="*/ 831169 h 1182742"/>
                <a:gd name="connsiteX10-53" fmla="*/ 0 w 2021546"/>
                <a:gd name="connsiteY10-54" fmla="*/ 1006955 h 1182742"/>
                <a:gd name="connsiteX11-55" fmla="*/ 0 w 2021546"/>
                <a:gd name="connsiteY11-56" fmla="*/ 1182742 h 1182742"/>
                <a:gd name="connsiteX12-57" fmla="*/ 2021546 w 2021546"/>
                <a:gd name="connsiteY12-58" fmla="*/ 1182742 h 1182742"/>
                <a:gd name="connsiteX13-59" fmla="*/ 2021546 w 2021546"/>
                <a:gd name="connsiteY13-60" fmla="*/ 1006955 h 1182742"/>
                <a:gd name="connsiteX14-61" fmla="*/ 1841365 w 2021546"/>
                <a:gd name="connsiteY14-62" fmla="*/ 831169 h 1182742"/>
                <a:gd name="connsiteX0-63" fmla="*/ 1841365 w 2021546"/>
                <a:gd name="connsiteY0-64" fmla="*/ 831169 h 1182742"/>
                <a:gd name="connsiteX1-65" fmla="*/ 1190954 w 2021546"/>
                <a:gd name="connsiteY1-66" fmla="*/ 831169 h 1182742"/>
                <a:gd name="connsiteX2-67" fmla="*/ 1551317 w 2021546"/>
                <a:gd name="connsiteY2-68" fmla="*/ 145601 h 1182742"/>
                <a:gd name="connsiteX3-69" fmla="*/ 1546922 w 2021546"/>
                <a:gd name="connsiteY3-70" fmla="*/ 22550 h 1182742"/>
                <a:gd name="connsiteX4-71" fmla="*/ 1423872 w 2021546"/>
                <a:gd name="connsiteY4-72" fmla="*/ 26945 h 1182742"/>
                <a:gd name="connsiteX5-73" fmla="*/ 1015168 w 2021546"/>
                <a:gd name="connsiteY5-74" fmla="*/ 835563 h 1182742"/>
                <a:gd name="connsiteX6-75" fmla="*/ 720725 w 2021546"/>
                <a:gd name="connsiteY6-76" fmla="*/ 835563 h 1182742"/>
                <a:gd name="connsiteX7-77" fmla="*/ 540544 w 2021546"/>
                <a:gd name="connsiteY7-78" fmla="*/ 831169 h 1182742"/>
                <a:gd name="connsiteX8-79" fmla="*/ 175787 w 2021546"/>
                <a:gd name="connsiteY8-80" fmla="*/ 831169 h 1182742"/>
                <a:gd name="connsiteX9-81" fmla="*/ 0 w 2021546"/>
                <a:gd name="connsiteY9-82" fmla="*/ 1006955 h 1182742"/>
                <a:gd name="connsiteX10-83" fmla="*/ 0 w 2021546"/>
                <a:gd name="connsiteY10-84" fmla="*/ 1182742 h 1182742"/>
                <a:gd name="connsiteX11-85" fmla="*/ 2021546 w 2021546"/>
                <a:gd name="connsiteY11-86" fmla="*/ 1182742 h 1182742"/>
                <a:gd name="connsiteX12-87" fmla="*/ 2021546 w 2021546"/>
                <a:gd name="connsiteY12-88" fmla="*/ 1006955 h 1182742"/>
                <a:gd name="connsiteX13-89" fmla="*/ 1841365 w 2021546"/>
                <a:gd name="connsiteY13-90" fmla="*/ 831169 h 1182742"/>
                <a:gd name="connsiteX0-91" fmla="*/ 1841365 w 2021546"/>
                <a:gd name="connsiteY0-92" fmla="*/ 854667 h 1206240"/>
                <a:gd name="connsiteX1-93" fmla="*/ 1190954 w 2021546"/>
                <a:gd name="connsiteY1-94" fmla="*/ 854667 h 1206240"/>
                <a:gd name="connsiteX2-95" fmla="*/ 1551317 w 2021546"/>
                <a:gd name="connsiteY2-96" fmla="*/ 169099 h 1206240"/>
                <a:gd name="connsiteX3-97" fmla="*/ 1423872 w 2021546"/>
                <a:gd name="connsiteY3-98" fmla="*/ 50443 h 1206240"/>
                <a:gd name="connsiteX4-99" fmla="*/ 1015168 w 2021546"/>
                <a:gd name="connsiteY4-100" fmla="*/ 859061 h 1206240"/>
                <a:gd name="connsiteX5-101" fmla="*/ 720725 w 2021546"/>
                <a:gd name="connsiteY5-102" fmla="*/ 859061 h 1206240"/>
                <a:gd name="connsiteX6-103" fmla="*/ 540544 w 2021546"/>
                <a:gd name="connsiteY6-104" fmla="*/ 854667 h 1206240"/>
                <a:gd name="connsiteX7-105" fmla="*/ 175787 w 2021546"/>
                <a:gd name="connsiteY7-106" fmla="*/ 854667 h 1206240"/>
                <a:gd name="connsiteX8-107" fmla="*/ 0 w 2021546"/>
                <a:gd name="connsiteY8-108" fmla="*/ 1030453 h 1206240"/>
                <a:gd name="connsiteX9-109" fmla="*/ 0 w 2021546"/>
                <a:gd name="connsiteY9-110" fmla="*/ 1206240 h 1206240"/>
                <a:gd name="connsiteX10-111" fmla="*/ 2021546 w 2021546"/>
                <a:gd name="connsiteY10-112" fmla="*/ 1206240 h 1206240"/>
                <a:gd name="connsiteX11-113" fmla="*/ 2021546 w 2021546"/>
                <a:gd name="connsiteY11-114" fmla="*/ 1030453 h 1206240"/>
                <a:gd name="connsiteX12-115" fmla="*/ 1841365 w 2021546"/>
                <a:gd name="connsiteY12-116" fmla="*/ 854667 h 1206240"/>
                <a:gd name="connsiteX0-117" fmla="*/ 1841365 w 2021546"/>
                <a:gd name="connsiteY0-118" fmla="*/ 685568 h 1037141"/>
                <a:gd name="connsiteX1-119" fmla="*/ 1190954 w 2021546"/>
                <a:gd name="connsiteY1-120" fmla="*/ 685568 h 1037141"/>
                <a:gd name="connsiteX2-121" fmla="*/ 1551317 w 2021546"/>
                <a:gd name="connsiteY2-122" fmla="*/ 0 h 1037141"/>
                <a:gd name="connsiteX3-123" fmla="*/ 1015168 w 2021546"/>
                <a:gd name="connsiteY3-124" fmla="*/ 689962 h 1037141"/>
                <a:gd name="connsiteX4-125" fmla="*/ 720725 w 2021546"/>
                <a:gd name="connsiteY4-126" fmla="*/ 689962 h 1037141"/>
                <a:gd name="connsiteX5-127" fmla="*/ 540544 w 2021546"/>
                <a:gd name="connsiteY5-128" fmla="*/ 685568 h 1037141"/>
                <a:gd name="connsiteX6-129" fmla="*/ 175787 w 2021546"/>
                <a:gd name="connsiteY6-130" fmla="*/ 685568 h 1037141"/>
                <a:gd name="connsiteX7-131" fmla="*/ 0 w 2021546"/>
                <a:gd name="connsiteY7-132" fmla="*/ 861354 h 1037141"/>
                <a:gd name="connsiteX8-133" fmla="*/ 0 w 2021546"/>
                <a:gd name="connsiteY8-134" fmla="*/ 1037141 h 1037141"/>
                <a:gd name="connsiteX9-135" fmla="*/ 2021546 w 2021546"/>
                <a:gd name="connsiteY9-136" fmla="*/ 1037141 h 1037141"/>
                <a:gd name="connsiteX10-137" fmla="*/ 2021546 w 2021546"/>
                <a:gd name="connsiteY10-138" fmla="*/ 861354 h 1037141"/>
                <a:gd name="connsiteX11-139" fmla="*/ 1841365 w 2021546"/>
                <a:gd name="connsiteY11-140" fmla="*/ 685568 h 1037141"/>
                <a:gd name="connsiteX0-141" fmla="*/ 1841365 w 2021546"/>
                <a:gd name="connsiteY0-142" fmla="*/ 0 h 351573"/>
                <a:gd name="connsiteX1-143" fmla="*/ 1190954 w 2021546"/>
                <a:gd name="connsiteY1-144" fmla="*/ 0 h 351573"/>
                <a:gd name="connsiteX2-145" fmla="*/ 1015168 w 2021546"/>
                <a:gd name="connsiteY2-146" fmla="*/ 4394 h 351573"/>
                <a:gd name="connsiteX3-147" fmla="*/ 720725 w 2021546"/>
                <a:gd name="connsiteY3-148" fmla="*/ 4394 h 351573"/>
                <a:gd name="connsiteX4-149" fmla="*/ 540544 w 2021546"/>
                <a:gd name="connsiteY4-150" fmla="*/ 0 h 351573"/>
                <a:gd name="connsiteX5-151" fmla="*/ 175787 w 2021546"/>
                <a:gd name="connsiteY5-152" fmla="*/ 0 h 351573"/>
                <a:gd name="connsiteX6-153" fmla="*/ 0 w 2021546"/>
                <a:gd name="connsiteY6-154" fmla="*/ 175786 h 351573"/>
                <a:gd name="connsiteX7-155" fmla="*/ 0 w 2021546"/>
                <a:gd name="connsiteY7-156" fmla="*/ 351573 h 351573"/>
                <a:gd name="connsiteX8-157" fmla="*/ 2021546 w 2021546"/>
                <a:gd name="connsiteY8-158" fmla="*/ 351573 h 351573"/>
                <a:gd name="connsiteX9-159" fmla="*/ 2021546 w 2021546"/>
                <a:gd name="connsiteY9-160" fmla="*/ 175786 h 351573"/>
                <a:gd name="connsiteX10-161" fmla="*/ 1841365 w 2021546"/>
                <a:gd name="connsiteY10-162" fmla="*/ 0 h 3515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2021546" h="351573">
                  <a:moveTo>
                    <a:pt x="1841365" y="0"/>
                  </a:moveTo>
                  <a:lnTo>
                    <a:pt x="1190954" y="0"/>
                  </a:lnTo>
                  <a:cubicBezTo>
                    <a:pt x="1053255" y="732"/>
                    <a:pt x="1093539" y="3662"/>
                    <a:pt x="1015168" y="4394"/>
                  </a:cubicBezTo>
                  <a:lnTo>
                    <a:pt x="720725" y="4394"/>
                  </a:lnTo>
                  <a:cubicBezTo>
                    <a:pt x="641621" y="3662"/>
                    <a:pt x="631367" y="732"/>
                    <a:pt x="540544" y="0"/>
                  </a:cubicBezTo>
                  <a:lnTo>
                    <a:pt x="175787" y="0"/>
                  </a:lnTo>
                  <a:cubicBezTo>
                    <a:pt x="79104" y="0"/>
                    <a:pt x="0" y="79104"/>
                    <a:pt x="0" y="175786"/>
                  </a:cubicBezTo>
                  <a:lnTo>
                    <a:pt x="0" y="351573"/>
                  </a:lnTo>
                  <a:lnTo>
                    <a:pt x="2021546" y="351573"/>
                  </a:lnTo>
                  <a:lnTo>
                    <a:pt x="2021546" y="175786"/>
                  </a:lnTo>
                  <a:cubicBezTo>
                    <a:pt x="2017151" y="79104"/>
                    <a:pt x="1938047" y="0"/>
                    <a:pt x="1841365" y="0"/>
                  </a:cubicBezTo>
                  <a:close/>
                </a:path>
              </a:pathLst>
            </a:custGeom>
            <a:grpFill/>
            <a:ln w="438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sp>
        <p:nvSpPr>
          <p:cNvPr id="90" name="TextBox 61"/>
          <p:cNvSpPr txBox="1"/>
          <p:nvPr/>
        </p:nvSpPr>
        <p:spPr>
          <a:xfrm>
            <a:off x="2717165" y="3751849"/>
            <a:ext cx="2335530" cy="1125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noAutofit/>
          </a:bodyPr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20×3=60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200×3=600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" name="TextBox 63"/>
          <p:cNvSpPr txBox="1"/>
          <p:nvPr/>
        </p:nvSpPr>
        <p:spPr>
          <a:xfrm>
            <a:off x="2717165" y="2519949"/>
            <a:ext cx="2402205" cy="1076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2×32=64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21×7=147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4" name="TextBox 65"/>
          <p:cNvSpPr txBox="1"/>
          <p:nvPr/>
        </p:nvSpPr>
        <p:spPr>
          <a:xfrm>
            <a:off x="2716530" y="1288049"/>
            <a:ext cx="2402840" cy="1076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12×10=120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20×30=120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5" name="TextBox 67"/>
          <p:cNvSpPr txBox="1"/>
          <p:nvPr/>
        </p:nvSpPr>
        <p:spPr>
          <a:xfrm>
            <a:off x="3344550" y="547699"/>
            <a:ext cx="104462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5" name="TextBox 61"/>
          <p:cNvSpPr txBox="1"/>
          <p:nvPr/>
        </p:nvSpPr>
        <p:spPr>
          <a:xfrm>
            <a:off x="2917825" y="5032644"/>
            <a:ext cx="1471295" cy="5835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2×3=6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474585" y="548640"/>
            <a:ext cx="1035050" cy="1038225"/>
            <a:chOff x="11771" y="864"/>
            <a:chExt cx="1630" cy="1635"/>
          </a:xfrm>
        </p:grpSpPr>
        <p:sp>
          <p:nvSpPr>
            <p:cNvPr id="134" name="TextBox 62"/>
            <p:cNvSpPr txBox="1"/>
            <p:nvPr/>
          </p:nvSpPr>
          <p:spPr>
            <a:xfrm>
              <a:off x="11771" y="864"/>
              <a:ext cx="1631" cy="9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p>
              <a:r>
                <a:rPr lang="en-US" altLang="zh-CN" sz="3200" b="1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……</a:t>
              </a:r>
              <a:endParaRPr lang="zh-CN" altLang="en-US" sz="3200" b="1" dirty="0">
                <a:solidFill>
                  <a:srgbClr val="222323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85" y="1631"/>
              <a:ext cx="603" cy="8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ldLvl="0" animBg="1"/>
      <p:bldP spid="92" grpId="0" bldLvl="0" animBg="1"/>
      <p:bldP spid="94" grpId="0" bldLvl="0" animBg="1"/>
      <p:bldP spid="95" grpId="0" bldLvl="0" animBg="1"/>
      <p:bldP spid="97" grpId="0" bldLvl="0" animBg="1"/>
      <p:bldP spid="13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92245" y="2715895"/>
            <a:ext cx="5979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96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谢谢！</a:t>
            </a:r>
            <a:endParaRPr lang="zh-CN" altLang="en-US" sz="96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4088765" y="1236980"/>
            <a:ext cx="4705605" cy="4872192"/>
            <a:chOff x="6453" y="-485"/>
            <a:chExt cx="10281" cy="10329"/>
          </a:xfrm>
        </p:grpSpPr>
        <p:grpSp>
          <p:nvGrpSpPr>
            <p:cNvPr id="10" name="组合 9"/>
            <p:cNvGrpSpPr/>
            <p:nvPr/>
          </p:nvGrpSpPr>
          <p:grpSpPr>
            <a:xfrm>
              <a:off x="6453" y="-485"/>
              <a:ext cx="10281" cy="10329"/>
              <a:chOff x="6453" y="-485"/>
              <a:chExt cx="10281" cy="10329"/>
            </a:xfrm>
          </p:grpSpPr>
          <p:grpSp>
            <p:nvGrpSpPr>
              <p:cNvPr id="13" name="组合 12"/>
              <p:cNvGrpSpPr/>
              <p:nvPr/>
            </p:nvGrpSpPr>
            <p:grpSpPr>
              <a:xfrm rot="0">
                <a:off x="6453" y="-485"/>
                <a:ext cx="10281" cy="10329"/>
                <a:chOff x="3361" y="-3318"/>
                <a:chExt cx="9668" cy="9885"/>
              </a:xfrm>
            </p:grpSpPr>
            <p:pic>
              <p:nvPicPr>
                <p:cNvPr id="14" name="图片 13" descr="20241120190004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61" y="-3318"/>
                  <a:ext cx="8749" cy="9885"/>
                </a:xfrm>
                <a:prstGeom prst="rect">
                  <a:avLst/>
                </a:prstGeom>
              </p:spPr>
            </p:pic>
            <p:sp>
              <p:nvSpPr>
                <p:cNvPr id="16" name="文本框 15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5322" y="-1713"/>
                  <a:ext cx="7707" cy="2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sz="6600" b="1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2×10</a:t>
                  </a:r>
                  <a:r>
                    <a:rPr lang="en-US" sz="80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</a:t>
                  </a:r>
                  <a:r>
                    <a:rPr lang="en-US" sz="66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 </a:t>
                  </a:r>
                  <a:endParaRPr lang="en-US" altLang="zh-CN" sz="6600" u="sng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endParaRPr>
                </a:p>
              </p:txBody>
            </p:sp>
          </p:grpSp>
          <p:sp>
            <p:nvSpPr>
              <p:cNvPr id="17" name="文本框 1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0317" y="8460"/>
                <a:ext cx="1382" cy="1277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en-US" altLang="en-US" sz="2800" b="1">
                    <a:solidFill>
                      <a:srgbClr val="222323"/>
                    </a:solidFill>
                  </a:rPr>
                  <a:t>①</a:t>
                </a:r>
                <a:endParaRPr lang="en-US" altLang="en-US" sz="2800" b="1">
                  <a:solidFill>
                    <a:srgbClr val="222323"/>
                  </a:solidFill>
                </a:endParaRPr>
              </a:p>
            </p:txBody>
          </p:sp>
        </p:grp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9854" y="5320"/>
              <a:ext cx="2027" cy="104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>
            <p:custDataLst>
              <p:tags r:id="rId8"/>
            </p:custDataLst>
          </p:nvPr>
        </p:nvGrpSpPr>
        <p:grpSpPr>
          <a:xfrm>
            <a:off x="8045450" y="1186815"/>
            <a:ext cx="4705350" cy="4871720"/>
            <a:chOff x="6403" y="564"/>
            <a:chExt cx="7410" cy="7672"/>
          </a:xfrm>
        </p:grpSpPr>
        <p:grpSp>
          <p:nvGrpSpPr>
            <p:cNvPr id="97" name="组合 96"/>
            <p:cNvGrpSpPr/>
            <p:nvPr/>
          </p:nvGrpSpPr>
          <p:grpSpPr>
            <a:xfrm>
              <a:off x="6403" y="564"/>
              <a:ext cx="7410" cy="7673"/>
              <a:chOff x="6453" y="-485"/>
              <a:chExt cx="10281" cy="10329"/>
            </a:xfrm>
          </p:grpSpPr>
          <p:grpSp>
            <p:nvGrpSpPr>
              <p:cNvPr id="99" name="组合 98"/>
              <p:cNvGrpSpPr/>
              <p:nvPr/>
            </p:nvGrpSpPr>
            <p:grpSpPr>
              <a:xfrm rot="0">
                <a:off x="6453" y="-485"/>
                <a:ext cx="10281" cy="10329"/>
                <a:chOff x="3361" y="-3318"/>
                <a:chExt cx="9668" cy="9885"/>
              </a:xfrm>
            </p:grpSpPr>
            <p:pic>
              <p:nvPicPr>
                <p:cNvPr id="100" name="图片 99" descr="20241120190004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61" y="-3318"/>
                  <a:ext cx="8749" cy="9885"/>
                </a:xfrm>
                <a:prstGeom prst="rect">
                  <a:avLst/>
                </a:prstGeom>
              </p:spPr>
            </p:pic>
            <p:sp>
              <p:nvSpPr>
                <p:cNvPr id="101" name="文本框 100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5322" y="-1713"/>
                  <a:ext cx="7707" cy="2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sz="6600" b="1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30×6</a:t>
                  </a:r>
                  <a:r>
                    <a:rPr lang="en-US" sz="80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</a:t>
                  </a:r>
                  <a:r>
                    <a:rPr lang="en-US" sz="66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 </a:t>
                  </a:r>
                  <a:endParaRPr lang="en-US" altLang="zh-CN" sz="6600" u="sng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endParaRPr>
                </a:p>
              </p:txBody>
            </p:sp>
          </p:grpSp>
          <p:sp>
            <p:nvSpPr>
              <p:cNvPr id="103" name="矩形 102"/>
              <p:cNvSpPr/>
              <p:nvPr>
                <p:custDataLst>
                  <p:tags r:id="rId11"/>
                </p:custDataLst>
              </p:nvPr>
            </p:nvSpPr>
            <p:spPr>
              <a:xfrm>
                <a:off x="9854" y="5320"/>
                <a:ext cx="2027" cy="104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04" name="文本框 103"/>
            <p:cNvSpPr txBox="1"/>
            <p:nvPr>
              <p:custDataLst>
                <p:tags r:id="rId12"/>
              </p:custDataLst>
            </p:nvPr>
          </p:nvSpPr>
          <p:spPr>
            <a:xfrm>
              <a:off x="9020" y="7198"/>
              <a:ext cx="1053" cy="93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en-US" altLang="en-US" sz="2800">
                  <a:solidFill>
                    <a:srgbClr val="222323"/>
                  </a:solidFill>
                </a:rPr>
                <a:t> </a:t>
              </a:r>
              <a:r>
                <a:rPr lang="en-US" altLang="en-US" sz="2800" b="1">
                  <a:solidFill>
                    <a:srgbClr val="222323"/>
                  </a:solidFill>
                </a:rPr>
                <a:t>③</a:t>
              </a:r>
              <a:endParaRPr lang="en-US" altLang="en-US" sz="2800" b="1">
                <a:solidFill>
                  <a:srgbClr val="222323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180" y="1054100"/>
            <a:ext cx="4671060" cy="4871720"/>
            <a:chOff x="8757" y="2535"/>
            <a:chExt cx="7356" cy="7672"/>
          </a:xfrm>
        </p:grpSpPr>
        <p:grpSp>
          <p:nvGrpSpPr>
            <p:cNvPr id="2" name="组合 1"/>
            <p:cNvGrpSpPr/>
            <p:nvPr>
              <p:custDataLst>
                <p:tags r:id="rId13"/>
              </p:custDataLst>
            </p:nvPr>
          </p:nvGrpSpPr>
          <p:grpSpPr>
            <a:xfrm rot="0">
              <a:off x="8757" y="2535"/>
              <a:ext cx="7357" cy="7673"/>
              <a:chOff x="6453" y="-485"/>
              <a:chExt cx="10208" cy="10329"/>
            </a:xfrm>
          </p:grpSpPr>
          <p:grpSp>
            <p:nvGrpSpPr>
              <p:cNvPr id="3" name="组合 2"/>
              <p:cNvGrpSpPr/>
              <p:nvPr/>
            </p:nvGrpSpPr>
            <p:grpSpPr>
              <a:xfrm rot="0">
                <a:off x="6453" y="-485"/>
                <a:ext cx="10208" cy="10329"/>
                <a:chOff x="3361" y="-3318"/>
                <a:chExt cx="9599" cy="9885"/>
              </a:xfrm>
            </p:grpSpPr>
            <p:pic>
              <p:nvPicPr>
                <p:cNvPr id="4" name="图片 3" descr="20241120190004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61" y="-3318"/>
                  <a:ext cx="8749" cy="9885"/>
                </a:xfrm>
                <a:prstGeom prst="rect">
                  <a:avLst/>
                </a:prstGeom>
              </p:spPr>
            </p:pic>
            <p:sp>
              <p:nvSpPr>
                <p:cNvPr id="5" name="文本框 4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5253" y="-1713"/>
                  <a:ext cx="7707" cy="2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sz="6600" b="1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40×5</a:t>
                  </a:r>
                  <a:r>
                    <a:rPr lang="en-US" sz="80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</a:t>
                  </a:r>
                  <a:r>
                    <a:rPr lang="en-US" sz="66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 </a:t>
                  </a:r>
                  <a:endParaRPr lang="en-US" altLang="zh-CN" sz="6600" u="sng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endParaRPr>
                </a:p>
              </p:txBody>
            </p:sp>
          </p:grpSp>
          <p:sp>
            <p:nvSpPr>
              <p:cNvPr id="6" name="矩形 5"/>
              <p:cNvSpPr/>
              <p:nvPr>
                <p:custDataLst>
                  <p:tags r:id="rId16"/>
                </p:custDataLst>
              </p:nvPr>
            </p:nvSpPr>
            <p:spPr>
              <a:xfrm>
                <a:off x="9854" y="5320"/>
                <a:ext cx="2027" cy="104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13" name="文本框 112"/>
            <p:cNvSpPr txBox="1"/>
            <p:nvPr/>
          </p:nvSpPr>
          <p:spPr>
            <a:xfrm>
              <a:off x="11513" y="9189"/>
              <a:ext cx="1014" cy="730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en-US" altLang="en-US" sz="2800" b="1">
                  <a:solidFill>
                    <a:srgbClr val="222323"/>
                  </a:solidFill>
                </a:rPr>
                <a:t>②</a:t>
              </a:r>
              <a:endParaRPr lang="en-US" altLang="en-US" sz="2800" b="1">
                <a:solidFill>
                  <a:srgbClr val="222323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604645" y="1905635"/>
            <a:ext cx="4671060" cy="4871720"/>
            <a:chOff x="5471" y="-1225"/>
            <a:chExt cx="7356" cy="7672"/>
          </a:xfrm>
        </p:grpSpPr>
        <p:grpSp>
          <p:nvGrpSpPr>
            <p:cNvPr id="21" name="组合 20"/>
            <p:cNvGrpSpPr/>
            <p:nvPr>
              <p:custDataLst>
                <p:tags r:id="rId17"/>
              </p:custDataLst>
            </p:nvPr>
          </p:nvGrpSpPr>
          <p:grpSpPr>
            <a:xfrm rot="0">
              <a:off x="5471" y="-1225"/>
              <a:ext cx="7357" cy="7673"/>
              <a:chOff x="6453" y="-485"/>
              <a:chExt cx="10208" cy="10329"/>
            </a:xfrm>
          </p:grpSpPr>
          <p:grpSp>
            <p:nvGrpSpPr>
              <p:cNvPr id="22" name="组合 21"/>
              <p:cNvGrpSpPr/>
              <p:nvPr/>
            </p:nvGrpSpPr>
            <p:grpSpPr>
              <a:xfrm rot="0">
                <a:off x="6453" y="-485"/>
                <a:ext cx="10208" cy="10329"/>
                <a:chOff x="3361" y="-3318"/>
                <a:chExt cx="9599" cy="9885"/>
              </a:xfrm>
            </p:grpSpPr>
            <p:pic>
              <p:nvPicPr>
                <p:cNvPr id="23" name="图片 22" descr="20241120190004"/>
                <p:cNvPicPr>
                  <a:picLocks noChangeAspect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61" y="-3318"/>
                  <a:ext cx="8749" cy="9885"/>
                </a:xfrm>
                <a:prstGeom prst="rect">
                  <a:avLst/>
                </a:prstGeom>
              </p:spPr>
            </p:pic>
            <p:sp>
              <p:nvSpPr>
                <p:cNvPr id="24" name="文本框 23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5253" y="-1713"/>
                  <a:ext cx="7707" cy="2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sz="6600" b="1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2×32</a:t>
                  </a:r>
                  <a:r>
                    <a:rPr lang="en-US" sz="80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</a:t>
                  </a:r>
                  <a:r>
                    <a:rPr lang="en-US" sz="66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 </a:t>
                  </a:r>
                  <a:endParaRPr lang="en-US" altLang="zh-CN" sz="6600" u="sng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endParaRPr>
                </a:p>
              </p:txBody>
            </p:sp>
          </p:grpSp>
          <p:sp>
            <p:nvSpPr>
              <p:cNvPr id="25" name="矩形 24"/>
              <p:cNvSpPr/>
              <p:nvPr>
                <p:custDataLst>
                  <p:tags r:id="rId20"/>
                </p:custDataLst>
              </p:nvPr>
            </p:nvSpPr>
            <p:spPr>
              <a:xfrm>
                <a:off x="9854" y="5320"/>
                <a:ext cx="2027" cy="104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8229" y="5395"/>
              <a:ext cx="1012" cy="81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en-US" altLang="en-US" sz="2800" b="1">
                  <a:solidFill>
                    <a:srgbClr val="222323"/>
                  </a:solidFill>
                </a:rPr>
                <a:t>④</a:t>
              </a:r>
              <a:endParaRPr lang="en-US" altLang="en-US" sz="2800" b="1">
                <a:solidFill>
                  <a:srgbClr val="222323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673340" y="1754505"/>
            <a:ext cx="4593590" cy="4871720"/>
            <a:chOff x="1771" y="474"/>
            <a:chExt cx="7234" cy="7672"/>
          </a:xfrm>
        </p:grpSpPr>
        <p:grpSp>
          <p:nvGrpSpPr>
            <p:cNvPr id="30" name="组合 29"/>
            <p:cNvGrpSpPr/>
            <p:nvPr>
              <p:custDataLst>
                <p:tags r:id="rId21"/>
              </p:custDataLst>
            </p:nvPr>
          </p:nvGrpSpPr>
          <p:grpSpPr>
            <a:xfrm rot="0">
              <a:off x="1771" y="474"/>
              <a:ext cx="7234" cy="7673"/>
              <a:chOff x="6453" y="-485"/>
              <a:chExt cx="10037" cy="10329"/>
            </a:xfrm>
          </p:grpSpPr>
          <p:grpSp>
            <p:nvGrpSpPr>
              <p:cNvPr id="31" name="组合 30"/>
              <p:cNvGrpSpPr/>
              <p:nvPr/>
            </p:nvGrpSpPr>
            <p:grpSpPr>
              <a:xfrm rot="0">
                <a:off x="6453" y="-485"/>
                <a:ext cx="10037" cy="10329"/>
                <a:chOff x="3361" y="-3318"/>
                <a:chExt cx="9438" cy="9885"/>
              </a:xfrm>
            </p:grpSpPr>
            <p:pic>
              <p:nvPicPr>
                <p:cNvPr id="32" name="图片 31" descr="20241120190004"/>
                <p:cNvPicPr>
                  <a:picLocks noChangeAspect="1"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61" y="-3318"/>
                  <a:ext cx="8749" cy="9885"/>
                </a:xfrm>
                <a:prstGeom prst="rect">
                  <a:avLst/>
                </a:prstGeom>
              </p:spPr>
            </p:pic>
            <p:sp>
              <p:nvSpPr>
                <p:cNvPr id="33" name="文本框 32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5092" y="-1713"/>
                  <a:ext cx="7707" cy="2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sz="6600" b="1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11×9</a:t>
                  </a:r>
                  <a:r>
                    <a:rPr lang="en-US" sz="80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</a:t>
                  </a:r>
                  <a:r>
                    <a:rPr lang="en-US" sz="66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 </a:t>
                  </a:r>
                  <a:endParaRPr lang="en-US" altLang="zh-CN" sz="6600" u="sng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endParaRPr>
                </a:p>
              </p:txBody>
            </p:sp>
          </p:grpSp>
          <p:sp>
            <p:nvSpPr>
              <p:cNvPr id="34" name="矩形 33"/>
              <p:cNvSpPr/>
              <p:nvPr>
                <p:custDataLst>
                  <p:tags r:id="rId24"/>
                </p:custDataLst>
              </p:nvPr>
            </p:nvSpPr>
            <p:spPr>
              <a:xfrm>
                <a:off x="9854" y="5320"/>
                <a:ext cx="2027" cy="104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4547" y="7112"/>
              <a:ext cx="865" cy="87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en-US" altLang="en-US" sz="2800" b="1">
                  <a:solidFill>
                    <a:srgbClr val="222323"/>
                  </a:solidFill>
                </a:rPr>
                <a:t>⑤</a:t>
              </a:r>
              <a:endParaRPr lang="en-US" altLang="en-US" sz="2800" b="1">
                <a:solidFill>
                  <a:srgbClr val="222323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280025" y="1985645"/>
            <a:ext cx="4705350" cy="4871720"/>
            <a:chOff x="12436" y="2346"/>
            <a:chExt cx="7410" cy="7672"/>
          </a:xfrm>
        </p:grpSpPr>
        <p:grpSp>
          <p:nvGrpSpPr>
            <p:cNvPr id="38" name="组合 37"/>
            <p:cNvGrpSpPr/>
            <p:nvPr>
              <p:custDataLst>
                <p:tags r:id="rId25"/>
              </p:custDataLst>
            </p:nvPr>
          </p:nvGrpSpPr>
          <p:grpSpPr>
            <a:xfrm>
              <a:off x="12436" y="2346"/>
              <a:ext cx="7410" cy="7673"/>
              <a:chOff x="6453" y="-485"/>
              <a:chExt cx="10281" cy="10329"/>
            </a:xfrm>
          </p:grpSpPr>
          <p:grpSp>
            <p:nvGrpSpPr>
              <p:cNvPr id="40" name="组合 39"/>
              <p:cNvGrpSpPr/>
              <p:nvPr/>
            </p:nvGrpSpPr>
            <p:grpSpPr>
              <a:xfrm rot="0">
                <a:off x="6453" y="-485"/>
                <a:ext cx="10281" cy="10329"/>
                <a:chOff x="3361" y="-3318"/>
                <a:chExt cx="9668" cy="9885"/>
              </a:xfrm>
            </p:grpSpPr>
            <p:pic>
              <p:nvPicPr>
                <p:cNvPr id="41" name="图片 40" descr="20241120190004"/>
                <p:cNvPicPr>
                  <a:picLocks noChangeAspect="1"/>
                </p:cNvPicPr>
                <p:nvPr>
                  <p:custDataLst>
                    <p:tags r:id="rId26"/>
                  </p:custDataLst>
                </p:nvPr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61" y="-3318"/>
                  <a:ext cx="8749" cy="9885"/>
                </a:xfrm>
                <a:prstGeom prst="rect">
                  <a:avLst/>
                </a:prstGeom>
              </p:spPr>
            </p:pic>
            <p:sp>
              <p:nvSpPr>
                <p:cNvPr id="42" name="文本框 41"/>
                <p:cNvSpPr txBox="1"/>
                <p:nvPr>
                  <p:custDataLst>
                    <p:tags r:id="rId27"/>
                  </p:custDataLst>
                </p:nvPr>
              </p:nvSpPr>
              <p:spPr>
                <a:xfrm>
                  <a:off x="5322" y="-1713"/>
                  <a:ext cx="7707" cy="2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sz="6600" b="1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21×7</a:t>
                  </a:r>
                  <a:r>
                    <a:rPr lang="en-US" sz="80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</a:t>
                  </a:r>
                  <a:r>
                    <a:rPr lang="en-US" sz="66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 </a:t>
                  </a:r>
                  <a:endParaRPr lang="en-US" altLang="zh-CN" sz="6600" u="sng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endParaRPr>
                </a:p>
              </p:txBody>
            </p:sp>
          </p:grpSp>
          <p:sp>
            <p:nvSpPr>
              <p:cNvPr id="46" name="矩形 45"/>
              <p:cNvSpPr/>
              <p:nvPr>
                <p:custDataLst>
                  <p:tags r:id="rId28"/>
                </p:custDataLst>
              </p:nvPr>
            </p:nvSpPr>
            <p:spPr>
              <a:xfrm>
                <a:off x="9854" y="5320"/>
                <a:ext cx="2027" cy="104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15180" y="8991"/>
              <a:ext cx="983" cy="750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en-US" altLang="en-US" sz="2800" b="1">
                  <a:solidFill>
                    <a:srgbClr val="222323"/>
                  </a:solidFill>
                </a:rPr>
                <a:t>⑥</a:t>
              </a:r>
              <a:endParaRPr lang="en-US" altLang="en-US" sz="2800" b="1">
                <a:solidFill>
                  <a:srgbClr val="22232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70"/>
          <p:cNvGrpSpPr/>
          <p:nvPr>
            <p:custDataLst>
              <p:tags r:id="rId2"/>
            </p:custDataLst>
          </p:nvPr>
        </p:nvGrpSpPr>
        <p:grpSpPr>
          <a:xfrm>
            <a:off x="3997960" y="160020"/>
            <a:ext cx="3025140" cy="3251200"/>
            <a:chOff x="6581" y="239"/>
            <a:chExt cx="4764" cy="5120"/>
          </a:xfrm>
        </p:grpSpPr>
        <p:grpSp>
          <p:nvGrpSpPr>
            <p:cNvPr id="45" name="组合 44"/>
            <p:cNvGrpSpPr/>
            <p:nvPr/>
          </p:nvGrpSpPr>
          <p:grpSpPr>
            <a:xfrm>
              <a:off x="6581" y="239"/>
              <a:ext cx="4764" cy="5120"/>
              <a:chOff x="6581" y="509"/>
              <a:chExt cx="4764" cy="5120"/>
            </a:xfrm>
          </p:grpSpPr>
          <p:grpSp>
            <p:nvGrpSpPr>
              <p:cNvPr id="29" name="组合 28"/>
              <p:cNvGrpSpPr/>
              <p:nvPr/>
            </p:nvGrpSpPr>
            <p:grpSpPr>
              <a:xfrm rot="0">
                <a:off x="6581" y="509"/>
                <a:ext cx="4764" cy="5121"/>
                <a:chOff x="3361" y="-3318"/>
                <a:chExt cx="8749" cy="9885"/>
              </a:xfrm>
            </p:grpSpPr>
            <p:pic>
              <p:nvPicPr>
                <p:cNvPr id="31" name="图片 30" descr="20241120190004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61" y="-3318"/>
                  <a:ext cx="8749" cy="9885"/>
                </a:xfrm>
                <a:prstGeom prst="rect">
                  <a:avLst/>
                </a:prstGeom>
              </p:spPr>
            </p:pic>
            <p:sp>
              <p:nvSpPr>
                <p:cNvPr id="30" name="文本框 29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5089" y="-2238"/>
                  <a:ext cx="5272" cy="336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sz="48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40×5</a:t>
                  </a:r>
                  <a:r>
                    <a:rPr lang="en-US" sz="54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</a:t>
                  </a:r>
                  <a:r>
                    <a:rPr lang="en-US" sz="66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 </a:t>
                  </a:r>
                  <a:endParaRPr lang="en-US" altLang="zh-CN" sz="6600" u="sng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endParaRPr>
                </a:p>
              </p:txBody>
            </p:sp>
          </p:grpSp>
          <p:sp>
            <p:nvSpPr>
              <p:cNvPr id="5" name="矩形 4"/>
              <p:cNvSpPr/>
              <p:nvPr>
                <p:custDataLst>
                  <p:tags r:id="rId6"/>
                </p:custDataLst>
              </p:nvPr>
            </p:nvSpPr>
            <p:spPr>
              <a:xfrm>
                <a:off x="8129" y="3032"/>
                <a:ext cx="1451" cy="8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8477" y="4547"/>
              <a:ext cx="829" cy="70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en-US" altLang="en-US" sz="2400">
                  <a:solidFill>
                    <a:srgbClr val="222323"/>
                  </a:solidFill>
                </a:rPr>
                <a:t>②</a:t>
              </a:r>
              <a:endParaRPr lang="en-US" altLang="en-US" sz="2400">
                <a:solidFill>
                  <a:srgbClr val="222323"/>
                </a:solidFill>
              </a:endParaRPr>
            </a:p>
          </p:txBody>
        </p:sp>
      </p:grpSp>
      <p:grpSp>
        <p:nvGrpSpPr>
          <p:cNvPr id="70" name="组合 69"/>
          <p:cNvGrpSpPr/>
          <p:nvPr>
            <p:custDataLst>
              <p:tags r:id="rId8"/>
            </p:custDataLst>
          </p:nvPr>
        </p:nvGrpSpPr>
        <p:grpSpPr>
          <a:xfrm>
            <a:off x="562610" y="151765"/>
            <a:ext cx="3025140" cy="3251200"/>
            <a:chOff x="886" y="239"/>
            <a:chExt cx="4764" cy="5120"/>
          </a:xfrm>
        </p:grpSpPr>
        <p:grpSp>
          <p:nvGrpSpPr>
            <p:cNvPr id="69" name="组合 68"/>
            <p:cNvGrpSpPr/>
            <p:nvPr/>
          </p:nvGrpSpPr>
          <p:grpSpPr>
            <a:xfrm>
              <a:off x="886" y="239"/>
              <a:ext cx="4764" cy="5120"/>
              <a:chOff x="886" y="239"/>
              <a:chExt cx="4764" cy="5120"/>
            </a:xfrm>
          </p:grpSpPr>
          <p:grpSp>
            <p:nvGrpSpPr>
              <p:cNvPr id="4" name="组合 3"/>
              <p:cNvGrpSpPr/>
              <p:nvPr/>
            </p:nvGrpSpPr>
            <p:grpSpPr>
              <a:xfrm rot="0">
                <a:off x="886" y="239"/>
                <a:ext cx="4764" cy="5121"/>
                <a:chOff x="3361" y="-3318"/>
                <a:chExt cx="8749" cy="9885"/>
              </a:xfrm>
            </p:grpSpPr>
            <p:pic>
              <p:nvPicPr>
                <p:cNvPr id="7" name="图片 6" descr="20241120190004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61" y="-3318"/>
                  <a:ext cx="8749" cy="9885"/>
                </a:xfrm>
                <a:prstGeom prst="rect">
                  <a:avLst/>
                </a:prstGeom>
              </p:spPr>
            </p:pic>
            <p:sp>
              <p:nvSpPr>
                <p:cNvPr id="8" name="文本框 7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5089" y="-2238"/>
                  <a:ext cx="5272" cy="336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sz="48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2×10</a:t>
                  </a:r>
                  <a:r>
                    <a:rPr lang="en-US" sz="54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</a:t>
                  </a:r>
                  <a:r>
                    <a:rPr lang="en-US" sz="66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 </a:t>
                  </a:r>
                  <a:endParaRPr lang="en-US" altLang="zh-CN" sz="6600" u="sng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endParaRPr>
                </a:p>
              </p:txBody>
            </p:sp>
          </p:grpSp>
          <p:sp>
            <p:nvSpPr>
              <p:cNvPr id="13" name="矩形 12"/>
              <p:cNvSpPr/>
              <p:nvPr>
                <p:custDataLst>
                  <p:tags r:id="rId11"/>
                </p:custDataLst>
              </p:nvPr>
            </p:nvSpPr>
            <p:spPr>
              <a:xfrm>
                <a:off x="2366" y="2762"/>
                <a:ext cx="1451" cy="8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2"/>
              </p:custDataLst>
            </p:nvPr>
          </p:nvSpPr>
          <p:spPr>
            <a:xfrm>
              <a:off x="2744" y="4547"/>
              <a:ext cx="588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en-US" sz="2400"/>
                <a:t>①</a:t>
              </a:r>
              <a:endParaRPr lang="zh-CN" altLang="en-US" sz="2400"/>
            </a:p>
          </p:txBody>
        </p:sp>
      </p:grpSp>
      <p:grpSp>
        <p:nvGrpSpPr>
          <p:cNvPr id="78" name="组合 77"/>
          <p:cNvGrpSpPr/>
          <p:nvPr>
            <p:custDataLst>
              <p:tags r:id="rId13"/>
            </p:custDataLst>
          </p:nvPr>
        </p:nvGrpSpPr>
        <p:grpSpPr>
          <a:xfrm>
            <a:off x="7060565" y="156845"/>
            <a:ext cx="3025140" cy="3251200"/>
            <a:chOff x="12265" y="239"/>
            <a:chExt cx="4764" cy="5120"/>
          </a:xfrm>
        </p:grpSpPr>
        <p:grpSp>
          <p:nvGrpSpPr>
            <p:cNvPr id="76" name="组合 75"/>
            <p:cNvGrpSpPr/>
            <p:nvPr/>
          </p:nvGrpSpPr>
          <p:grpSpPr>
            <a:xfrm>
              <a:off x="12265" y="239"/>
              <a:ext cx="4764" cy="5120"/>
              <a:chOff x="12265" y="239"/>
              <a:chExt cx="4764" cy="5120"/>
            </a:xfrm>
          </p:grpSpPr>
          <p:grpSp>
            <p:nvGrpSpPr>
              <p:cNvPr id="17" name="组合 16"/>
              <p:cNvGrpSpPr/>
              <p:nvPr/>
            </p:nvGrpSpPr>
            <p:grpSpPr>
              <a:xfrm rot="0">
                <a:off x="12265" y="239"/>
                <a:ext cx="4764" cy="5121"/>
                <a:chOff x="3361" y="-3318"/>
                <a:chExt cx="8749" cy="9885"/>
              </a:xfrm>
            </p:grpSpPr>
            <p:pic>
              <p:nvPicPr>
                <p:cNvPr id="19" name="图片 18" descr="20241120190004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61" y="-3318"/>
                  <a:ext cx="8749" cy="9885"/>
                </a:xfrm>
                <a:prstGeom prst="rect">
                  <a:avLst/>
                </a:prstGeom>
              </p:spPr>
            </p:pic>
            <p:sp>
              <p:nvSpPr>
                <p:cNvPr id="26" name="文本框 25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5089" y="-2238"/>
                  <a:ext cx="5272" cy="336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sz="48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30×6</a:t>
                  </a:r>
                  <a:r>
                    <a:rPr lang="en-US" sz="54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</a:t>
                  </a:r>
                  <a:r>
                    <a:rPr lang="en-US" sz="66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 </a:t>
                  </a:r>
                  <a:endParaRPr lang="en-US" altLang="zh-CN" sz="6600" u="sng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endParaRPr>
                </a:p>
              </p:txBody>
            </p:sp>
          </p:grpSp>
          <p:sp>
            <p:nvSpPr>
              <p:cNvPr id="73" name="文本框 7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4169" y="4527"/>
                <a:ext cx="712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en-US" sz="2400"/>
                  <a:t>③</a:t>
                </a:r>
                <a:endParaRPr lang="en-US" altLang="en-US" sz="2400"/>
              </a:p>
            </p:txBody>
          </p:sp>
        </p:grpSp>
        <p:sp>
          <p:nvSpPr>
            <p:cNvPr id="77" name="矩形 76"/>
            <p:cNvSpPr/>
            <p:nvPr>
              <p:custDataLst>
                <p:tags r:id="rId17"/>
              </p:custDataLst>
            </p:nvPr>
          </p:nvSpPr>
          <p:spPr>
            <a:xfrm>
              <a:off x="13854" y="2762"/>
              <a:ext cx="1451" cy="89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>
            <p:custDataLst>
              <p:tags r:id="rId18"/>
            </p:custDataLst>
          </p:nvPr>
        </p:nvSpPr>
        <p:spPr>
          <a:xfrm>
            <a:off x="4974590" y="1708150"/>
            <a:ext cx="1221740" cy="6254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4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200</a:t>
            </a:r>
            <a:r>
              <a:rPr lang="en-US" sz="4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en-US" altLang="zh-CN" sz="4000" u="sng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9"/>
            </p:custDataLst>
          </p:nvPr>
        </p:nvSpPr>
        <p:spPr>
          <a:xfrm>
            <a:off x="1572895" y="1708150"/>
            <a:ext cx="1221740" cy="6254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4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</a:t>
            </a:r>
            <a:r>
              <a:rPr lang="en-US" sz="4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en-US" altLang="zh-CN" sz="4000" u="sng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79" name="组合 78"/>
          <p:cNvGrpSpPr/>
          <p:nvPr>
            <p:custDataLst>
              <p:tags r:id="rId20"/>
            </p:custDataLst>
          </p:nvPr>
        </p:nvGrpSpPr>
        <p:grpSpPr>
          <a:xfrm>
            <a:off x="568960" y="3161030"/>
            <a:ext cx="3025140" cy="3251200"/>
            <a:chOff x="754" y="5218"/>
            <a:chExt cx="4764" cy="5120"/>
          </a:xfrm>
        </p:grpSpPr>
        <p:grpSp>
          <p:nvGrpSpPr>
            <p:cNvPr id="57" name="组合 56"/>
            <p:cNvGrpSpPr/>
            <p:nvPr/>
          </p:nvGrpSpPr>
          <p:grpSpPr>
            <a:xfrm>
              <a:off x="754" y="5218"/>
              <a:ext cx="4764" cy="5120"/>
              <a:chOff x="6581" y="509"/>
              <a:chExt cx="4764" cy="5120"/>
            </a:xfrm>
          </p:grpSpPr>
          <p:grpSp>
            <p:nvGrpSpPr>
              <p:cNvPr id="58" name="组合 57"/>
              <p:cNvGrpSpPr/>
              <p:nvPr/>
            </p:nvGrpSpPr>
            <p:grpSpPr>
              <a:xfrm rot="0">
                <a:off x="6581" y="509"/>
                <a:ext cx="4764" cy="5121"/>
                <a:chOff x="3361" y="-3318"/>
                <a:chExt cx="8749" cy="9885"/>
              </a:xfrm>
            </p:grpSpPr>
            <p:pic>
              <p:nvPicPr>
                <p:cNvPr id="59" name="图片 58" descr="20241120190004"/>
                <p:cNvPicPr>
                  <a:picLocks noChangeAspect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61" y="-3318"/>
                  <a:ext cx="8749" cy="9885"/>
                </a:xfrm>
                <a:prstGeom prst="rect">
                  <a:avLst/>
                </a:prstGeom>
              </p:spPr>
            </p:pic>
            <p:sp>
              <p:nvSpPr>
                <p:cNvPr id="65" name="文本框 64"/>
                <p:cNvSpPr txBox="1"/>
                <p:nvPr>
                  <p:custDataLst>
                    <p:tags r:id="rId22"/>
                  </p:custDataLst>
                </p:nvPr>
              </p:nvSpPr>
              <p:spPr>
                <a:xfrm>
                  <a:off x="5089" y="-2238"/>
                  <a:ext cx="5272" cy="336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sz="48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2×32</a:t>
                  </a:r>
                  <a:r>
                    <a:rPr lang="en-US" sz="54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</a:t>
                  </a:r>
                  <a:r>
                    <a:rPr lang="en-US" sz="66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 </a:t>
                  </a:r>
                  <a:endParaRPr lang="en-US" altLang="zh-CN" sz="6600" u="sng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endParaRPr>
                </a:p>
              </p:txBody>
            </p:sp>
          </p:grpSp>
          <p:sp>
            <p:nvSpPr>
              <p:cNvPr id="66" name="矩形 65"/>
              <p:cNvSpPr/>
              <p:nvPr>
                <p:custDataLst>
                  <p:tags r:id="rId23"/>
                </p:custDataLst>
              </p:nvPr>
            </p:nvSpPr>
            <p:spPr>
              <a:xfrm>
                <a:off x="8129" y="3032"/>
                <a:ext cx="1451" cy="8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75" name="文本框 74"/>
            <p:cNvSpPr txBox="1"/>
            <p:nvPr>
              <p:custDataLst>
                <p:tags r:id="rId24"/>
              </p:custDataLst>
            </p:nvPr>
          </p:nvSpPr>
          <p:spPr>
            <a:xfrm>
              <a:off x="2638" y="9531"/>
              <a:ext cx="730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en-US" sz="2400"/>
                <a:t>④</a:t>
              </a:r>
              <a:endParaRPr lang="zh-CN" altLang="en-US" sz="2400"/>
            </a:p>
          </p:txBody>
        </p:sp>
      </p:grpSp>
      <p:grpSp>
        <p:nvGrpSpPr>
          <p:cNvPr id="87" name="组合 86"/>
          <p:cNvGrpSpPr/>
          <p:nvPr>
            <p:custDataLst>
              <p:tags r:id="rId25"/>
            </p:custDataLst>
          </p:nvPr>
        </p:nvGrpSpPr>
        <p:grpSpPr>
          <a:xfrm>
            <a:off x="4018915" y="3169920"/>
            <a:ext cx="3025140" cy="3251200"/>
            <a:chOff x="6472" y="5452"/>
            <a:chExt cx="4764" cy="5120"/>
          </a:xfrm>
        </p:grpSpPr>
        <p:grpSp>
          <p:nvGrpSpPr>
            <p:cNvPr id="81" name="组合 80"/>
            <p:cNvGrpSpPr/>
            <p:nvPr/>
          </p:nvGrpSpPr>
          <p:grpSpPr>
            <a:xfrm rot="0">
              <a:off x="6472" y="5452"/>
              <a:ext cx="4764" cy="5120"/>
              <a:chOff x="6581" y="509"/>
              <a:chExt cx="4764" cy="5120"/>
            </a:xfrm>
          </p:grpSpPr>
          <p:grpSp>
            <p:nvGrpSpPr>
              <p:cNvPr id="82" name="组合 81"/>
              <p:cNvGrpSpPr/>
              <p:nvPr/>
            </p:nvGrpSpPr>
            <p:grpSpPr>
              <a:xfrm rot="0">
                <a:off x="6581" y="509"/>
                <a:ext cx="4764" cy="5121"/>
                <a:chOff x="3361" y="-3318"/>
                <a:chExt cx="8749" cy="9885"/>
              </a:xfrm>
            </p:grpSpPr>
            <p:pic>
              <p:nvPicPr>
                <p:cNvPr id="83" name="图片 82" descr="20241120190004"/>
                <p:cNvPicPr>
                  <a:picLocks noChangeAspect="1"/>
                </p:cNvPicPr>
                <p:nvPr>
                  <p:custDataLst>
                    <p:tags r:id="rId26"/>
                  </p:custDataLst>
                </p:nvPr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61" y="-3318"/>
                  <a:ext cx="8749" cy="9885"/>
                </a:xfrm>
                <a:prstGeom prst="rect">
                  <a:avLst/>
                </a:prstGeom>
              </p:spPr>
            </p:pic>
            <p:sp>
              <p:nvSpPr>
                <p:cNvPr id="84" name="文本框 83"/>
                <p:cNvSpPr txBox="1"/>
                <p:nvPr>
                  <p:custDataLst>
                    <p:tags r:id="rId27"/>
                  </p:custDataLst>
                </p:nvPr>
              </p:nvSpPr>
              <p:spPr>
                <a:xfrm>
                  <a:off x="4924" y="-2238"/>
                  <a:ext cx="5272" cy="336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sz="48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11×9</a:t>
                  </a:r>
                  <a:r>
                    <a:rPr lang="en-US" sz="54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</a:t>
                  </a:r>
                  <a:r>
                    <a:rPr lang="en-US" sz="6600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 </a:t>
                  </a:r>
                  <a:endParaRPr lang="en-US" altLang="zh-CN" sz="6600" u="sng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endParaRPr>
                </a:p>
              </p:txBody>
            </p:sp>
          </p:grpSp>
          <p:sp>
            <p:nvSpPr>
              <p:cNvPr id="85" name="矩形 84"/>
              <p:cNvSpPr/>
              <p:nvPr>
                <p:custDataLst>
                  <p:tags r:id="rId28"/>
                </p:custDataLst>
              </p:nvPr>
            </p:nvSpPr>
            <p:spPr>
              <a:xfrm>
                <a:off x="8129" y="3032"/>
                <a:ext cx="1451" cy="8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74" name="文本框 73"/>
            <p:cNvSpPr txBox="1"/>
            <p:nvPr>
              <p:custDataLst>
                <p:tags r:id="rId29"/>
              </p:custDataLst>
            </p:nvPr>
          </p:nvSpPr>
          <p:spPr>
            <a:xfrm>
              <a:off x="8352" y="9758"/>
              <a:ext cx="824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en-US" sz="2400"/>
                <a:t>⑤</a:t>
              </a:r>
              <a:endParaRPr lang="en-US" altLang="en-US" sz="2400"/>
            </a:p>
          </p:txBody>
        </p:sp>
      </p:grpSp>
      <p:grpSp>
        <p:nvGrpSpPr>
          <p:cNvPr id="96" name="组合 95"/>
          <p:cNvGrpSpPr/>
          <p:nvPr>
            <p:custDataLst>
              <p:tags r:id="rId30"/>
            </p:custDataLst>
          </p:nvPr>
        </p:nvGrpSpPr>
        <p:grpSpPr>
          <a:xfrm>
            <a:off x="7058660" y="3195320"/>
            <a:ext cx="3025140" cy="3251200"/>
            <a:chOff x="12639" y="5452"/>
            <a:chExt cx="4764" cy="5120"/>
          </a:xfrm>
        </p:grpSpPr>
        <p:grpSp>
          <p:nvGrpSpPr>
            <p:cNvPr id="88" name="组合 87"/>
            <p:cNvGrpSpPr/>
            <p:nvPr/>
          </p:nvGrpSpPr>
          <p:grpSpPr>
            <a:xfrm>
              <a:off x="12639" y="5452"/>
              <a:ext cx="4764" cy="5120"/>
              <a:chOff x="6581" y="239"/>
              <a:chExt cx="4764" cy="5120"/>
            </a:xfrm>
          </p:grpSpPr>
          <p:grpSp>
            <p:nvGrpSpPr>
              <p:cNvPr id="89" name="组合 88"/>
              <p:cNvGrpSpPr/>
              <p:nvPr/>
            </p:nvGrpSpPr>
            <p:grpSpPr>
              <a:xfrm>
                <a:off x="6581" y="239"/>
                <a:ext cx="4764" cy="5120"/>
                <a:chOff x="6581" y="509"/>
                <a:chExt cx="4764" cy="5120"/>
              </a:xfrm>
            </p:grpSpPr>
            <p:grpSp>
              <p:nvGrpSpPr>
                <p:cNvPr id="90" name="组合 89"/>
                <p:cNvGrpSpPr/>
                <p:nvPr/>
              </p:nvGrpSpPr>
              <p:grpSpPr>
                <a:xfrm rot="0">
                  <a:off x="6581" y="509"/>
                  <a:ext cx="4764" cy="5121"/>
                  <a:chOff x="3361" y="-3318"/>
                  <a:chExt cx="8749" cy="9885"/>
                </a:xfrm>
              </p:grpSpPr>
              <p:pic>
                <p:nvPicPr>
                  <p:cNvPr id="91" name="图片 90" descr="20241120190004"/>
                  <p:cNvPicPr>
                    <a:picLocks noChangeAspect="1"/>
                  </p:cNvPicPr>
                  <p:nvPr>
                    <p:custDataLst>
                      <p:tags r:id="rId31"/>
                    </p:custDataLst>
                  </p:nvPr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361" y="-3318"/>
                    <a:ext cx="8749" cy="9885"/>
                  </a:xfrm>
                  <a:prstGeom prst="rect">
                    <a:avLst/>
                  </a:prstGeom>
                </p:spPr>
              </p:pic>
              <p:sp>
                <p:nvSpPr>
                  <p:cNvPr id="92" name="文本框 91"/>
                  <p:cNvSpPr txBox="1"/>
                  <p:nvPr>
                    <p:custDataLst>
                      <p:tags r:id="rId32"/>
                    </p:custDataLst>
                  </p:nvPr>
                </p:nvSpPr>
                <p:spPr>
                  <a:xfrm>
                    <a:off x="5089" y="-2238"/>
                    <a:ext cx="5272" cy="3364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r>
                      <a:rPr lang="en-US" sz="48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rPr>
                      <a:t>21×7</a:t>
                    </a:r>
                    <a:r>
                      <a:rPr lang="en-US" sz="5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rPr>
                      <a:t> </a:t>
                    </a:r>
                    <a:r>
                      <a:rPr lang="en-US" sz="66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rPr>
                      <a:t>  </a:t>
                    </a:r>
                    <a:endParaRPr lang="en-US" altLang="zh-CN" sz="6600" u="sng"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endParaRPr>
                  </a:p>
                </p:txBody>
              </p:sp>
            </p:grpSp>
            <p:sp>
              <p:nvSpPr>
                <p:cNvPr id="93" name="矩形 92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8129" y="3032"/>
                  <a:ext cx="1451" cy="8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4" name="文本框 93"/>
              <p:cNvSpPr txBox="1"/>
              <p:nvPr/>
            </p:nvSpPr>
            <p:spPr>
              <a:xfrm>
                <a:off x="8477" y="4547"/>
                <a:ext cx="829" cy="70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endParaRPr lang="en-US" altLang="en-US" sz="2400">
                  <a:solidFill>
                    <a:srgbClr val="222323"/>
                  </a:solidFill>
                </a:endParaRPr>
              </a:p>
            </p:txBody>
          </p:sp>
        </p:grpSp>
        <p:sp>
          <p:nvSpPr>
            <p:cNvPr id="95" name="文本框 94"/>
            <p:cNvSpPr txBox="1"/>
            <p:nvPr>
              <p:custDataLst>
                <p:tags r:id="rId34"/>
              </p:custDataLst>
            </p:nvPr>
          </p:nvSpPr>
          <p:spPr>
            <a:xfrm>
              <a:off x="14520" y="9747"/>
              <a:ext cx="862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en-US" sz="2400"/>
                <a:t>⑥</a:t>
              </a:r>
              <a:endParaRPr lang="en-US" altLang="en-US" sz="2400"/>
            </a:p>
          </p:txBody>
        </p:sp>
      </p:grpSp>
      <p:sp>
        <p:nvSpPr>
          <p:cNvPr id="97" name="文本框 96"/>
          <p:cNvSpPr txBox="1"/>
          <p:nvPr>
            <p:custDataLst>
              <p:tags r:id="rId35"/>
            </p:custDataLst>
          </p:nvPr>
        </p:nvSpPr>
        <p:spPr>
          <a:xfrm>
            <a:off x="8054975" y="1682115"/>
            <a:ext cx="1221740" cy="6254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4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180</a:t>
            </a:r>
            <a:r>
              <a:rPr lang="en-US" sz="4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en-US" altLang="zh-CN" sz="4000" u="sng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8" name="文本框 97"/>
          <p:cNvSpPr txBox="1"/>
          <p:nvPr>
            <p:custDataLst>
              <p:tags r:id="rId36"/>
            </p:custDataLst>
          </p:nvPr>
        </p:nvSpPr>
        <p:spPr>
          <a:xfrm>
            <a:off x="1627505" y="4698365"/>
            <a:ext cx="1221740" cy="6254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4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64</a:t>
            </a:r>
            <a:r>
              <a:rPr lang="en-US" sz="4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en-US" altLang="zh-CN" sz="4000" u="sng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9" name="文本框 98"/>
          <p:cNvSpPr txBox="1"/>
          <p:nvPr>
            <p:custDataLst>
              <p:tags r:id="rId37"/>
            </p:custDataLst>
          </p:nvPr>
        </p:nvSpPr>
        <p:spPr>
          <a:xfrm>
            <a:off x="5097780" y="4699635"/>
            <a:ext cx="1221740" cy="6254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4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99</a:t>
            </a:r>
            <a:r>
              <a:rPr lang="en-US" sz="4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en-US" altLang="zh-CN" sz="4000" u="sng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38"/>
            </p:custDataLst>
          </p:nvPr>
        </p:nvSpPr>
        <p:spPr>
          <a:xfrm>
            <a:off x="8012430" y="4730750"/>
            <a:ext cx="1221740" cy="6254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4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147</a:t>
            </a:r>
            <a:r>
              <a:rPr lang="en-US" sz="4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en-US" altLang="zh-CN" sz="4000" u="sng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7336155" y="389890"/>
            <a:ext cx="4472940" cy="295084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chemeClr val="tx1"/>
                </a:solidFill>
                <a:prstDash val="lgDashDot"/>
              </a:ln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9526270" y="1443990"/>
            <a:ext cx="32143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30×6=180</a:t>
            </a:r>
            <a:r>
              <a:rPr 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sz="4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en-US" altLang="zh-CN" sz="4000" u="sng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104" name="组合 103"/>
          <p:cNvGrpSpPr/>
          <p:nvPr>
            <p:custDataLst>
              <p:tags r:id="rId39"/>
            </p:custDataLst>
          </p:nvPr>
        </p:nvGrpSpPr>
        <p:grpSpPr>
          <a:xfrm>
            <a:off x="9335135" y="2028883"/>
            <a:ext cx="1200785" cy="600075"/>
            <a:chOff x="8616000" y="4869000"/>
            <a:chExt cx="953285" cy="600075"/>
          </a:xfrm>
        </p:grpSpPr>
        <p:sp>
          <p:nvSpPr>
            <p:cNvPr id="105" name="TextBox 6"/>
            <p:cNvSpPr txBox="1"/>
            <p:nvPr>
              <p:custDataLst>
                <p:tags r:id="rId40"/>
              </p:custDataLst>
            </p:nvPr>
          </p:nvSpPr>
          <p:spPr>
            <a:xfrm>
              <a:off x="8616000" y="5081725"/>
              <a:ext cx="953285" cy="3873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400" b="1" dirty="0">
                  <a:latin typeface="楷体" panose="02010609060101010101" charset="-122"/>
                  <a:ea typeface="楷体" panose="02010609060101010101" charset="-122"/>
                </a:rPr>
                <a:t>3</a:t>
              </a:r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个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十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06" name="图片 105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42"/>
            <a:stretch>
              <a:fillRect/>
            </a:stretch>
          </p:blipFill>
          <p:spPr>
            <a:xfrm rot="10800000">
              <a:off x="8925528" y="4869000"/>
              <a:ext cx="200134" cy="422275"/>
            </a:xfrm>
            <a:prstGeom prst="rect">
              <a:avLst/>
            </a:prstGeom>
          </p:spPr>
        </p:pic>
      </p:grpSp>
      <p:grpSp>
        <p:nvGrpSpPr>
          <p:cNvPr id="107" name="组合 106"/>
          <p:cNvGrpSpPr/>
          <p:nvPr>
            <p:custDataLst>
              <p:tags r:id="rId43"/>
            </p:custDataLst>
          </p:nvPr>
        </p:nvGrpSpPr>
        <p:grpSpPr>
          <a:xfrm>
            <a:off x="10582910" y="2028883"/>
            <a:ext cx="1200785" cy="600075"/>
            <a:chOff x="8616000" y="4869000"/>
            <a:chExt cx="953285" cy="600075"/>
          </a:xfrm>
        </p:grpSpPr>
        <p:sp>
          <p:nvSpPr>
            <p:cNvPr id="108" name="TextBox 6"/>
            <p:cNvSpPr txBox="1"/>
            <p:nvPr>
              <p:custDataLst>
                <p:tags r:id="rId44"/>
              </p:custDataLst>
            </p:nvPr>
          </p:nvSpPr>
          <p:spPr>
            <a:xfrm>
              <a:off x="8616000" y="5081725"/>
              <a:ext cx="953285" cy="3873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400" b="1" dirty="0">
                  <a:latin typeface="楷体" panose="02010609060101010101" charset="-122"/>
                  <a:ea typeface="楷体" panose="02010609060101010101" charset="-122"/>
                </a:rPr>
                <a:t>18</a:t>
              </a:r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个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十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09" name="图片 108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42"/>
            <a:stretch>
              <a:fillRect/>
            </a:stretch>
          </p:blipFill>
          <p:spPr>
            <a:xfrm rot="10800000">
              <a:off x="8925528" y="4869000"/>
              <a:ext cx="200134" cy="422275"/>
            </a:xfrm>
            <a:prstGeom prst="rect">
              <a:avLst/>
            </a:prstGeom>
          </p:spPr>
        </p:pic>
      </p:grpSp>
      <p:sp>
        <p:nvSpPr>
          <p:cNvPr id="115" name="圆角矩形 114"/>
          <p:cNvSpPr/>
          <p:nvPr/>
        </p:nvSpPr>
        <p:spPr>
          <a:xfrm>
            <a:off x="7336155" y="3403600"/>
            <a:ext cx="4472940" cy="295084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chemeClr val="tx1"/>
                </a:solidFill>
                <a:prstDash val="lgDashDot"/>
              </a:ln>
            </a:endParaRPr>
          </a:p>
        </p:txBody>
      </p:sp>
      <p:sp>
        <p:nvSpPr>
          <p:cNvPr id="2" name="TextBox 51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9523095" y="3833495"/>
            <a:ext cx="208343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20×7=140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TextBox 5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9523095" y="4340860"/>
            <a:ext cx="1426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1×7=7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TextBox 5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9523095" y="4836160"/>
            <a:ext cx="23336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140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7=147</a:t>
            </a:r>
            <a:endParaRPr lang="en-US" altLang="zh-CN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TextBox 5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9526270" y="1029970"/>
            <a:ext cx="18319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3×6=18</a:t>
            </a:r>
            <a:endParaRPr lang="en-US" altLang="zh-CN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97" grpId="0"/>
      <p:bldP spid="98" grpId="0"/>
      <p:bldP spid="99" grpId="0"/>
      <p:bldP spid="100" grpId="0"/>
      <p:bldP spid="102" grpId="0" bldLvl="0" animBg="1"/>
      <p:bldP spid="115" grpId="0" bldLvl="0" animBg="1"/>
      <p:bldP spid="102" grpId="1" animBg="1"/>
      <p:bldP spid="103" grpId="0"/>
      <p:bldP spid="2" grpId="0"/>
      <p:bldP spid="2" grpId="1"/>
      <p:bldP spid="3" grpId="0"/>
      <p:bldP spid="3" grpId="1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 descr="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350" y="5193030"/>
            <a:ext cx="2000250" cy="1168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" y="0"/>
            <a:ext cx="12191365" cy="6858000"/>
            <a:chOff x="1" y="0"/>
            <a:chExt cx="19199" cy="10800"/>
          </a:xfrm>
        </p:grpSpPr>
        <p:grpSp>
          <p:nvGrpSpPr>
            <p:cNvPr id="3" name="组合 2"/>
            <p:cNvGrpSpPr/>
            <p:nvPr/>
          </p:nvGrpSpPr>
          <p:grpSpPr>
            <a:xfrm>
              <a:off x="1" y="0"/>
              <a:ext cx="19199" cy="10800"/>
              <a:chOff x="0" y="0"/>
              <a:chExt cx="19199" cy="10800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0" y="0"/>
                <a:ext cx="19199" cy="10800"/>
                <a:chOff x="0" y="0"/>
                <a:chExt cx="19199" cy="10800"/>
              </a:xfrm>
            </p:grpSpPr>
            <p:grpSp>
              <p:nvGrpSpPr>
                <p:cNvPr id="44" name="组合 43"/>
                <p:cNvGrpSpPr/>
                <p:nvPr/>
              </p:nvGrpSpPr>
              <p:grpSpPr>
                <a:xfrm>
                  <a:off x="0" y="0"/>
                  <a:ext cx="19199" cy="10800"/>
                  <a:chOff x="0" y="0"/>
                  <a:chExt cx="19199" cy="10800"/>
                </a:xfrm>
              </p:grpSpPr>
              <p:grpSp>
                <p:nvGrpSpPr>
                  <p:cNvPr id="41" name="组合 40"/>
                  <p:cNvGrpSpPr/>
                  <p:nvPr/>
                </p:nvGrpSpPr>
                <p:grpSpPr>
                  <a:xfrm>
                    <a:off x="0" y="0"/>
                    <a:ext cx="19199" cy="10800"/>
                    <a:chOff x="0" y="0"/>
                    <a:chExt cx="19199" cy="10800"/>
                  </a:xfrm>
                </p:grpSpPr>
                <p:pic>
                  <p:nvPicPr>
                    <p:cNvPr id="34" name="图片 33" descr="主题新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0" y="0"/>
                      <a:ext cx="19199" cy="1079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" name="图片 34" descr="白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0314" y="0"/>
                      <a:ext cx="3150" cy="216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图片 35" descr="白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5322" y="8640"/>
                      <a:ext cx="3150" cy="216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图片 36" descr="白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8186" y="4592"/>
                      <a:ext cx="2029" cy="139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" name="图片 37" descr="白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677" y="5058"/>
                      <a:ext cx="2936" cy="201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" name="图片 38" descr="白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2807" y="8178"/>
                      <a:ext cx="3150" cy="142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" name="图片 39" descr="白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3712" y="6801"/>
                      <a:ext cx="908" cy="216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3" name="图片 42" descr="白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8187" y="2623"/>
                    <a:ext cx="1208" cy="216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5" name="图片 44" descr="百果园标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109" y="1356"/>
                  <a:ext cx="4427" cy="3353"/>
                </a:xfrm>
                <a:prstGeom prst="rect">
                  <a:avLst/>
                </a:prstGeom>
              </p:spPr>
            </p:pic>
            <p:pic>
              <p:nvPicPr>
                <p:cNvPr id="47" name="图片 46" descr="南瓜标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15" y="3357"/>
                  <a:ext cx="3899" cy="3051"/>
                </a:xfrm>
                <a:prstGeom prst="rect">
                  <a:avLst/>
                </a:prstGeom>
              </p:spPr>
            </p:pic>
            <p:pic>
              <p:nvPicPr>
                <p:cNvPr id="46" name="图片 45" descr="打把标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299" y="6541"/>
                  <a:ext cx="4516" cy="3477"/>
                </a:xfrm>
                <a:prstGeom prst="rect">
                  <a:avLst/>
                </a:prstGeom>
              </p:spPr>
            </p:pic>
            <p:pic>
              <p:nvPicPr>
                <p:cNvPr id="31" name="图片 30" descr="2024112219585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84" y="4054"/>
                  <a:ext cx="3601" cy="3601"/>
                </a:xfrm>
                <a:prstGeom prst="rect">
                  <a:avLst/>
                </a:prstGeom>
              </p:spPr>
            </p:pic>
          </p:grpSp>
          <p:sp>
            <p:nvSpPr>
              <p:cNvPr id="5" name="文本框 4"/>
              <p:cNvSpPr txBox="1"/>
              <p:nvPr/>
            </p:nvSpPr>
            <p:spPr>
              <a:xfrm>
                <a:off x="18039" y="165"/>
                <a:ext cx="1160" cy="205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r>
                  <a:rPr lang="zh-CN" altLang="en-US">
                    <a:solidFill>
                      <a:schemeClr val="bg1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等你打卡</a:t>
                </a:r>
                <a:endParaRPr lang="zh-CN" altLang="en-US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  <a:p>
                <a:r>
                  <a:rPr lang="zh-CN" altLang="en-US">
                    <a:solidFill>
                      <a:schemeClr val="bg1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研学之旅</a:t>
                </a:r>
                <a:endParaRPr lang="zh-CN" altLang="en-US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8"/>
              </p:custDataLst>
            </p:nvPr>
          </p:nvSpPr>
          <p:spPr>
            <a:xfrm>
              <a:off x="511" y="4237"/>
              <a:ext cx="23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蔬菜园</a:t>
              </a:r>
              <a:endPara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197" y="2825"/>
              <a:ext cx="23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accent2">
                      <a:lumMod val="75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   </a:t>
              </a:r>
              <a:r>
                <a:rPr lang="zh-CN" altLang="en-US" sz="2400" b="1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南瓜园</a:t>
              </a:r>
              <a:endPara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4" name="文本框 53"/>
            <p:cNvSpPr txBox="1"/>
            <p:nvPr>
              <p:custDataLst>
                <p:tags r:id="rId10"/>
              </p:custDataLst>
            </p:nvPr>
          </p:nvSpPr>
          <p:spPr>
            <a:xfrm>
              <a:off x="10996" y="939"/>
              <a:ext cx="377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accent2">
                      <a:lumMod val="75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   </a:t>
              </a:r>
              <a:r>
                <a:rPr lang="zh-CN" altLang="en-US" sz="2400" b="1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</a:rPr>
                <a:t>百果园</a:t>
              </a:r>
              <a:endPara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11"/>
              </p:custDataLst>
            </p:nvPr>
          </p:nvSpPr>
          <p:spPr>
            <a:xfrm rot="19800000">
              <a:off x="10218" y="9377"/>
              <a:ext cx="414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accent2">
                      <a:lumMod val="75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   </a:t>
              </a:r>
              <a:r>
                <a:rPr lang="zh-CN" altLang="en-US" sz="2400" b="1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</a:rPr>
                <a:t>运动乐园</a:t>
              </a:r>
              <a:endPara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169" y="455"/>
              <a:ext cx="3080" cy="10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4400">
                  <a:solidFill>
                    <a:srgbClr val="FFC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农耕园</a:t>
              </a:r>
              <a:endParaRPr lang="zh-CN" altLang="en-US" sz="4400">
                <a:solidFill>
                  <a:srgbClr val="FFC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28775" y="2063750"/>
            <a:ext cx="6388100" cy="3134360"/>
            <a:chOff x="2565" y="3250"/>
            <a:chExt cx="10060" cy="493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5" y="3250"/>
              <a:ext cx="10061" cy="49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图片 7" descr="白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928" y="3901"/>
              <a:ext cx="1107" cy="216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1018540" y="281305"/>
            <a:ext cx="1941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蔬菜园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063875" y="5093335"/>
            <a:ext cx="356679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12×10=</a:t>
            </a:r>
            <a:r>
              <a:rPr lang="en-US" sz="5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en-US" sz="5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en-US" altLang="zh-CN" sz="54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en-US" sz="54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en-US" altLang="zh-CN" sz="5400" u="sng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4" name="TextBox 71"/>
          <p:cNvSpPr txBox="1">
            <a:spLocks noChangeArrowheads="1"/>
          </p:cNvSpPr>
          <p:nvPr/>
        </p:nvSpPr>
        <p:spPr bwMode="auto">
          <a:xfrm>
            <a:off x="5151755" y="1418590"/>
            <a:ext cx="462407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送给敬老院多少个？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5" name="TextBox 71"/>
          <p:cNvSpPr txBox="1">
            <a:spLocks noChangeArrowheads="1"/>
          </p:cNvSpPr>
          <p:nvPr/>
        </p:nvSpPr>
        <p:spPr bwMode="auto">
          <a:xfrm>
            <a:off x="596265" y="864870"/>
            <a:ext cx="989838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李叔叔培育出一种新品种菜椒，打算送给敬老院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盒，每盒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12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1" name="图片 30" descr="202411221958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-137160"/>
            <a:ext cx="1164590" cy="116459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4055110" y="3074670"/>
            <a:ext cx="1584325" cy="1889125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648835" y="3103245"/>
            <a:ext cx="956310" cy="1860550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2960370" y="3017520"/>
            <a:ext cx="860425" cy="822325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9" name="图片 48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275" y="6061075"/>
            <a:ext cx="727075" cy="727075"/>
          </a:xfrm>
          <a:prstGeom prst="rect">
            <a:avLst/>
          </a:prstGeom>
        </p:spPr>
      </p:pic>
      <p:pic>
        <p:nvPicPr>
          <p:cNvPr id="12" name="图片 11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50" y="6061075"/>
            <a:ext cx="727075" cy="7270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523105" y="4963160"/>
            <a:ext cx="646430" cy="450215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  <a:scene3d>
              <a:camera prst="obliqueTopLeft"/>
              <a:lightRig rig="threePt" dir="t"/>
            </a:scene3d>
          </a:bodyPr>
          <a:p>
            <a:r>
              <a:rPr lang="en-US" altLang="zh-CN" b="1" dirty="0">
                <a:solidFill>
                  <a:schemeClr val="tx1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9</a:t>
            </a:r>
            <a:r>
              <a:rPr lang="zh-CN" b="1" dirty="0">
                <a:solidFill>
                  <a:schemeClr val="tx1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盒</a:t>
            </a:r>
            <a:endParaRPr lang="zh-CN" b="1" dirty="0">
              <a:solidFill>
                <a:schemeClr val="tx1"/>
              </a:solidFill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2355" y="4968240"/>
            <a:ext cx="579755" cy="368300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p>
            <a:r>
              <a:rPr lang="en-US" altLang="zh-CN" b="1" dirty="0">
                <a:solidFill>
                  <a:schemeClr val="tx1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5</a:t>
            </a:r>
            <a:r>
              <a:rPr lang="zh-CN" altLang="en-US" b="1" dirty="0">
                <a:solidFill>
                  <a:schemeClr val="tx1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盒</a:t>
            </a:r>
            <a:endParaRPr lang="zh-CN" altLang="en-US" b="1" dirty="0">
              <a:solidFill>
                <a:schemeClr val="tx1"/>
              </a:solidFill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041015" y="3107690"/>
            <a:ext cx="1577340" cy="2228850"/>
            <a:chOff x="4789" y="4894"/>
            <a:chExt cx="2484" cy="3510"/>
          </a:xfrm>
        </p:grpSpPr>
        <p:sp>
          <p:nvSpPr>
            <p:cNvPr id="7" name="圆角矩形 6"/>
            <p:cNvSpPr/>
            <p:nvPr/>
          </p:nvSpPr>
          <p:spPr>
            <a:xfrm>
              <a:off x="4789" y="4894"/>
              <a:ext cx="2485" cy="2930"/>
            </a:xfrm>
            <a:prstGeom prst="roundRect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75" y="7824"/>
              <a:ext cx="913" cy="58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bliqueTopLeft"/>
                <a:lightRig rig="threePt" dir="t"/>
              </a:scene3d>
            </a:bodyPr>
            <a:p>
              <a:r>
                <a:rPr lang="en-US" altLang="zh-CN" b="1" dirty="0">
                  <a:solidFill>
                    <a:schemeClr val="tx1"/>
                  </a:solidFill>
                  <a:latin typeface="方正楷体_GB2312" panose="02000000000000000000" charset="-122"/>
                  <a:ea typeface="方正楷体_GB2312" panose="02000000000000000000" charset="-122"/>
                  <a:cs typeface="方正楷体_GB2312" panose="02000000000000000000" charset="-122"/>
                </a:rPr>
                <a:t>5</a:t>
              </a:r>
              <a:r>
                <a:rPr lang="zh-CN" altLang="en-US" b="1" dirty="0">
                  <a:solidFill>
                    <a:schemeClr val="tx1"/>
                  </a:solidFill>
                  <a:latin typeface="方正楷体_GB2312" panose="02000000000000000000" charset="-122"/>
                  <a:ea typeface="方正楷体_GB2312" panose="02000000000000000000" charset="-122"/>
                  <a:cs typeface="方正楷体_GB2312" panose="02000000000000000000" charset="-122"/>
                </a:rPr>
                <a:t>盒</a:t>
              </a:r>
              <a:endParaRPr lang="zh-CN" altLang="en-US" b="1" dirty="0">
                <a:solidFill>
                  <a:schemeClr val="tx1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109720" y="4708525"/>
            <a:ext cx="579755" cy="368300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p>
            <a:r>
              <a:rPr lang="en-US" altLang="zh-CN" b="1" dirty="0">
                <a:solidFill>
                  <a:schemeClr val="tx1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8</a:t>
            </a:r>
            <a:r>
              <a:rPr lang="zh-CN" altLang="en-US" b="1" dirty="0">
                <a:solidFill>
                  <a:schemeClr val="tx1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盒</a:t>
            </a:r>
            <a:endParaRPr lang="zh-CN" altLang="en-US" b="1" dirty="0">
              <a:solidFill>
                <a:schemeClr val="tx1"/>
              </a:solidFill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pic>
        <p:nvPicPr>
          <p:cNvPr id="59" name="图片 58" descr="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8970" y="5918835"/>
            <a:ext cx="869315" cy="869315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4144645" y="3342640"/>
            <a:ext cx="1252220" cy="1633220"/>
            <a:chOff x="6527" y="5264"/>
            <a:chExt cx="1972" cy="2572"/>
          </a:xfrm>
        </p:grpSpPr>
        <p:pic>
          <p:nvPicPr>
            <p:cNvPr id="48" name="图片 47" descr="2024112313380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83" y="5524"/>
              <a:ext cx="1582" cy="2313"/>
            </a:xfrm>
            <a:prstGeom prst="rect">
              <a:avLst/>
            </a:prstGeom>
          </p:spPr>
        </p:pic>
        <p:pic>
          <p:nvPicPr>
            <p:cNvPr id="55" name="图片 54" descr="2024112313440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87" y="5503"/>
              <a:ext cx="413" cy="2282"/>
            </a:xfrm>
            <a:prstGeom prst="rect">
              <a:avLst/>
            </a:prstGeom>
          </p:spPr>
        </p:pic>
        <p:pic>
          <p:nvPicPr>
            <p:cNvPr id="69" name="图片 68" descr="2024112313570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27" y="5264"/>
              <a:ext cx="858" cy="511"/>
            </a:xfrm>
            <a:prstGeom prst="rect">
              <a:avLst/>
            </a:prstGeom>
          </p:spPr>
        </p:pic>
      </p:grp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7500" y="5198745"/>
            <a:ext cx="821055" cy="1172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24" grpId="0"/>
      <p:bldP spid="16" grpId="0" bldLvl="0" animBg="1"/>
      <p:bldP spid="3" grpId="0" bldLvl="0" animBg="1"/>
      <p:bldP spid="3" grpId="1" animBg="1"/>
      <p:bldP spid="11" grpId="0" bldLvl="0" animBg="1"/>
      <p:bldP spid="16" grpId="1" animBg="1"/>
      <p:bldP spid="11" grpId="1" animBg="1"/>
      <p:bldP spid="3" grpId="2" bldLvl="0" animBg="1"/>
      <p:bldP spid="17" grpId="0" bldLvl="0" animBg="1"/>
      <p:bldP spid="17" grpId="1" animBg="1"/>
      <p:bldP spid="13" grpId="0" bldLvl="0" animBg="1"/>
      <p:bldP spid="13" grpId="1" animBg="1"/>
      <p:bldP spid="13" grpId="2" animBg="1"/>
      <p:bldP spid="19" grpId="0" bldLvl="0" animBg="1"/>
      <p:bldP spid="19" grpId="1" animBg="1"/>
      <p:bldP spid="19" grpId="2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032125" y="805815"/>
            <a:ext cx="2477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学习单1：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1" name="图片 30" descr="202411221958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-137160"/>
            <a:ext cx="1508760" cy="15087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420" y="1477645"/>
            <a:ext cx="4962525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矩形 261"/>
          <p:cNvSpPr/>
          <p:nvPr/>
        </p:nvSpPr>
        <p:spPr>
          <a:xfrm rot="5400000">
            <a:off x="5506720" y="3090545"/>
            <a:ext cx="361950" cy="483997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3" name="矩形 262"/>
          <p:cNvSpPr/>
          <p:nvPr/>
        </p:nvSpPr>
        <p:spPr>
          <a:xfrm rot="5400000">
            <a:off x="5506085" y="2728595"/>
            <a:ext cx="350520" cy="4848225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4" name="矩形 263"/>
          <p:cNvSpPr/>
          <p:nvPr/>
        </p:nvSpPr>
        <p:spPr>
          <a:xfrm rot="5400000">
            <a:off x="5507990" y="2351405"/>
            <a:ext cx="360045" cy="483997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5" name="矩形 264"/>
          <p:cNvSpPr/>
          <p:nvPr/>
        </p:nvSpPr>
        <p:spPr>
          <a:xfrm rot="5400000">
            <a:off x="5512435" y="1971040"/>
            <a:ext cx="350520" cy="483997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6" name="矩形 265"/>
          <p:cNvSpPr/>
          <p:nvPr/>
        </p:nvSpPr>
        <p:spPr>
          <a:xfrm rot="5400000">
            <a:off x="5488940" y="1575435"/>
            <a:ext cx="397510" cy="483997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7" name="矩形 266"/>
          <p:cNvSpPr/>
          <p:nvPr/>
        </p:nvSpPr>
        <p:spPr>
          <a:xfrm rot="5400000">
            <a:off x="5523865" y="1204595"/>
            <a:ext cx="327660" cy="483997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8" name="矩形 267"/>
          <p:cNvSpPr/>
          <p:nvPr/>
        </p:nvSpPr>
        <p:spPr>
          <a:xfrm rot="5400000">
            <a:off x="5498465" y="829310"/>
            <a:ext cx="374015" cy="483997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9" name="矩形 268"/>
          <p:cNvSpPr/>
          <p:nvPr/>
        </p:nvSpPr>
        <p:spPr>
          <a:xfrm rot="5400000">
            <a:off x="5522595" y="457200"/>
            <a:ext cx="328295" cy="4841875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0" name="矩形 269"/>
          <p:cNvSpPr/>
          <p:nvPr/>
        </p:nvSpPr>
        <p:spPr>
          <a:xfrm rot="5400000">
            <a:off x="5494020" y="76200"/>
            <a:ext cx="383540" cy="4840605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1" name="矩形 270"/>
          <p:cNvSpPr/>
          <p:nvPr/>
        </p:nvSpPr>
        <p:spPr>
          <a:xfrm rot="5400000">
            <a:off x="5494020" y="-328295"/>
            <a:ext cx="384175" cy="4840605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矩形 39" hidden="1"/>
          <p:cNvSpPr/>
          <p:nvPr/>
        </p:nvSpPr>
        <p:spPr>
          <a:xfrm rot="5400000">
            <a:off x="5720715" y="3140710"/>
            <a:ext cx="327660" cy="506476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 hidden="1"/>
          <p:cNvSpPr/>
          <p:nvPr/>
        </p:nvSpPr>
        <p:spPr>
          <a:xfrm rot="5400000">
            <a:off x="5721350" y="2706370"/>
            <a:ext cx="327660" cy="506476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 hidden="1"/>
          <p:cNvSpPr/>
          <p:nvPr/>
        </p:nvSpPr>
        <p:spPr>
          <a:xfrm rot="5400000">
            <a:off x="5721985" y="2272030"/>
            <a:ext cx="327660" cy="506476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 hidden="1"/>
          <p:cNvSpPr/>
          <p:nvPr/>
        </p:nvSpPr>
        <p:spPr>
          <a:xfrm rot="5400000">
            <a:off x="5722620" y="1837690"/>
            <a:ext cx="327660" cy="506476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矩形 35" hidden="1"/>
          <p:cNvSpPr/>
          <p:nvPr/>
        </p:nvSpPr>
        <p:spPr>
          <a:xfrm rot="5400000">
            <a:off x="5723255" y="1403350"/>
            <a:ext cx="327660" cy="506476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矩形 34" hidden="1"/>
          <p:cNvSpPr/>
          <p:nvPr/>
        </p:nvSpPr>
        <p:spPr>
          <a:xfrm rot="5400000">
            <a:off x="5723890" y="969010"/>
            <a:ext cx="327660" cy="506476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矩形 33" hidden="1"/>
          <p:cNvSpPr/>
          <p:nvPr/>
        </p:nvSpPr>
        <p:spPr>
          <a:xfrm rot="5400000">
            <a:off x="5724525" y="534670"/>
            <a:ext cx="327660" cy="506476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 hidden="1"/>
          <p:cNvSpPr/>
          <p:nvPr/>
        </p:nvSpPr>
        <p:spPr>
          <a:xfrm rot="5400000">
            <a:off x="5725160" y="100330"/>
            <a:ext cx="327660" cy="506476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 hidden="1"/>
          <p:cNvSpPr/>
          <p:nvPr/>
        </p:nvSpPr>
        <p:spPr>
          <a:xfrm rot="5400000">
            <a:off x="5725795" y="-334010"/>
            <a:ext cx="327660" cy="506476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8" name="矩形 257" hidden="1"/>
          <p:cNvSpPr/>
          <p:nvPr/>
        </p:nvSpPr>
        <p:spPr>
          <a:xfrm rot="5400000">
            <a:off x="5726430" y="-768350"/>
            <a:ext cx="327660" cy="5064760"/>
          </a:xfrm>
          <a:prstGeom prst="rect">
            <a:avLst/>
          </a:prstGeom>
          <a:solidFill>
            <a:srgbClr val="F39DB6">
              <a:alpha val="57000"/>
            </a:srgbClr>
          </a:solidFill>
          <a:ln w="25400">
            <a:solidFill>
              <a:srgbClr val="F39D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1" name="组合 10" hidden="1"/>
          <p:cNvGrpSpPr/>
          <p:nvPr/>
        </p:nvGrpSpPr>
        <p:grpSpPr>
          <a:xfrm>
            <a:off x="3369310" y="581660"/>
            <a:ext cx="4941570" cy="579755"/>
            <a:chOff x="5306" y="916"/>
            <a:chExt cx="7782" cy="913"/>
          </a:xfrm>
        </p:grpSpPr>
        <p:sp>
          <p:nvSpPr>
            <p:cNvPr id="861" name="左大括号 860"/>
            <p:cNvSpPr/>
            <p:nvPr/>
          </p:nvSpPr>
          <p:spPr>
            <a:xfrm rot="16200000" flipH="1">
              <a:off x="9062" y="-2197"/>
              <a:ext cx="270" cy="7782"/>
            </a:xfrm>
            <a:prstGeom prst="leftBrace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81" name="文本框 1180"/>
            <p:cNvSpPr txBox="1"/>
            <p:nvPr/>
          </p:nvSpPr>
          <p:spPr>
            <a:xfrm>
              <a:off x="8289" y="916"/>
              <a:ext cx="2652" cy="5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每盒</a:t>
              </a:r>
              <a:r>
                <a:rPr lang="en-US" altLang="zh-CN" sz="24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12</a:t>
              </a:r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个</a:t>
              </a:r>
              <a:endPara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4" name="组合 43" hidden="1"/>
          <p:cNvGrpSpPr/>
          <p:nvPr/>
        </p:nvGrpSpPr>
        <p:grpSpPr>
          <a:xfrm>
            <a:off x="2127250" y="1600200"/>
            <a:ext cx="822325" cy="4234180"/>
            <a:chOff x="9482" y="2059"/>
            <a:chExt cx="1115" cy="7801"/>
          </a:xfrm>
        </p:grpSpPr>
        <p:sp>
          <p:nvSpPr>
            <p:cNvPr id="1182" name="左大括号 1181"/>
            <p:cNvSpPr/>
            <p:nvPr/>
          </p:nvSpPr>
          <p:spPr>
            <a:xfrm rot="10800000" flipH="1">
              <a:off x="10157" y="2059"/>
              <a:ext cx="440" cy="7801"/>
            </a:xfrm>
            <a:prstGeom prst="leftBrace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83" name="文本框 1182"/>
            <p:cNvSpPr txBox="1"/>
            <p:nvPr/>
          </p:nvSpPr>
          <p:spPr>
            <a:xfrm rot="16200000">
              <a:off x="8923" y="5080"/>
              <a:ext cx="1742" cy="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10</a:t>
              </a:r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盒</a:t>
              </a:r>
              <a:endPara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pic>
        <p:nvPicPr>
          <p:cNvPr id="3" name="图片 2" descr="20241122195853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-137160"/>
            <a:ext cx="1508760" cy="1508760"/>
          </a:xfrm>
          <a:prstGeom prst="rect">
            <a:avLst/>
          </a:prstGeom>
        </p:spPr>
      </p:pic>
      <p:sp>
        <p:nvSpPr>
          <p:cNvPr id="171" name="Text Box 5"/>
          <p:cNvSpPr txBox="1">
            <a:spLocks noChangeArrowheads="1"/>
          </p:cNvSpPr>
          <p:nvPr/>
        </p:nvSpPr>
        <p:spPr bwMode="auto">
          <a:xfrm>
            <a:off x="3265387" y="137365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4" name="Text Box 5"/>
          <p:cNvSpPr txBox="1">
            <a:spLocks noChangeArrowheads="1"/>
          </p:cNvSpPr>
          <p:nvPr/>
        </p:nvSpPr>
        <p:spPr bwMode="auto">
          <a:xfrm>
            <a:off x="3674575" y="1365146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9" name="Text Box 5"/>
          <p:cNvSpPr txBox="1">
            <a:spLocks noChangeArrowheads="1"/>
          </p:cNvSpPr>
          <p:nvPr/>
        </p:nvSpPr>
        <p:spPr bwMode="auto">
          <a:xfrm>
            <a:off x="4092147" y="137365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0" name="Text Box 5"/>
          <p:cNvSpPr txBox="1">
            <a:spLocks noChangeArrowheads="1"/>
          </p:cNvSpPr>
          <p:nvPr/>
        </p:nvSpPr>
        <p:spPr bwMode="auto">
          <a:xfrm>
            <a:off x="4478857" y="137365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1" name="Text Box 5"/>
          <p:cNvSpPr txBox="1">
            <a:spLocks noChangeArrowheads="1"/>
          </p:cNvSpPr>
          <p:nvPr/>
        </p:nvSpPr>
        <p:spPr bwMode="auto">
          <a:xfrm>
            <a:off x="4878902" y="137365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2" name="Text Box 5"/>
          <p:cNvSpPr txBox="1">
            <a:spLocks noChangeArrowheads="1"/>
          </p:cNvSpPr>
          <p:nvPr/>
        </p:nvSpPr>
        <p:spPr bwMode="auto">
          <a:xfrm>
            <a:off x="5305617" y="137365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3" name="Text Box 5"/>
          <p:cNvSpPr txBox="1">
            <a:spLocks noChangeArrowheads="1"/>
          </p:cNvSpPr>
          <p:nvPr/>
        </p:nvSpPr>
        <p:spPr bwMode="auto">
          <a:xfrm>
            <a:off x="5732332" y="137365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7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4" name="Text Box 5"/>
          <p:cNvSpPr txBox="1">
            <a:spLocks noChangeArrowheads="1"/>
          </p:cNvSpPr>
          <p:nvPr/>
        </p:nvSpPr>
        <p:spPr bwMode="auto">
          <a:xfrm>
            <a:off x="6105707" y="137365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5" name="Text Box 5"/>
          <p:cNvSpPr txBox="1">
            <a:spLocks noChangeArrowheads="1"/>
          </p:cNvSpPr>
          <p:nvPr/>
        </p:nvSpPr>
        <p:spPr bwMode="auto">
          <a:xfrm>
            <a:off x="6501765" y="1384935"/>
            <a:ext cx="431165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9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6" name="Text Box 5"/>
          <p:cNvSpPr txBox="1">
            <a:spLocks noChangeArrowheads="1"/>
          </p:cNvSpPr>
          <p:nvPr/>
        </p:nvSpPr>
        <p:spPr bwMode="auto">
          <a:xfrm>
            <a:off x="6791879" y="1385719"/>
            <a:ext cx="542156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7" name="Text Box 5"/>
          <p:cNvSpPr txBox="1">
            <a:spLocks noChangeArrowheads="1"/>
          </p:cNvSpPr>
          <p:nvPr/>
        </p:nvSpPr>
        <p:spPr bwMode="auto">
          <a:xfrm>
            <a:off x="7217324" y="1385719"/>
            <a:ext cx="542156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11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8" name="Text Box 5"/>
          <p:cNvSpPr txBox="1">
            <a:spLocks noChangeArrowheads="1"/>
          </p:cNvSpPr>
          <p:nvPr/>
        </p:nvSpPr>
        <p:spPr bwMode="auto">
          <a:xfrm>
            <a:off x="7628164" y="1385719"/>
            <a:ext cx="542156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12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9" name="Text Box 5"/>
          <p:cNvSpPr txBox="1">
            <a:spLocks noChangeArrowheads="1"/>
          </p:cNvSpPr>
          <p:nvPr/>
        </p:nvSpPr>
        <p:spPr bwMode="auto">
          <a:xfrm>
            <a:off x="2974975" y="4011295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7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0" name="Text Box 5"/>
          <p:cNvSpPr txBox="1">
            <a:spLocks noChangeArrowheads="1"/>
          </p:cNvSpPr>
          <p:nvPr/>
        </p:nvSpPr>
        <p:spPr bwMode="auto">
          <a:xfrm>
            <a:off x="2978785" y="4401185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1" name="Text Box 5"/>
          <p:cNvSpPr txBox="1">
            <a:spLocks noChangeArrowheads="1"/>
          </p:cNvSpPr>
          <p:nvPr/>
        </p:nvSpPr>
        <p:spPr bwMode="auto">
          <a:xfrm>
            <a:off x="2982595" y="4793615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9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2" name="Text Box 5"/>
          <p:cNvSpPr txBox="1">
            <a:spLocks noChangeArrowheads="1"/>
          </p:cNvSpPr>
          <p:nvPr/>
        </p:nvSpPr>
        <p:spPr bwMode="auto">
          <a:xfrm>
            <a:off x="2861310" y="5174615"/>
            <a:ext cx="87630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4" name="Text Box 5"/>
          <p:cNvSpPr txBox="1">
            <a:spLocks noChangeArrowheads="1"/>
          </p:cNvSpPr>
          <p:nvPr/>
        </p:nvSpPr>
        <p:spPr bwMode="auto">
          <a:xfrm>
            <a:off x="2978785" y="1778000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4" name="Text Box 5"/>
          <p:cNvSpPr txBox="1">
            <a:spLocks noChangeArrowheads="1"/>
          </p:cNvSpPr>
          <p:nvPr/>
        </p:nvSpPr>
        <p:spPr bwMode="auto">
          <a:xfrm>
            <a:off x="2982595" y="2146935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6" name="Text Box 5"/>
          <p:cNvSpPr txBox="1">
            <a:spLocks noChangeArrowheads="1"/>
          </p:cNvSpPr>
          <p:nvPr/>
        </p:nvSpPr>
        <p:spPr bwMode="auto">
          <a:xfrm>
            <a:off x="2945765" y="2903220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6" name="Text Box 5"/>
          <p:cNvSpPr txBox="1">
            <a:spLocks noChangeArrowheads="1"/>
          </p:cNvSpPr>
          <p:nvPr/>
        </p:nvSpPr>
        <p:spPr bwMode="auto">
          <a:xfrm>
            <a:off x="2966085" y="3252470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7" name="Text Box 5"/>
          <p:cNvSpPr txBox="1">
            <a:spLocks noChangeArrowheads="1"/>
          </p:cNvSpPr>
          <p:nvPr/>
        </p:nvSpPr>
        <p:spPr bwMode="auto">
          <a:xfrm>
            <a:off x="2960592" y="2511559"/>
            <a:ext cx="432048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9" name="Text Box 5"/>
          <p:cNvSpPr txBox="1">
            <a:spLocks noChangeArrowheads="1"/>
          </p:cNvSpPr>
          <p:nvPr/>
        </p:nvSpPr>
        <p:spPr bwMode="auto">
          <a:xfrm>
            <a:off x="2973705" y="3633470"/>
            <a:ext cx="692785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en-US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260" name="表格 259"/>
          <p:cNvGraphicFramePr>
            <a:graphicFrameLocks noGrp="1"/>
          </p:cNvGraphicFramePr>
          <p:nvPr/>
        </p:nvGraphicFramePr>
        <p:xfrm>
          <a:off x="3267710" y="1892935"/>
          <a:ext cx="4838700" cy="3804920"/>
        </p:xfrm>
        <a:graphic>
          <a:graphicData uri="http://schemas.openxmlformats.org/drawingml/2006/table">
            <a:tbl>
              <a:tblPr/>
              <a:tblGrid>
                <a:gridCol w="403225"/>
                <a:gridCol w="403225"/>
                <a:gridCol w="403225"/>
                <a:gridCol w="403225"/>
                <a:gridCol w="403225"/>
                <a:gridCol w="403225"/>
                <a:gridCol w="403225"/>
                <a:gridCol w="403225"/>
                <a:gridCol w="403225"/>
                <a:gridCol w="403225"/>
                <a:gridCol w="403225"/>
                <a:gridCol w="403225"/>
              </a:tblGrid>
              <a:tr h="404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1" name="文本框 260"/>
          <p:cNvSpPr txBox="1"/>
          <p:nvPr/>
        </p:nvSpPr>
        <p:spPr>
          <a:xfrm>
            <a:off x="3224530" y="387985"/>
            <a:ext cx="2080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学习单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272" name="组合 271"/>
          <p:cNvGrpSpPr/>
          <p:nvPr/>
        </p:nvGrpSpPr>
        <p:grpSpPr>
          <a:xfrm>
            <a:off x="3267710" y="915868"/>
            <a:ext cx="4766310" cy="613212"/>
            <a:chOff x="5306" y="655"/>
            <a:chExt cx="7782" cy="1174"/>
          </a:xfrm>
        </p:grpSpPr>
        <p:sp>
          <p:nvSpPr>
            <p:cNvPr id="273" name="左大括号 272"/>
            <p:cNvSpPr/>
            <p:nvPr/>
          </p:nvSpPr>
          <p:spPr>
            <a:xfrm rot="16200000" flipH="1">
              <a:off x="9062" y="-2197"/>
              <a:ext cx="270" cy="7782"/>
            </a:xfrm>
            <a:prstGeom prst="leftBrace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4" name="文本框 273"/>
            <p:cNvSpPr txBox="1"/>
            <p:nvPr/>
          </p:nvSpPr>
          <p:spPr>
            <a:xfrm>
              <a:off x="8289" y="655"/>
              <a:ext cx="2652" cy="5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每盒</a:t>
              </a:r>
              <a:r>
                <a:rPr lang="en-US" altLang="zh-CN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12</a:t>
              </a:r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个</a:t>
              </a:r>
              <a:endPara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2306511" y="1906270"/>
            <a:ext cx="653224" cy="3731260"/>
            <a:chOff x="9357" y="2059"/>
            <a:chExt cx="1240" cy="7801"/>
          </a:xfrm>
        </p:grpSpPr>
        <p:sp>
          <p:nvSpPr>
            <p:cNvPr id="276" name="左大括号 275"/>
            <p:cNvSpPr/>
            <p:nvPr/>
          </p:nvSpPr>
          <p:spPr>
            <a:xfrm rot="10800000" flipH="1">
              <a:off x="10157" y="2059"/>
              <a:ext cx="440" cy="7801"/>
            </a:xfrm>
            <a:prstGeom prst="leftBrace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8" name="文本框 277"/>
            <p:cNvSpPr txBox="1"/>
            <p:nvPr/>
          </p:nvSpPr>
          <p:spPr>
            <a:xfrm rot="16200000">
              <a:off x="8923" y="5093"/>
              <a:ext cx="1742" cy="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10</a:t>
              </a:r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盒</a:t>
              </a:r>
              <a:endPara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pic>
        <p:nvPicPr>
          <p:cNvPr id="31" name="图片 30" descr="202411221958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-10160"/>
            <a:ext cx="1508760" cy="150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bldLvl="0" animBg="1"/>
      <p:bldP spid="2" grpId="0" bldLvl="0" animBg="1"/>
      <p:bldP spid="29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39" grpId="1" bldLvl="0" animBg="1"/>
      <p:bldP spid="38" grpId="1" bldLvl="0" animBg="1"/>
      <p:bldP spid="37" grpId="1" bldLvl="0" animBg="1"/>
      <p:bldP spid="36" grpId="1" bldLvl="0" animBg="1"/>
      <p:bldP spid="35" grpId="1" bldLvl="0" animBg="1"/>
      <p:bldP spid="34" grpId="1" bldLvl="0" animBg="1"/>
      <p:bldP spid="29" grpId="1" bldLvl="0" animBg="1"/>
      <p:bldP spid="2" grpId="1" bldLvl="0" animBg="1"/>
      <p:bldP spid="258" grpId="1" bldLvl="0" animBg="1"/>
      <p:bldP spid="40" grpId="1" bldLvl="0" animBg="1"/>
      <p:bldP spid="271" grpId="0" bldLvl="0" animBg="1"/>
      <p:bldP spid="270" grpId="0" bldLvl="0" animBg="1"/>
      <p:bldP spid="269" grpId="0" bldLvl="0" animBg="1"/>
      <p:bldP spid="268" grpId="0" bldLvl="0" animBg="1"/>
      <p:bldP spid="267" grpId="0" bldLvl="0" animBg="1"/>
      <p:bldP spid="266" grpId="0" bldLvl="0" animBg="1"/>
      <p:bldP spid="265" grpId="0" bldLvl="0" animBg="1"/>
      <p:bldP spid="264" grpId="0" bldLvl="0" animBg="1"/>
      <p:bldP spid="263" grpId="0" bldLvl="0" animBg="1"/>
      <p:bldP spid="262" grpId="0" bldLvl="0" animBg="1"/>
      <p:bldP spid="263" grpId="1" bldLvl="0" animBg="1"/>
      <p:bldP spid="264" grpId="1" bldLvl="0" animBg="1"/>
      <p:bldP spid="265" grpId="1" bldLvl="0" animBg="1"/>
      <p:bldP spid="266" grpId="1" bldLvl="0" animBg="1"/>
      <p:bldP spid="267" grpId="1" bldLvl="0" animBg="1"/>
      <p:bldP spid="268" grpId="1" bldLvl="0" animBg="1"/>
      <p:bldP spid="269" grpId="1" bldLvl="0" animBg="1"/>
      <p:bldP spid="270" grpId="1" bldLvl="0" animBg="1"/>
      <p:bldP spid="271" grpId="1" bldLvl="0" animBg="1"/>
      <p:bldP spid="262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 Box 5"/>
          <p:cNvSpPr txBox="1">
            <a:spLocks noChangeArrowheads="1"/>
          </p:cNvSpPr>
          <p:nvPr/>
        </p:nvSpPr>
        <p:spPr bwMode="auto">
          <a:xfrm>
            <a:off x="6583262" y="162257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4" name="Text Box 5"/>
          <p:cNvSpPr txBox="1">
            <a:spLocks noChangeArrowheads="1"/>
          </p:cNvSpPr>
          <p:nvPr/>
        </p:nvSpPr>
        <p:spPr bwMode="auto">
          <a:xfrm>
            <a:off x="6992450" y="1614066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9" name="Text Box 5"/>
          <p:cNvSpPr txBox="1">
            <a:spLocks noChangeArrowheads="1"/>
          </p:cNvSpPr>
          <p:nvPr/>
        </p:nvSpPr>
        <p:spPr bwMode="auto">
          <a:xfrm>
            <a:off x="7410022" y="162257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0" name="Text Box 5"/>
          <p:cNvSpPr txBox="1">
            <a:spLocks noChangeArrowheads="1"/>
          </p:cNvSpPr>
          <p:nvPr/>
        </p:nvSpPr>
        <p:spPr bwMode="auto">
          <a:xfrm>
            <a:off x="7796732" y="162257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1" name="Text Box 5"/>
          <p:cNvSpPr txBox="1">
            <a:spLocks noChangeArrowheads="1"/>
          </p:cNvSpPr>
          <p:nvPr/>
        </p:nvSpPr>
        <p:spPr bwMode="auto">
          <a:xfrm>
            <a:off x="8196777" y="162257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2" name="Text Box 5"/>
          <p:cNvSpPr txBox="1">
            <a:spLocks noChangeArrowheads="1"/>
          </p:cNvSpPr>
          <p:nvPr/>
        </p:nvSpPr>
        <p:spPr bwMode="auto">
          <a:xfrm>
            <a:off x="8623492" y="162257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3" name="Text Box 5"/>
          <p:cNvSpPr txBox="1">
            <a:spLocks noChangeArrowheads="1"/>
          </p:cNvSpPr>
          <p:nvPr/>
        </p:nvSpPr>
        <p:spPr bwMode="auto">
          <a:xfrm>
            <a:off x="9050207" y="162257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7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4" name="Text Box 5"/>
          <p:cNvSpPr txBox="1">
            <a:spLocks noChangeArrowheads="1"/>
          </p:cNvSpPr>
          <p:nvPr/>
        </p:nvSpPr>
        <p:spPr bwMode="auto">
          <a:xfrm>
            <a:off x="9423582" y="1622574"/>
            <a:ext cx="432048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5" name="Text Box 5"/>
          <p:cNvSpPr txBox="1">
            <a:spLocks noChangeArrowheads="1"/>
          </p:cNvSpPr>
          <p:nvPr/>
        </p:nvSpPr>
        <p:spPr bwMode="auto">
          <a:xfrm>
            <a:off x="9819640" y="1633855"/>
            <a:ext cx="431165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9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6" name="Text Box 5"/>
          <p:cNvSpPr txBox="1">
            <a:spLocks noChangeArrowheads="1"/>
          </p:cNvSpPr>
          <p:nvPr/>
        </p:nvSpPr>
        <p:spPr bwMode="auto">
          <a:xfrm>
            <a:off x="10109754" y="1634639"/>
            <a:ext cx="542156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7" name="Text Box 5"/>
          <p:cNvSpPr txBox="1">
            <a:spLocks noChangeArrowheads="1"/>
          </p:cNvSpPr>
          <p:nvPr/>
        </p:nvSpPr>
        <p:spPr bwMode="auto">
          <a:xfrm>
            <a:off x="10535199" y="1634639"/>
            <a:ext cx="542156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11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8" name="Text Box 5"/>
          <p:cNvSpPr txBox="1">
            <a:spLocks noChangeArrowheads="1"/>
          </p:cNvSpPr>
          <p:nvPr/>
        </p:nvSpPr>
        <p:spPr bwMode="auto">
          <a:xfrm>
            <a:off x="10946039" y="1634639"/>
            <a:ext cx="542156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12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9" name="Text Box 5"/>
          <p:cNvSpPr txBox="1">
            <a:spLocks noChangeArrowheads="1"/>
          </p:cNvSpPr>
          <p:nvPr/>
        </p:nvSpPr>
        <p:spPr bwMode="auto">
          <a:xfrm>
            <a:off x="6292850" y="4260215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7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0" name="Text Box 5"/>
          <p:cNvSpPr txBox="1">
            <a:spLocks noChangeArrowheads="1"/>
          </p:cNvSpPr>
          <p:nvPr/>
        </p:nvSpPr>
        <p:spPr bwMode="auto">
          <a:xfrm>
            <a:off x="6296660" y="4650105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1" name="Text Box 5"/>
          <p:cNvSpPr txBox="1">
            <a:spLocks noChangeArrowheads="1"/>
          </p:cNvSpPr>
          <p:nvPr/>
        </p:nvSpPr>
        <p:spPr bwMode="auto">
          <a:xfrm>
            <a:off x="6300470" y="5042535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9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2" name="Text Box 5"/>
          <p:cNvSpPr txBox="1">
            <a:spLocks noChangeArrowheads="1"/>
          </p:cNvSpPr>
          <p:nvPr/>
        </p:nvSpPr>
        <p:spPr bwMode="auto">
          <a:xfrm>
            <a:off x="6179185" y="5423535"/>
            <a:ext cx="87630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4" name="Text Box 5"/>
          <p:cNvSpPr txBox="1">
            <a:spLocks noChangeArrowheads="1"/>
          </p:cNvSpPr>
          <p:nvPr/>
        </p:nvSpPr>
        <p:spPr bwMode="auto">
          <a:xfrm>
            <a:off x="6296660" y="2026920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4" name="Text Box 5"/>
          <p:cNvSpPr txBox="1">
            <a:spLocks noChangeArrowheads="1"/>
          </p:cNvSpPr>
          <p:nvPr/>
        </p:nvSpPr>
        <p:spPr bwMode="auto">
          <a:xfrm>
            <a:off x="6300470" y="2395855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6" name="Text Box 5"/>
          <p:cNvSpPr txBox="1">
            <a:spLocks noChangeArrowheads="1"/>
          </p:cNvSpPr>
          <p:nvPr/>
        </p:nvSpPr>
        <p:spPr bwMode="auto">
          <a:xfrm>
            <a:off x="6263640" y="3152140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6" name="Text Box 5"/>
          <p:cNvSpPr txBox="1">
            <a:spLocks noChangeArrowheads="1"/>
          </p:cNvSpPr>
          <p:nvPr/>
        </p:nvSpPr>
        <p:spPr bwMode="auto">
          <a:xfrm>
            <a:off x="6283960" y="3501390"/>
            <a:ext cx="671830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7" name="Text Box 5"/>
          <p:cNvSpPr txBox="1">
            <a:spLocks noChangeArrowheads="1"/>
          </p:cNvSpPr>
          <p:nvPr/>
        </p:nvSpPr>
        <p:spPr bwMode="auto">
          <a:xfrm>
            <a:off x="6278467" y="2760479"/>
            <a:ext cx="432048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endParaRPr lang="en-US" altLang="zh-CN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9" name="Text Box 5"/>
          <p:cNvSpPr txBox="1">
            <a:spLocks noChangeArrowheads="1"/>
          </p:cNvSpPr>
          <p:nvPr/>
        </p:nvSpPr>
        <p:spPr bwMode="auto">
          <a:xfrm>
            <a:off x="6291580" y="3882390"/>
            <a:ext cx="692785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CE292F"/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en-US" sz="2400" dirty="0">
              <a:solidFill>
                <a:srgbClr val="CE292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260" name="表格 259"/>
          <p:cNvGraphicFramePr>
            <a:graphicFrameLocks noGrp="1"/>
          </p:cNvGraphicFramePr>
          <p:nvPr/>
        </p:nvGraphicFramePr>
        <p:xfrm>
          <a:off x="6585585" y="2141855"/>
          <a:ext cx="4838700" cy="3804920"/>
        </p:xfrm>
        <a:graphic>
          <a:graphicData uri="http://schemas.openxmlformats.org/drawingml/2006/table">
            <a:tbl>
              <a:tblPr/>
              <a:tblGrid>
                <a:gridCol w="403225"/>
                <a:gridCol w="403225"/>
                <a:gridCol w="403225"/>
                <a:gridCol w="403225"/>
                <a:gridCol w="403225"/>
                <a:gridCol w="403225"/>
                <a:gridCol w="403225"/>
                <a:gridCol w="403225"/>
                <a:gridCol w="403225"/>
                <a:gridCol w="403225"/>
                <a:gridCol w="403225"/>
                <a:gridCol w="403225"/>
              </a:tblGrid>
              <a:tr h="404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●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1" name="文本框 260"/>
          <p:cNvSpPr txBox="1"/>
          <p:nvPr/>
        </p:nvSpPr>
        <p:spPr>
          <a:xfrm>
            <a:off x="6542405" y="636905"/>
            <a:ext cx="2080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学习单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272" name="组合 271"/>
          <p:cNvGrpSpPr/>
          <p:nvPr/>
        </p:nvGrpSpPr>
        <p:grpSpPr>
          <a:xfrm>
            <a:off x="6585585" y="1164788"/>
            <a:ext cx="4766310" cy="613212"/>
            <a:chOff x="5306" y="655"/>
            <a:chExt cx="7782" cy="1174"/>
          </a:xfrm>
        </p:grpSpPr>
        <p:sp>
          <p:nvSpPr>
            <p:cNvPr id="273" name="左大括号 272"/>
            <p:cNvSpPr/>
            <p:nvPr/>
          </p:nvSpPr>
          <p:spPr>
            <a:xfrm rot="16200000" flipH="1">
              <a:off x="9062" y="-2197"/>
              <a:ext cx="270" cy="7782"/>
            </a:xfrm>
            <a:prstGeom prst="leftBrace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4" name="文本框 273"/>
            <p:cNvSpPr txBox="1"/>
            <p:nvPr/>
          </p:nvSpPr>
          <p:spPr>
            <a:xfrm>
              <a:off x="8289" y="655"/>
              <a:ext cx="2652" cy="5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每盒</a:t>
              </a:r>
              <a:r>
                <a:rPr lang="en-US" altLang="zh-CN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12</a:t>
              </a:r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个</a:t>
              </a:r>
              <a:endPara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5624386" y="2155190"/>
            <a:ext cx="653224" cy="3731260"/>
            <a:chOff x="9357" y="2059"/>
            <a:chExt cx="1240" cy="7801"/>
          </a:xfrm>
        </p:grpSpPr>
        <p:sp>
          <p:nvSpPr>
            <p:cNvPr id="276" name="左大括号 275"/>
            <p:cNvSpPr/>
            <p:nvPr/>
          </p:nvSpPr>
          <p:spPr>
            <a:xfrm rot="10800000" flipH="1">
              <a:off x="10157" y="2059"/>
              <a:ext cx="440" cy="7801"/>
            </a:xfrm>
            <a:prstGeom prst="leftBrace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8" name="文本框 277"/>
            <p:cNvSpPr txBox="1"/>
            <p:nvPr/>
          </p:nvSpPr>
          <p:spPr>
            <a:xfrm rot="16200000">
              <a:off x="8923" y="5093"/>
              <a:ext cx="1742" cy="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10</a:t>
              </a:r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盒</a:t>
              </a:r>
              <a:endPara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09015" y="862330"/>
            <a:ext cx="2477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学习单1：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95" y="1534160"/>
            <a:ext cx="4962525" cy="4314825"/>
          </a:xfrm>
          <a:prstGeom prst="rect">
            <a:avLst/>
          </a:prstGeom>
        </p:spPr>
      </p:pic>
      <p:pic>
        <p:nvPicPr>
          <p:cNvPr id="31" name="图片 30" descr="202411221958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-137160"/>
            <a:ext cx="1508760" cy="1508760"/>
          </a:xfrm>
          <a:prstGeom prst="rect">
            <a:avLst/>
          </a:prstGeom>
        </p:spPr>
      </p:pic>
      <p:pic>
        <p:nvPicPr>
          <p:cNvPr id="2" name="11月28日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58450" y="40005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43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100.xml><?xml version="1.0" encoding="utf-8"?>
<p:tagLst xmlns:p="http://schemas.openxmlformats.org/presentationml/2006/main">
  <p:tag name="KSO_WM_DIAGRAM_VIRTUALLY_FRAME" val="{&quot;height&quot;:167.12519685039368,&quot;left&quot;:37.24173228346457,&quot;top&quot;:83.79448818897637,&quot;width&quot;:890.8287401574801}"/>
</p:tagLst>
</file>

<file path=ppt/tags/tag101.xml><?xml version="1.0" encoding="utf-8"?>
<p:tagLst xmlns:p="http://schemas.openxmlformats.org/presentationml/2006/main">
  <p:tag name="KSO_WM_DIAGRAM_VIRTUALLY_FRAME" val="{&quot;height&quot;:167.12519685039368,&quot;left&quot;:37.24173228346457,&quot;top&quot;:83.79448818897637,&quot;width&quot;:890.8287401574801}"/>
</p:tagLst>
</file>

<file path=ppt/tags/tag102.xml><?xml version="1.0" encoding="utf-8"?>
<p:tagLst xmlns:p="http://schemas.openxmlformats.org/presentationml/2006/main">
  <p:tag name="KSO_WM_DIAGRAM_VIRTUALLY_FRAME" val="{&quot;height&quot;:167.12519685039368,&quot;left&quot;:37.24173228346457,&quot;top&quot;:83.79448818897637,&quot;width&quot;:890.8287401574801}"/>
</p:tagLst>
</file>

<file path=ppt/tags/tag103.xml><?xml version="1.0" encoding="utf-8"?>
<p:tagLst xmlns:p="http://schemas.openxmlformats.org/presentationml/2006/main">
  <p:tag name="KSO_WM_DIAGRAM_VIRTUALLY_FRAME" val="{&quot;height&quot;:167.12519685039368,&quot;left&quot;:37.24173228346457,&quot;top&quot;:83.79448818897637,&quot;width&quot;:890.8287401574801}"/>
</p:tagLst>
</file>

<file path=ppt/tags/tag104.xml><?xml version="1.0" encoding="utf-8"?>
<p:tagLst xmlns:p="http://schemas.openxmlformats.org/presentationml/2006/main">
  <p:tag name="KSO_WM_DIAGRAM_VIRTUALLY_FRAME" val="{&quot;height&quot;:167.12519685039368,&quot;left&quot;:37.24173228346457,&quot;top&quot;:83.79448818897637,&quot;width&quot;:890.8287401574801}"/>
</p:tagLst>
</file>

<file path=ppt/tags/tag105.xml><?xml version="1.0" encoding="utf-8"?>
<p:tagLst xmlns:p="http://schemas.openxmlformats.org/presentationml/2006/main">
  <p:tag name="KSO_WM_DIAGRAM_VIRTUALLY_FRAME" val="{&quot;height&quot;:167.12519685039368,&quot;left&quot;:37.24173228346457,&quot;top&quot;:83.79448818897637,&quot;width&quot;:890.8287401574801}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  <p:tag name="KSO_WM_DIAGRAM_VIRTUALLY_FRAME" val="{&quot;height&quot;:475.55,&quot;left&quot;:78.9,&quot;top&quot;:70.5,&quot;width&quot;:951.5}"/>
</p:tagLst>
</file>

<file path=ppt/tags/tag117.xml><?xml version="1.0" encoding="utf-8"?>
<p:tagLst xmlns:p="http://schemas.openxmlformats.org/presentationml/2006/main">
  <p:tag name="KSO_WM_BEAUTIFY_FLAG" val=""/>
  <p:tag name="KSO_WM_DIAGRAM_VIRTUALLY_FRAME" val="{&quot;height&quot;:475.55,&quot;left&quot;:78.9,&quot;top&quot;:70.5,&quot;width&quot;:951.5}"/>
</p:tagLst>
</file>

<file path=ppt/tags/tag118.xml><?xml version="1.0" encoding="utf-8"?>
<p:tagLst xmlns:p="http://schemas.openxmlformats.org/presentationml/2006/main">
  <p:tag name="KSO_WM_DIAGRAM_VIRTUALLY_FRAME" val="{&quot;height&quot;:475.55,&quot;left&quot;:78.9,&quot;top&quot;:70.5,&quot;width&quot;:951.5}"/>
</p:tagLst>
</file>

<file path=ppt/tags/tag119.xml><?xml version="1.0" encoding="utf-8"?>
<p:tagLst xmlns:p="http://schemas.openxmlformats.org/presentationml/2006/main">
  <p:tag name="KSO_WM_DIAGRAM_VIRTUALLY_FRAME" val="{&quot;height&quot;:475.55,&quot;left&quot;:78.9,&quot;top&quot;:70.5,&quot;width&quot;:951.5}"/>
</p:tagLst>
</file>

<file path=ppt/tags/tag12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120.xml><?xml version="1.0" encoding="utf-8"?>
<p:tagLst xmlns:p="http://schemas.openxmlformats.org/presentationml/2006/main">
  <p:tag name="KSO_WM_DIAGRAM_VIRTUALLY_FRAME" val="{&quot;height&quot;:475.55,&quot;left&quot;:78.9,&quot;top&quot;:70.5,&quot;width&quot;:951.5}"/>
</p:tagLst>
</file>

<file path=ppt/tags/tag121.xml><?xml version="1.0" encoding="utf-8"?>
<p:tagLst xmlns:p="http://schemas.openxmlformats.org/presentationml/2006/main">
  <p:tag name="KSO_WM_DIAGRAM_VIRTUALLY_FRAME" val="{&quot;height&quot;:475.55,&quot;left&quot;:78.9,&quot;top&quot;:70.5,&quot;width&quot;:951.5}"/>
</p:tagLst>
</file>

<file path=ppt/tags/tag122.xml><?xml version="1.0" encoding="utf-8"?>
<p:tagLst xmlns:p="http://schemas.openxmlformats.org/presentationml/2006/main">
  <p:tag name="KSO_WM_DIAGRAM_VIRTUALLY_FRAME" val="{&quot;height&quot;:475.55,&quot;left&quot;:78.9,&quot;top&quot;:70.5,&quot;width&quot;:951.5}"/>
</p:tagLst>
</file>

<file path=ppt/tags/tag123.xml><?xml version="1.0" encoding="utf-8"?>
<p:tagLst xmlns:p="http://schemas.openxmlformats.org/presentationml/2006/main">
  <p:tag name="KSO_WM_BEAUTIFY_FLAG" val=""/>
  <p:tag name="KSO_WM_DIAGRAM_VIRTUALLY_FRAME" val="{&quot;height&quot;:475.55,&quot;left&quot;:78.9,&quot;top&quot;:70.5,&quot;width&quot;:951.5}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  <p:tag name="KSO_WM_DIAGRAM_VIRTUALLY_FRAME" val="{&quot;height&quot;:475.55,&quot;left&quot;:78.9,&quot;top&quot;:70.5,&quot;width&quot;:951.5}"/>
</p:tagLst>
</file>

<file path=ppt/tags/tag126.xml><?xml version="1.0" encoding="utf-8"?>
<p:tagLst xmlns:p="http://schemas.openxmlformats.org/presentationml/2006/main">
  <p:tag name="KSO_WM_BEAUTIFY_FLAG" val=""/>
  <p:tag name="KSO_WM_DIAGRAM_VIRTUALLY_FRAME" val="{&quot;height&quot;:433,&quot;left&quot;:78.9,&quot;top&quot;:70.5,&quot;width&quot;:951.5}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  <p:tag name="KSO_WM_DIAGRAM_VIRTUALLY_FRAME" val="{&quot;height&quot;:433,&quot;left&quot;:78.9,&quot;top&quot;:70.5,&quot;width&quot;:951.5}"/>
</p:tagLst>
</file>

<file path=ppt/tags/tag129.xml><?xml version="1.0" encoding="utf-8"?>
<p:tagLst xmlns:p="http://schemas.openxmlformats.org/presentationml/2006/main">
  <p:tag name="KSO_WM_BEAUTIFY_FLAG" val=""/>
  <p:tag name="KSO_WM_DIAGRAM_VIRTUALLY_FRAME" val="{&quot;height&quot;:433,&quot;left&quot;:78.9,&quot;top&quot;:70.5,&quot;width&quot;:951.5}"/>
</p:tagLst>
</file>

<file path=ppt/tags/tag13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130.xml><?xml version="1.0" encoding="utf-8"?>
<p:tagLst xmlns:p="http://schemas.openxmlformats.org/presentationml/2006/main">
  <p:tag name="KSO_WM_DIAGRAM_VIRTUALLY_FRAME" val="{&quot;height&quot;:433,&quot;left&quot;:78.9,&quot;top&quot;:70.5,&quot;width&quot;:951.5}"/>
</p:tagLst>
</file>

<file path=ppt/tags/tag131.xml><?xml version="1.0" encoding="utf-8"?>
<p:tagLst xmlns:p="http://schemas.openxmlformats.org/presentationml/2006/main">
  <p:tag name="KSO_WM_DIAGRAM_VIRTUALLY_FRAME" val="{&quot;height&quot;:433,&quot;left&quot;:78.9,&quot;top&quot;:70.5,&quot;width&quot;:951.5}"/>
</p:tagLst>
</file>

<file path=ppt/tags/tag132.xml><?xml version="1.0" encoding="utf-8"?>
<p:tagLst xmlns:p="http://schemas.openxmlformats.org/presentationml/2006/main">
  <p:tag name="KSO_WM_BEAUTIFY_FLAG" val=""/>
  <p:tag name="KSO_WM_DIAGRAM_VIRTUALLY_FRAME" val="{&quot;height&quot;:433,&quot;left&quot;:78.9,&quot;top&quot;:70.5,&quot;width&quot;:951.5}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DIAGRAM_VIRTUALLY_FRAME" val="{&quot;height&quot;:433,&quot;left&quot;:78.9,&quot;top&quot;:70.5,&quot;width&quot;:951.5}"/>
</p:tagLst>
</file>

<file path=ppt/tags/tag136.xml><?xml version="1.0" encoding="utf-8"?>
<p:tagLst xmlns:p="http://schemas.openxmlformats.org/presentationml/2006/main">
  <p:tag name="KSO_WM_BEAUTIFY_FLAG" val=""/>
  <p:tag name="KSO_WM_DIAGRAM_VIRTUALLY_FRAME" val="{&quot;height&quot;:433,&quot;left&quot;:78.9,&quot;top&quot;:70.5,&quot;width&quot;:951.5}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  <p:tag name="KSO_WM_DIAGRAM_VIRTUALLY_FRAME" val="{&quot;height&quot;:433,&quot;left&quot;:78.9,&quot;top&quot;:70.5,&quot;width&quot;:951.5}"/>
</p:tagLst>
</file>

<file path=ppt/tags/tag139.xml><?xml version="1.0" encoding="utf-8"?>
<p:tagLst xmlns:p="http://schemas.openxmlformats.org/presentationml/2006/main">
  <p:tag name="KSO_WM_DIAGRAM_VIRTUALLY_FRAME" val="{&quot;height&quot;:433,&quot;left&quot;:78.9,&quot;top&quot;:70.5,&quot;width&quot;:951.5}"/>
</p:tagLst>
</file>

<file path=ppt/tags/tag14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140.xml><?xml version="1.0" encoding="utf-8"?>
<p:tagLst xmlns:p="http://schemas.openxmlformats.org/presentationml/2006/main">
  <p:tag name="KSO_WM_BEAUTIFY_FLAG" val=""/>
  <p:tag name="KSO_WM_DIAGRAM_VIRTUALLY_FRAME" val="{&quot;height&quot;:433,&quot;left&quot;:78.9,&quot;top&quot;:70.5,&quot;width&quot;:951.5}"/>
</p:tagLst>
</file>

<file path=ppt/tags/tag141.xml><?xml version="1.0" encoding="utf-8"?>
<p:tagLst xmlns:p="http://schemas.openxmlformats.org/presentationml/2006/main">
  <p:tag name="KSO_WM_BEAUTIFY_FLAG" val=""/>
  <p:tag name="KSO_WM_DIAGRAM_VIRTUALLY_FRAME" val="{&quot;height&quot;:433,&quot;left&quot;:78.9,&quot;top&quot;:70.5,&quot;width&quot;:951.5}"/>
</p:tagLst>
</file>

<file path=ppt/tags/tag142.xml><?xml version="1.0" encoding="utf-8"?>
<p:tagLst xmlns:p="http://schemas.openxmlformats.org/presentationml/2006/main">
  <p:tag name="KSO_WM_DIAGRAM_VIRTUALLY_FRAME" val="{&quot;height&quot;:433,&quot;left&quot;:78.9,&quot;top&quot;:70.5,&quot;width&quot;:951.5}"/>
</p:tagLst>
</file>

<file path=ppt/tags/tag143.xml><?xml version="1.0" encoding="utf-8"?>
<p:tagLst xmlns:p="http://schemas.openxmlformats.org/presentationml/2006/main">
  <p:tag name="KSO_WM_DIAGRAM_VIRTUALLY_FRAME" val="{&quot;height&quot;:433,&quot;left&quot;:78.9,&quot;top&quot;:70.5,&quot;width&quot;:951.5}"/>
</p:tagLst>
</file>

<file path=ppt/tags/tag144.xml><?xml version="1.0" encoding="utf-8"?>
<p:tagLst xmlns:p="http://schemas.openxmlformats.org/presentationml/2006/main">
  <p:tag name="KSO_WM_BEAUTIFY_FLAG" val=""/>
  <p:tag name="KSO_WM_DIAGRAM_VIRTUALLY_FRAME" val="{&quot;height&quot;:433,&quot;left&quot;:78.9,&quot;top&quot;:70.5,&quot;width&quot;:951.5}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commondata" val="eyJoZGlkIjoiYjBlZWNlZmU3YzRlNGI1NTk5NzM4ZDc0MTU4NTM4YjMifQ=="/>
</p:tagLst>
</file>

<file path=ppt/tags/tag16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17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18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19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21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22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23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24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25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26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27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28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29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31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32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33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34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35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36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37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38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39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41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42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43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44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45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46.xml><?xml version="1.0" encoding="utf-8"?>
<p:tagLst xmlns:p="http://schemas.openxmlformats.org/presentationml/2006/main">
  <p:tag name="KSO_WM_DIAGRAM_VIRTUALLY_FRAME" val="{&quot;height&quot;:249.80677165354328,&quot;left&quot;:128.45,&quot;top&quot;:96.3,&quot;width&quot;:784.2691338582678}"/>
</p:tagLst>
</file>

<file path=ppt/tags/tag47.xml><?xml version="1.0" encoding="utf-8"?>
<p:tagLst xmlns:p="http://schemas.openxmlformats.org/presentationml/2006/main">
  <p:tag name="KSO_WM_DIAGRAM_VIRTUALLY_FRAME" val="{&quot;height&quot;:249.80677165354328,&quot;left&quot;:128.45,&quot;top&quot;:96.3,&quot;width&quot;:784.2691338582678}"/>
</p:tagLst>
</file>

<file path=ppt/tags/tag48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49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5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50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51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52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53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54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55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56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57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58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59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6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60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61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62.xml><?xml version="1.0" encoding="utf-8"?>
<p:tagLst xmlns:p="http://schemas.openxmlformats.org/presentationml/2006/main">
  <p:tag name="KSO_WM_DIAGRAM_VIRTUALLY_FRAME" val="{&quot;height&quot;:535.8,&quot;left&quot;:43.85,&quot;top&quot;:11.95,&quot;width&quot;:827.25}"/>
</p:tagLst>
</file>

<file path=ppt/tags/tag63.xml><?xml version="1.0" encoding="utf-8"?>
<p:tagLst xmlns:p="http://schemas.openxmlformats.org/presentationml/2006/main">
  <p:tag name="KSO_WM_DIAGRAM_VIRTUALLY_FRAME" val="{&quot;height&quot;:249.80677165354328,&quot;left&quot;:128.45,&quot;top&quot;:96.3,&quot;width&quot;:784.2691338582678}"/>
</p:tagLst>
</file>

<file path=ppt/tags/tag64.xml><?xml version="1.0" encoding="utf-8"?>
<p:tagLst xmlns:p="http://schemas.openxmlformats.org/presentationml/2006/main">
  <p:tag name="KSO_WM_DIAGRAM_VIRTUALLY_FRAME" val="{&quot;height&quot;:249.80677165354328,&quot;left&quot;:128.45,&quot;top&quot;:96.3,&quot;width&quot;:784.2691338582678}"/>
</p:tagLst>
</file>

<file path=ppt/tags/tag65.xml><?xml version="1.0" encoding="utf-8"?>
<p:tagLst xmlns:p="http://schemas.openxmlformats.org/presentationml/2006/main">
  <p:tag name="KSO_WM_DIAGRAM_VIRTUALLY_FRAME" val="{&quot;height&quot;:249.80677165354328,&quot;left&quot;:128.45,&quot;top&quot;:96.3,&quot;width&quot;:784.2691338582678}"/>
</p:tagLst>
</file>

<file path=ppt/tags/tag66.xml><?xml version="1.0" encoding="utf-8"?>
<p:tagLst xmlns:p="http://schemas.openxmlformats.org/presentationml/2006/main">
  <p:tag name="KSO_WM_DIAGRAM_VIRTUALLY_FRAME" val="{&quot;height&quot;:249.80677165354328,&quot;left&quot;:128.45,&quot;top&quot;:96.3,&quot;width&quot;:784.2691338582678}"/>
</p:tagLst>
</file>

<file path=ppt/tags/tag67.xml><?xml version="1.0" encoding="utf-8"?>
<p:tagLst xmlns:p="http://schemas.openxmlformats.org/presentationml/2006/main">
  <p:tag name="KSO_WM_DIAGRAM_VIRTUALLY_FRAME" val="{&quot;height&quot;:229.35,&quot;left&quot;:128.45,&quot;top&quot;:96.3,&quot;width&quot;:626.4499607889178}"/>
</p:tagLst>
</file>

<file path=ppt/tags/tag68.xml><?xml version="1.0" encoding="utf-8"?>
<p:tagLst xmlns:p="http://schemas.openxmlformats.org/presentationml/2006/main">
  <p:tag name="KSO_WM_DIAGRAM_VIRTUALLY_FRAME" val="{&quot;height&quot;:249.80677165354328,&quot;left&quot;:128.45,&quot;top&quot;:96.3,&quot;width&quot;:784.2691338582678}"/>
</p:tagLst>
</file>

<file path=ppt/tags/tag69.xml><?xml version="1.0" encoding="utf-8"?>
<p:tagLst xmlns:p="http://schemas.openxmlformats.org/presentationml/2006/main">
  <p:tag name="KSO_WM_DIAGRAM_VIRTUALLY_FRAME" val="{&quot;height&quot;:249.80677165354328,&quot;left&quot;:128.45,&quot;top&quot;:96.3,&quot;width&quot;:784.2691338582678}"/>
</p:tagLst>
</file>

<file path=ppt/tags/tag7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70.xml><?xml version="1.0" encoding="utf-8"?>
<p:tagLst xmlns:p="http://schemas.openxmlformats.org/presentationml/2006/main">
  <p:tag name="KSO_WM_DIAGRAM_VIRTUALLY_FRAME" val="{&quot;height&quot;:229.35,&quot;left&quot;:128.45,&quot;top&quot;:96.3,&quot;width&quot;:626.4499607889178}"/>
</p:tagLst>
</file>

<file path=ppt/tags/tag71.xml><?xml version="1.0" encoding="utf-8"?>
<p:tagLst xmlns:p="http://schemas.openxmlformats.org/presentationml/2006/main">
  <p:tag name="KSO_WM_DIAGRAM_VIRTUALLY_FRAME" val="{&quot;height&quot;:249.80677165354328,&quot;left&quot;:128.45,&quot;top&quot;:96.3,&quot;width&quot;:784.2691338582678}"/>
</p:tagLst>
</file>

<file path=ppt/tags/tag72.xml><?xml version="1.0" encoding="utf-8"?>
<p:tagLst xmlns:p="http://schemas.openxmlformats.org/presentationml/2006/main">
  <p:tag name="KSO_WM_DIAGRAM_VIRTUALLY_FRAME" val="{&quot;height&quot;:249.80677165354328,&quot;left&quot;:128.45,&quot;top&quot;:96.3,&quot;width&quot;:784.2691338582678}"/>
</p:tagLst>
</file>

<file path=ppt/tags/tag73.xml><?xml version="1.0" encoding="utf-8"?>
<p:tagLst xmlns:p="http://schemas.openxmlformats.org/presentationml/2006/main">
  <p:tag name="KSO_WM_DIAGRAM_VIRTUALLY_FRAME" val="{&quot;height&quot;:249.80677165354328,&quot;left&quot;:128.45,&quot;top&quot;:96.3,&quot;width&quot;:784.2691338582678}"/>
</p:tagLst>
</file>

<file path=ppt/tags/tag74.xml><?xml version="1.0" encoding="utf-8"?>
<p:tagLst xmlns:p="http://schemas.openxmlformats.org/presentationml/2006/main">
  <p:tag name="KSO_WM_DIAGRAM_VIRTUALLY_FRAME" val="{&quot;height&quot;:249.80677165354328,&quot;left&quot;:128.45,&quot;top&quot;:96.3,&quot;width&quot;:784.2691338582678}"/>
</p:tagLst>
</file>

<file path=ppt/tags/tag75.xml><?xml version="1.0" encoding="utf-8"?>
<p:tagLst xmlns:p="http://schemas.openxmlformats.org/presentationml/2006/main">
  <p:tag name="KSO_WM_DIAGRAM_VIRTUALLY_FRAME" val="{&quot;height&quot;:249.80677165354328,&quot;left&quot;:128.45,&quot;top&quot;:96.3,&quot;width&quot;:784.2691338582678}"/>
</p:tagLst>
</file>

<file path=ppt/tags/tag76.xml><?xml version="1.0" encoding="utf-8"?>
<p:tagLst xmlns:p="http://schemas.openxmlformats.org/presentationml/2006/main">
  <p:tag name="KSO_WM_DIAGRAM_VIRTUALLY_FRAME" val="{&quot;height&quot;:249.80677165354328,&quot;left&quot;:128.45,&quot;top&quot;:96.3,&quot;width&quot;:784.2691338582678}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423.53714175058093,&quot;left&quot;:71.8,&quot;top&quot;:28.2,&quot;width&quot;:858}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DIAGRAM_VIRTUALLY_FRAME" val="{&quot;height&quot;:167.12519685039368,&quot;left&quot;:37.24173228346457,&quot;top&quot;:83.79448818897637,&quot;width&quot;:890.8287401574801}"/>
</p:tagLst>
</file>

<file path=ppt/tags/tag96.xml><?xml version="1.0" encoding="utf-8"?>
<p:tagLst xmlns:p="http://schemas.openxmlformats.org/presentationml/2006/main">
  <p:tag name="KSO_WM_DIAGRAM_VIRTUALLY_FRAME" val="{&quot;height&quot;:167.12519685039368,&quot;left&quot;:37.24173228346457,&quot;top&quot;:83.79448818897637,&quot;width&quot;:890.8287401574801}"/>
</p:tagLst>
</file>

<file path=ppt/tags/tag97.xml><?xml version="1.0" encoding="utf-8"?>
<p:tagLst xmlns:p="http://schemas.openxmlformats.org/presentationml/2006/main">
  <p:tag name="KSO_WM_DIAGRAM_VIRTUALLY_FRAME" val="{&quot;height&quot;:167.12519685039368,&quot;left&quot;:37.24173228346457,&quot;top&quot;:83.79448818897637,&quot;width&quot;:890.8287401574801}"/>
</p:tagLst>
</file>

<file path=ppt/tags/tag98.xml><?xml version="1.0" encoding="utf-8"?>
<p:tagLst xmlns:p="http://schemas.openxmlformats.org/presentationml/2006/main">
  <p:tag name="KSO_WM_DIAGRAM_VIRTUALLY_FRAME" val="{&quot;height&quot;:167.12519685039368,&quot;left&quot;:37.24173228346457,&quot;top&quot;:83.79448818897637,&quot;width&quot;:890.8287401574801}"/>
</p:tagLst>
</file>

<file path=ppt/tags/tag99.xml><?xml version="1.0" encoding="utf-8"?>
<p:tagLst xmlns:p="http://schemas.openxmlformats.org/presentationml/2006/main">
  <p:tag name="KSO_WM_DIAGRAM_VIRTUALLY_FRAME" val="{&quot;height&quot;:167.12519685039368,&quot;left&quot;:37.24173228346457,&quot;top&quot;:83.79448818897637,&quot;width&quot;:890.8287401574801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1406</Words>
  <Application>WPS 演示</Application>
  <PresentationFormat>宽屏</PresentationFormat>
  <Paragraphs>1183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宋体</vt:lpstr>
      <vt:lpstr>Wingdings</vt:lpstr>
      <vt:lpstr>新宋体</vt:lpstr>
      <vt:lpstr>楷体</vt:lpstr>
      <vt:lpstr>黑体</vt:lpstr>
      <vt:lpstr>Times New Roman</vt:lpstr>
      <vt:lpstr>Calibri</vt:lpstr>
      <vt:lpstr>隶书</vt:lpstr>
      <vt:lpstr>微软雅黑</vt:lpstr>
      <vt:lpstr>方正楷体_GB2312</vt:lpstr>
      <vt:lpstr>楷体_GB2312</vt:lpstr>
      <vt:lpstr>Calibri</vt:lpstr>
      <vt:lpstr>等线</vt:lpstr>
      <vt:lpstr>Arial Unicode MS</vt:lpstr>
      <vt:lpstr>Times New Roman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 两位数乘两位数  包老师</dc:title>
  <dc:creator>秋鸥</dc:creator>
  <cp:lastModifiedBy>Administrator</cp:lastModifiedBy>
  <cp:revision>367</cp:revision>
  <dcterms:created xsi:type="dcterms:W3CDTF">2024-11-10T02:23:00Z</dcterms:created>
  <dcterms:modified xsi:type="dcterms:W3CDTF">2024-12-12T06:59:11Z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EasiNote5</vt:lpwstr>
  </property>
  <property fmtid="{D5CDD505-2E9C-101B-9397-08002B2CF9AE}" pid="3" name="ApplicationVersion">
    <vt:lpwstr>5.2.4.8535</vt:lpwstr>
  </property>
  <property fmtid="{D5CDD505-2E9C-101B-9397-08002B2CF9AE}" pid="4" name="EasiNoteCoursewareInfo">
    <vt:lpwstr>339189bb-49ef-4eeb-b2e6-0b24ebca13ef:1</vt:lpwstr>
  </property>
  <property fmtid="{D5CDD505-2E9C-101B-9397-08002B2CF9AE}" pid="5" name="EasiNoteDocumentName">
    <vt:lpwstr>一 两位数乘两位数  包老师</vt:lpwstr>
  </property>
  <property fmtid="{D5CDD505-2E9C-101B-9397-08002B2CF9AE}" pid="6" name="EasiNoteAuthor">
    <vt:lpwstr>54a88e2152cc428db112d6f21077879b</vt:lpwstr>
  </property>
  <property fmtid="{D5CDD505-2E9C-101B-9397-08002B2CF9AE}" pid="7" name="ICV">
    <vt:lpwstr>3639CE979D9A44BBA8118DAB9F69CAAD_13</vt:lpwstr>
  </property>
  <property fmtid="{D5CDD505-2E9C-101B-9397-08002B2CF9AE}" pid="8" name="KSOProductBuildVer">
    <vt:lpwstr>2052-11.8.2.12055</vt:lpwstr>
  </property>
</Properties>
</file>