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59" r:id="rId5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NESE-BC06F90" initials="" lastIdx="0" clrIdx="0"/>
  <p:cmAuthor id="1" name="chenl" initials="c" lastIdx="1" clrIdx="0"/>
  <p:cmAuthor id="2" name="weihua" initials="w" lastIdx="1" clrIdx="1"/>
  <p:cmAuthor id="3" name="user" initials="u" lastIdx="1" clrIdx="0"/>
  <p:cmAuthor id="4" name="作者" initials="A" lastIdx="0" clrIdx="3"/>
  <p:cmAuthor id="6" name="Administrator" initials="A" lastIdx="0" clrIdx="5"/>
  <p:cmAuthor id="7" name="1206988966@qq.com" initials="1" lastIdx="0" clrIdx="2"/>
  <p:cmAuthor id="8" name="姜伟光" initials="姜" lastIdx="0" clrIdx="0"/>
  <p:cmAuthor id="9" name="dongyu" initials="d" lastIdx="0" clrIdx="8"/>
  <p:cmAuthor id="10" name="admin" initials="a" lastIdx="0" clrIdx="0"/>
  <p:cmAuthor id="11" name="86137" initials="8" lastIdx="0" clrIdx="10"/>
  <p:cmAuthor id="5" name="微软用户" initials="微" lastIdx="0" clrIdx="0"/>
  <p:cmAuthor id="12" name="张会琴" initials="张" lastIdx="0" clrIdx="11"/>
  <p:cmAuthor id="13" name="Shen" initials="S" lastIdx="0" clrIdx="12"/>
  <p:cmAuthor id="14" name="黄扣扣" initials="黄" lastIdx="0" clrIdx="13"/>
  <p:cmAuthor id="18" name="未知用户1" initials="未知用户1" lastIdx="0" clrIdx="0"/>
  <p:cmAuthor id="15" name="Vivian Liu" initials="" lastIdx="0" clrIdx="1"/>
  <p:cmAuthor id="16" name="刘浩" initials="" lastIdx="0" clrIdx="0"/>
  <p:cmAuthor id="19" name="Windows 用户" initials="" lastIdx="0" clrIdx="0"/>
  <p:cmAuthor id="20" name="ASUS" initials="" lastIdx="0" clrIdx="0"/>
  <p:cmAuthor id="17" name="孙宇婷" initials="" lastIdx="0" clrIdx="21"/>
  <p:cmAuthor id="21" name="li marry" initials="" lastIdx="0" clrIdx="0"/>
  <p:cmAuthor id="38" name="NFB" initials="N" lastIdx="0" clrIdx="14"/>
  <p:cmAuthor id="76" name="李 智" initials="李" lastIdx="0" clrIdx="25"/>
  <p:cmAuthor id="22" name="自由精灵" initials="自" lastIdx="0" clrIdx="21"/>
  <p:cmAuthor id="24" name="古" initials="" lastIdx="0" clrIdx="24"/>
  <p:cmAuthor id="25" name="na" initials="n" lastIdx="0" clrIdx="24"/>
  <p:cmAuthor id="26" name="刘刘" initials="" lastIdx="0" clrIdx="20"/>
  <p:cmAuthor id="27" name="叶 思冰" initials="" lastIdx="0" clrIdx="25"/>
  <p:cmAuthor id="28" name="nijingen" initials="n" lastIdx="0" clrIdx="27"/>
  <p:cmAuthor id="77" name="wang yansheng" initials="wy" lastIdx="0" clrIdx="26"/>
  <p:cmAuthor id="29" name="张 林娜" initials="" lastIdx="0" clrIdx="0"/>
  <p:cmAuthor id="2000" name="张瑞霞" initials="authorId_524709945" lastIdx="0" clrIdx="0"/>
  <p:cmAuthor id="2001" name="Dino._6ZFrB7nA" initials="authorId_1257418890" lastIdx="0" clrIdx="1"/>
  <p:cmAuthor id="32" name="陈庆" initials="陈" lastIdx="0" clrIdx="31"/>
  <p:cmAuthor id="34" name="a'su's" initials="a" lastIdx="0" clrIdx="33"/>
  <p:cmAuthor id="36" name="陈芳" initials="A" lastIdx="0" clrIdx="35"/>
  <p:cmAuthor id="31" name="Echo" initials="E" lastIdx="0" clrIdx="30"/>
  <p:cmAuthor id="30" name="86136" initials="8" lastIdx="0" clrIdx="26"/>
  <p:cmAuthor id="23" name="xj" initials="" lastIdx="0" clrIdx="23"/>
  <p:cmAuthor id="49837069" name="DELL" initials="D" lastIdx="0" clrIdx="25"/>
  <p:cmAuthor id="41" name="EXX008" initials="E" lastIdx="0" clrIdx="40"/>
  <p:cmAuthor id="33" name="86138" initials="8" lastIdx="0" clrIdx="33"/>
  <p:cmAuthor id="42" name="1" initials="1" lastIdx="0" clrIdx="41"/>
  <p:cmAuthor id="37" name="邹 嘉豪" initials="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tags" Target="../tags/tag66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12" Type="http://schemas.openxmlformats.org/officeDocument/2006/relationships/tags" Target="../tags/tag15.xml"/><Relationship Id="rId11" Type="http://schemas.openxmlformats.org/officeDocument/2006/relationships/image" Target="../media/image6.png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宇神PPT-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69" name="宇神PPT-2"/>
          <p:cNvSpPr/>
          <p:nvPr/>
        </p:nvSpPr>
        <p:spPr>
          <a:xfrm flipH="1">
            <a:off x="0" y="0"/>
            <a:ext cx="9321800" cy="6858000"/>
          </a:xfrm>
          <a:custGeom>
            <a:avLst/>
            <a:gdLst>
              <a:gd name="connsiteX0" fmla="*/ 9321800 w 9321800"/>
              <a:gd name="connsiteY0" fmla="*/ 0 h 6858000"/>
              <a:gd name="connsiteX1" fmla="*/ 981494 w 9321800"/>
              <a:gd name="connsiteY1" fmla="*/ 0 h 6858000"/>
              <a:gd name="connsiteX2" fmla="*/ 938749 w 9321800"/>
              <a:gd name="connsiteY2" fmla="*/ 66676 h 6858000"/>
              <a:gd name="connsiteX3" fmla="*/ 0 w 9321800"/>
              <a:gd name="connsiteY3" fmla="*/ 3429000 h 6858000"/>
              <a:gd name="connsiteX4" fmla="*/ 938749 w 9321800"/>
              <a:gd name="connsiteY4" fmla="*/ 6791325 h 6858000"/>
              <a:gd name="connsiteX5" fmla="*/ 981493 w 9321800"/>
              <a:gd name="connsiteY5" fmla="*/ 6858000 h 6858000"/>
              <a:gd name="connsiteX6" fmla="*/ 9321800 w 93218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1800" h="6858000">
                <a:moveTo>
                  <a:pt x="9321800" y="0"/>
                </a:moveTo>
                <a:lnTo>
                  <a:pt x="981494" y="0"/>
                </a:lnTo>
                <a:lnTo>
                  <a:pt x="938749" y="66676"/>
                </a:lnTo>
                <a:cubicBezTo>
                  <a:pt x="343042" y="1047077"/>
                  <a:pt x="0" y="2197978"/>
                  <a:pt x="0" y="3429000"/>
                </a:cubicBezTo>
                <a:cubicBezTo>
                  <a:pt x="0" y="4660023"/>
                  <a:pt x="343042" y="5810925"/>
                  <a:pt x="938749" y="6791325"/>
                </a:cubicBezTo>
                <a:lnTo>
                  <a:pt x="981493" y="6858000"/>
                </a:lnTo>
                <a:lnTo>
                  <a:pt x="9321800" y="6858000"/>
                </a:lnTo>
                <a:close/>
              </a:path>
            </a:pathLst>
          </a:cu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01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5" name="宇神PPT-5"/>
          <p:cNvSpPr/>
          <p:nvPr/>
        </p:nvSpPr>
        <p:spPr>
          <a:xfrm>
            <a:off x="487233" y="6199652"/>
            <a:ext cx="341292" cy="341291"/>
          </a:xfrm>
          <a:prstGeom prst="ellipse">
            <a:avLst/>
          </a:prstGeom>
          <a:gradFill flip="none" rotWithShape="0">
            <a:gsLst>
              <a:gs pos="100000">
                <a:srgbClr val="00BDBD"/>
              </a:gs>
              <a:gs pos="25000">
                <a:srgbClr val="05E3D3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algn="ctr" rotWithShape="0">
              <a:srgbClr val="03D0C8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3F3F3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6" name="宇神PPT-6"/>
          <p:cNvSpPr/>
          <p:nvPr/>
        </p:nvSpPr>
        <p:spPr>
          <a:xfrm>
            <a:off x="580158" y="6266677"/>
            <a:ext cx="155442" cy="207241"/>
          </a:xfrm>
          <a:custGeom>
            <a:avLst/>
            <a:gdLst>
              <a:gd name="T0" fmla="*/ 648 w 7770"/>
              <a:gd name="T1" fmla="*/ 0 h 10360"/>
              <a:gd name="T2" fmla="*/ 7123 w 7770"/>
              <a:gd name="T3" fmla="*/ 0 h 10360"/>
              <a:gd name="T4" fmla="*/ 7770 w 7770"/>
              <a:gd name="T5" fmla="*/ 647 h 10360"/>
              <a:gd name="T6" fmla="*/ 7770 w 7770"/>
              <a:gd name="T7" fmla="*/ 9712 h 10360"/>
              <a:gd name="T8" fmla="*/ 7123 w 7770"/>
              <a:gd name="T9" fmla="*/ 10360 h 10360"/>
              <a:gd name="T10" fmla="*/ 648 w 7770"/>
              <a:gd name="T11" fmla="*/ 10360 h 10360"/>
              <a:gd name="T12" fmla="*/ 0 w 7770"/>
              <a:gd name="T13" fmla="*/ 9712 h 10360"/>
              <a:gd name="T14" fmla="*/ 0 w 7770"/>
              <a:gd name="T15" fmla="*/ 647 h 10360"/>
              <a:gd name="T16" fmla="*/ 648 w 7770"/>
              <a:gd name="T17" fmla="*/ 0 h 10360"/>
              <a:gd name="T18" fmla="*/ 1295 w 7770"/>
              <a:gd name="T19" fmla="*/ 1293 h 10360"/>
              <a:gd name="T20" fmla="*/ 1295 w 7770"/>
              <a:gd name="T21" fmla="*/ 8416 h 10360"/>
              <a:gd name="T22" fmla="*/ 6475 w 7770"/>
              <a:gd name="T23" fmla="*/ 8416 h 10360"/>
              <a:gd name="T24" fmla="*/ 6475 w 7770"/>
              <a:gd name="T25" fmla="*/ 1293 h 10360"/>
              <a:gd name="T26" fmla="*/ 1295 w 7770"/>
              <a:gd name="T27" fmla="*/ 1293 h 10360"/>
              <a:gd name="T28" fmla="*/ 3890 w 7770"/>
              <a:gd name="T29" fmla="*/ 8902 h 10360"/>
              <a:gd name="T30" fmla="*/ 3405 w 7770"/>
              <a:gd name="T31" fmla="*/ 9387 h 10360"/>
              <a:gd name="T32" fmla="*/ 3890 w 7770"/>
              <a:gd name="T33" fmla="*/ 9872 h 10360"/>
              <a:gd name="T34" fmla="*/ 4375 w 7770"/>
              <a:gd name="T35" fmla="*/ 9387 h 10360"/>
              <a:gd name="T36" fmla="*/ 3890 w 7770"/>
              <a:gd name="T37" fmla="*/ 8902 h 10360"/>
              <a:gd name="T38" fmla="*/ 3413 w 7770"/>
              <a:gd name="T39" fmla="*/ 5486 h 10360"/>
              <a:gd name="T40" fmla="*/ 5026 w 7770"/>
              <a:gd name="T41" fmla="*/ 3825 h 10360"/>
              <a:gd name="T42" fmla="*/ 5683 w 7770"/>
              <a:gd name="T43" fmla="*/ 3815 h 10360"/>
              <a:gd name="T44" fmla="*/ 5688 w 7770"/>
              <a:gd name="T45" fmla="*/ 3820 h 10360"/>
              <a:gd name="T46" fmla="*/ 5692 w 7770"/>
              <a:gd name="T47" fmla="*/ 4491 h 10360"/>
              <a:gd name="T48" fmla="*/ 3769 w 7770"/>
              <a:gd name="T49" fmla="*/ 6472 h 10360"/>
              <a:gd name="T50" fmla="*/ 3636 w 7770"/>
              <a:gd name="T51" fmla="*/ 6567 h 10360"/>
              <a:gd name="T52" fmla="*/ 3081 w 7770"/>
              <a:gd name="T53" fmla="*/ 6485 h 10360"/>
              <a:gd name="T54" fmla="*/ 2081 w 7770"/>
              <a:gd name="T55" fmla="*/ 5486 h 10360"/>
              <a:gd name="T56" fmla="*/ 2103 w 7770"/>
              <a:gd name="T57" fmla="*/ 4820 h 10360"/>
              <a:gd name="T58" fmla="*/ 2748 w 7770"/>
              <a:gd name="T59" fmla="*/ 4820 h 10360"/>
              <a:gd name="T60" fmla="*/ 3413 w 7770"/>
              <a:gd name="T61" fmla="*/ 5486 h 10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770" h="10360">
                <a:moveTo>
                  <a:pt x="648" y="0"/>
                </a:moveTo>
                <a:lnTo>
                  <a:pt x="7123" y="0"/>
                </a:lnTo>
                <a:cubicBezTo>
                  <a:pt x="7480" y="0"/>
                  <a:pt x="7770" y="290"/>
                  <a:pt x="7770" y="647"/>
                </a:cubicBezTo>
                <a:lnTo>
                  <a:pt x="7770" y="9712"/>
                </a:lnTo>
                <a:cubicBezTo>
                  <a:pt x="7770" y="10070"/>
                  <a:pt x="7480" y="10360"/>
                  <a:pt x="7123" y="10360"/>
                </a:cubicBezTo>
                <a:lnTo>
                  <a:pt x="648" y="10360"/>
                </a:lnTo>
                <a:cubicBezTo>
                  <a:pt x="290" y="10360"/>
                  <a:pt x="0" y="10070"/>
                  <a:pt x="0" y="9712"/>
                </a:cubicBezTo>
                <a:lnTo>
                  <a:pt x="0" y="647"/>
                </a:lnTo>
                <a:cubicBezTo>
                  <a:pt x="0" y="288"/>
                  <a:pt x="290" y="0"/>
                  <a:pt x="648" y="0"/>
                </a:cubicBezTo>
                <a:close/>
                <a:moveTo>
                  <a:pt x="1295" y="1293"/>
                </a:moveTo>
                <a:lnTo>
                  <a:pt x="1295" y="8416"/>
                </a:lnTo>
                <a:lnTo>
                  <a:pt x="6475" y="8416"/>
                </a:lnTo>
                <a:lnTo>
                  <a:pt x="6475" y="1293"/>
                </a:lnTo>
                <a:lnTo>
                  <a:pt x="1295" y="1293"/>
                </a:lnTo>
                <a:close/>
                <a:moveTo>
                  <a:pt x="3890" y="8902"/>
                </a:moveTo>
                <a:cubicBezTo>
                  <a:pt x="3621" y="8902"/>
                  <a:pt x="3405" y="9120"/>
                  <a:pt x="3405" y="9387"/>
                </a:cubicBezTo>
                <a:cubicBezTo>
                  <a:pt x="3405" y="9656"/>
                  <a:pt x="3622" y="9872"/>
                  <a:pt x="3890" y="9872"/>
                </a:cubicBezTo>
                <a:cubicBezTo>
                  <a:pt x="4157" y="9872"/>
                  <a:pt x="4375" y="9655"/>
                  <a:pt x="4375" y="9387"/>
                </a:cubicBezTo>
                <a:cubicBezTo>
                  <a:pt x="4376" y="9120"/>
                  <a:pt x="4159" y="8902"/>
                  <a:pt x="3890" y="8902"/>
                </a:cubicBezTo>
                <a:close/>
                <a:moveTo>
                  <a:pt x="3413" y="5486"/>
                </a:moveTo>
                <a:lnTo>
                  <a:pt x="5026" y="3825"/>
                </a:lnTo>
                <a:cubicBezTo>
                  <a:pt x="5205" y="3641"/>
                  <a:pt x="5499" y="3636"/>
                  <a:pt x="5683" y="3815"/>
                </a:cubicBezTo>
                <a:lnTo>
                  <a:pt x="5688" y="3820"/>
                </a:lnTo>
                <a:cubicBezTo>
                  <a:pt x="5872" y="4005"/>
                  <a:pt x="5874" y="4303"/>
                  <a:pt x="5692" y="4491"/>
                </a:cubicBezTo>
                <a:lnTo>
                  <a:pt x="3769" y="6472"/>
                </a:lnTo>
                <a:cubicBezTo>
                  <a:pt x="3730" y="6511"/>
                  <a:pt x="3685" y="6543"/>
                  <a:pt x="3636" y="6567"/>
                </a:cubicBezTo>
                <a:cubicBezTo>
                  <a:pt x="3453" y="6665"/>
                  <a:pt x="3228" y="6631"/>
                  <a:pt x="3081" y="6485"/>
                </a:cubicBezTo>
                <a:lnTo>
                  <a:pt x="2081" y="5486"/>
                </a:lnTo>
                <a:cubicBezTo>
                  <a:pt x="1904" y="5296"/>
                  <a:pt x="1913" y="4997"/>
                  <a:pt x="2103" y="4820"/>
                </a:cubicBezTo>
                <a:cubicBezTo>
                  <a:pt x="2284" y="4650"/>
                  <a:pt x="2566" y="4650"/>
                  <a:pt x="2748" y="4820"/>
                </a:cubicBezTo>
                <a:lnTo>
                  <a:pt x="3413" y="5486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7" name="宇神PPT-7"/>
          <p:cNvSpPr/>
          <p:nvPr/>
        </p:nvSpPr>
        <p:spPr>
          <a:xfrm>
            <a:off x="990186" y="6199652"/>
            <a:ext cx="341292" cy="341291"/>
          </a:xfrm>
          <a:prstGeom prst="ellipse">
            <a:avLst/>
          </a:prstGeom>
          <a:gradFill flip="none" rotWithShape="0">
            <a:gsLst>
              <a:gs pos="100000">
                <a:srgbClr val="00BDBD"/>
              </a:gs>
              <a:gs pos="25000">
                <a:srgbClr val="05E3D3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algn="ctr" rotWithShape="0">
              <a:srgbClr val="03D0C8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3F3F3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8" name="宇神PPT-8"/>
          <p:cNvSpPr/>
          <p:nvPr/>
        </p:nvSpPr>
        <p:spPr>
          <a:xfrm>
            <a:off x="1057199" y="6266795"/>
            <a:ext cx="207242" cy="207004"/>
          </a:xfrm>
          <a:custGeom>
            <a:avLst/>
            <a:gdLst>
              <a:gd name="T0" fmla="*/ 10906 w 12797"/>
              <a:gd name="T1" fmla="*/ 1875 h 12781"/>
              <a:gd name="T2" fmla="*/ 6391 w 12797"/>
              <a:gd name="T3" fmla="*/ 0 h 12781"/>
              <a:gd name="T4" fmla="*/ 1875 w 12797"/>
              <a:gd name="T5" fmla="*/ 1875 h 12781"/>
              <a:gd name="T6" fmla="*/ 1234 w 12797"/>
              <a:gd name="T7" fmla="*/ 2625 h 12781"/>
              <a:gd name="T8" fmla="*/ 0 w 12797"/>
              <a:gd name="T9" fmla="*/ 6391 h 12781"/>
              <a:gd name="T10" fmla="*/ 1875 w 12797"/>
              <a:gd name="T11" fmla="*/ 10906 h 12781"/>
              <a:gd name="T12" fmla="*/ 6391 w 12797"/>
              <a:gd name="T13" fmla="*/ 12781 h 12781"/>
              <a:gd name="T14" fmla="*/ 10906 w 12797"/>
              <a:gd name="T15" fmla="*/ 10906 h 12781"/>
              <a:gd name="T16" fmla="*/ 12781 w 12797"/>
              <a:gd name="T17" fmla="*/ 6391 h 12781"/>
              <a:gd name="T18" fmla="*/ 11219 w 12797"/>
              <a:gd name="T19" fmla="*/ 9484 h 12781"/>
              <a:gd name="T20" fmla="*/ 9906 w 12797"/>
              <a:gd name="T21" fmla="*/ 6719 h 12781"/>
              <a:gd name="T22" fmla="*/ 11219 w 12797"/>
              <a:gd name="T23" fmla="*/ 9484 h 12781"/>
              <a:gd name="T24" fmla="*/ 2891 w 12797"/>
              <a:gd name="T25" fmla="*/ 6734 h 12781"/>
              <a:gd name="T26" fmla="*/ 1578 w 12797"/>
              <a:gd name="T27" fmla="*/ 9500 h 12781"/>
              <a:gd name="T28" fmla="*/ 1609 w 12797"/>
              <a:gd name="T29" fmla="*/ 3250 h 12781"/>
              <a:gd name="T30" fmla="*/ 2891 w 12797"/>
              <a:gd name="T31" fmla="*/ 6063 h 12781"/>
              <a:gd name="T32" fmla="*/ 1609 w 12797"/>
              <a:gd name="T33" fmla="*/ 3250 h 12781"/>
              <a:gd name="T34" fmla="*/ 3563 w 12797"/>
              <a:gd name="T35" fmla="*/ 6063 h 12781"/>
              <a:gd name="T36" fmla="*/ 6063 w 12797"/>
              <a:gd name="T37" fmla="*/ 4203 h 12781"/>
              <a:gd name="T38" fmla="*/ 6063 w 12797"/>
              <a:gd name="T39" fmla="*/ 6734 h 12781"/>
              <a:gd name="T40" fmla="*/ 3813 w 12797"/>
              <a:gd name="T41" fmla="*/ 8750 h 12781"/>
              <a:gd name="T42" fmla="*/ 6063 w 12797"/>
              <a:gd name="T43" fmla="*/ 6734 h 12781"/>
              <a:gd name="T44" fmla="*/ 9234 w 12797"/>
              <a:gd name="T45" fmla="*/ 6734 h 12781"/>
              <a:gd name="T46" fmla="*/ 6734 w 12797"/>
              <a:gd name="T47" fmla="*/ 8516 h 12781"/>
              <a:gd name="T48" fmla="*/ 6734 w 12797"/>
              <a:gd name="T49" fmla="*/ 6063 h 12781"/>
              <a:gd name="T50" fmla="*/ 8969 w 12797"/>
              <a:gd name="T51" fmla="*/ 3969 h 12781"/>
              <a:gd name="T52" fmla="*/ 6734 w 12797"/>
              <a:gd name="T53" fmla="*/ 6063 h 12781"/>
              <a:gd name="T54" fmla="*/ 6734 w 12797"/>
              <a:gd name="T55" fmla="*/ 719 h 12781"/>
              <a:gd name="T56" fmla="*/ 8344 w 12797"/>
              <a:gd name="T57" fmla="*/ 2266 h 12781"/>
              <a:gd name="T58" fmla="*/ 6734 w 12797"/>
              <a:gd name="T59" fmla="*/ 3531 h 12781"/>
              <a:gd name="T60" fmla="*/ 6063 w 12797"/>
              <a:gd name="T61" fmla="*/ 719 h 12781"/>
              <a:gd name="T62" fmla="*/ 4016 w 12797"/>
              <a:gd name="T63" fmla="*/ 3313 h 12781"/>
              <a:gd name="T64" fmla="*/ 5375 w 12797"/>
              <a:gd name="T65" fmla="*/ 1078 h 12781"/>
              <a:gd name="T66" fmla="*/ 6063 w 12797"/>
              <a:gd name="T67" fmla="*/ 12078 h 12781"/>
              <a:gd name="T68" fmla="*/ 4453 w 12797"/>
              <a:gd name="T69" fmla="*/ 10531 h 12781"/>
              <a:gd name="T70" fmla="*/ 6063 w 12797"/>
              <a:gd name="T71" fmla="*/ 9188 h 12781"/>
              <a:gd name="T72" fmla="*/ 6734 w 12797"/>
              <a:gd name="T73" fmla="*/ 12078 h 12781"/>
              <a:gd name="T74" fmla="*/ 8797 w 12797"/>
              <a:gd name="T75" fmla="*/ 9406 h 12781"/>
              <a:gd name="T76" fmla="*/ 7422 w 12797"/>
              <a:gd name="T77" fmla="*/ 11719 h 12781"/>
              <a:gd name="T78" fmla="*/ 9625 w 12797"/>
              <a:gd name="T79" fmla="*/ 3828 h 12781"/>
              <a:gd name="T80" fmla="*/ 12125 w 12797"/>
              <a:gd name="T81" fmla="*/ 6063 h 12781"/>
              <a:gd name="T82" fmla="*/ 10438 w 12797"/>
              <a:gd name="T83" fmla="*/ 2344 h 12781"/>
              <a:gd name="T84" fmla="*/ 9438 w 12797"/>
              <a:gd name="T85" fmla="*/ 3172 h 12781"/>
              <a:gd name="T86" fmla="*/ 8297 w 12797"/>
              <a:gd name="T87" fmla="*/ 1000 h 12781"/>
              <a:gd name="T88" fmla="*/ 4484 w 12797"/>
              <a:gd name="T89" fmla="*/ 1000 h 12781"/>
              <a:gd name="T90" fmla="*/ 3344 w 12797"/>
              <a:gd name="T91" fmla="*/ 3172 h 12781"/>
              <a:gd name="T92" fmla="*/ 2344 w 12797"/>
              <a:gd name="T93" fmla="*/ 2344 h 12781"/>
              <a:gd name="T94" fmla="*/ 2344 w 12797"/>
              <a:gd name="T95" fmla="*/ 10438 h 12781"/>
              <a:gd name="T96" fmla="*/ 3328 w 12797"/>
              <a:gd name="T97" fmla="*/ 9547 h 12781"/>
              <a:gd name="T98" fmla="*/ 4484 w 12797"/>
              <a:gd name="T99" fmla="*/ 11781 h 12781"/>
              <a:gd name="T100" fmla="*/ 8297 w 12797"/>
              <a:gd name="T101" fmla="*/ 11797 h 12781"/>
              <a:gd name="T102" fmla="*/ 9453 w 12797"/>
              <a:gd name="T103" fmla="*/ 9563 h 12781"/>
              <a:gd name="T104" fmla="*/ 10438 w 12797"/>
              <a:gd name="T105" fmla="*/ 10453 h 1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7" h="12781">
                <a:moveTo>
                  <a:pt x="12281" y="3906"/>
                </a:moveTo>
                <a:cubicBezTo>
                  <a:pt x="11953" y="3141"/>
                  <a:pt x="11500" y="2453"/>
                  <a:pt x="10906" y="1875"/>
                </a:cubicBezTo>
                <a:cubicBezTo>
                  <a:pt x="10313" y="1281"/>
                  <a:pt x="9641" y="828"/>
                  <a:pt x="8875" y="500"/>
                </a:cubicBezTo>
                <a:cubicBezTo>
                  <a:pt x="8094" y="172"/>
                  <a:pt x="7266" y="0"/>
                  <a:pt x="6391" y="0"/>
                </a:cubicBezTo>
                <a:cubicBezTo>
                  <a:pt x="5531" y="0"/>
                  <a:pt x="4688" y="172"/>
                  <a:pt x="3906" y="500"/>
                </a:cubicBezTo>
                <a:cubicBezTo>
                  <a:pt x="3141" y="828"/>
                  <a:pt x="2453" y="1281"/>
                  <a:pt x="1875" y="1875"/>
                </a:cubicBezTo>
                <a:cubicBezTo>
                  <a:pt x="1641" y="2109"/>
                  <a:pt x="1438" y="2344"/>
                  <a:pt x="1250" y="2594"/>
                </a:cubicBezTo>
                <a:cubicBezTo>
                  <a:pt x="1250" y="2594"/>
                  <a:pt x="1234" y="2609"/>
                  <a:pt x="1234" y="2625"/>
                </a:cubicBezTo>
                <a:cubicBezTo>
                  <a:pt x="938" y="3016"/>
                  <a:pt x="703" y="3453"/>
                  <a:pt x="500" y="3906"/>
                </a:cubicBezTo>
                <a:cubicBezTo>
                  <a:pt x="172" y="4688"/>
                  <a:pt x="0" y="5531"/>
                  <a:pt x="0" y="6391"/>
                </a:cubicBezTo>
                <a:cubicBezTo>
                  <a:pt x="0" y="7250"/>
                  <a:pt x="172" y="8094"/>
                  <a:pt x="500" y="8875"/>
                </a:cubicBezTo>
                <a:cubicBezTo>
                  <a:pt x="828" y="9641"/>
                  <a:pt x="1281" y="10328"/>
                  <a:pt x="1875" y="10906"/>
                </a:cubicBezTo>
                <a:cubicBezTo>
                  <a:pt x="2469" y="11484"/>
                  <a:pt x="3141" y="11953"/>
                  <a:pt x="3906" y="12281"/>
                </a:cubicBezTo>
                <a:cubicBezTo>
                  <a:pt x="4688" y="12609"/>
                  <a:pt x="5531" y="12781"/>
                  <a:pt x="6391" y="12781"/>
                </a:cubicBezTo>
                <a:cubicBezTo>
                  <a:pt x="7250" y="12781"/>
                  <a:pt x="8094" y="12609"/>
                  <a:pt x="8875" y="12281"/>
                </a:cubicBezTo>
                <a:cubicBezTo>
                  <a:pt x="9641" y="11953"/>
                  <a:pt x="10328" y="11500"/>
                  <a:pt x="10906" y="10906"/>
                </a:cubicBezTo>
                <a:cubicBezTo>
                  <a:pt x="11500" y="10313"/>
                  <a:pt x="11953" y="9641"/>
                  <a:pt x="12281" y="8875"/>
                </a:cubicBezTo>
                <a:cubicBezTo>
                  <a:pt x="12609" y="8094"/>
                  <a:pt x="12781" y="7250"/>
                  <a:pt x="12781" y="6391"/>
                </a:cubicBezTo>
                <a:cubicBezTo>
                  <a:pt x="12797" y="5531"/>
                  <a:pt x="12625" y="4688"/>
                  <a:pt x="12281" y="3906"/>
                </a:cubicBezTo>
                <a:close/>
                <a:moveTo>
                  <a:pt x="11219" y="9484"/>
                </a:moveTo>
                <a:cubicBezTo>
                  <a:pt x="10766" y="9250"/>
                  <a:pt x="10234" y="9047"/>
                  <a:pt x="9641" y="8891"/>
                </a:cubicBezTo>
                <a:cubicBezTo>
                  <a:pt x="9797" y="8203"/>
                  <a:pt x="9891" y="7469"/>
                  <a:pt x="9906" y="6719"/>
                </a:cubicBezTo>
                <a:lnTo>
                  <a:pt x="12109" y="6719"/>
                </a:lnTo>
                <a:cubicBezTo>
                  <a:pt x="12047" y="7719"/>
                  <a:pt x="11734" y="8672"/>
                  <a:pt x="11219" y="9484"/>
                </a:cubicBezTo>
                <a:close/>
                <a:moveTo>
                  <a:pt x="688" y="6734"/>
                </a:moveTo>
                <a:lnTo>
                  <a:pt x="2891" y="6734"/>
                </a:lnTo>
                <a:cubicBezTo>
                  <a:pt x="2906" y="7484"/>
                  <a:pt x="3000" y="8219"/>
                  <a:pt x="3156" y="8906"/>
                </a:cubicBezTo>
                <a:cubicBezTo>
                  <a:pt x="2563" y="9063"/>
                  <a:pt x="2031" y="9266"/>
                  <a:pt x="1578" y="9500"/>
                </a:cubicBezTo>
                <a:cubicBezTo>
                  <a:pt x="1047" y="8672"/>
                  <a:pt x="734" y="7719"/>
                  <a:pt x="688" y="6734"/>
                </a:cubicBezTo>
                <a:close/>
                <a:moveTo>
                  <a:pt x="1609" y="3250"/>
                </a:moveTo>
                <a:cubicBezTo>
                  <a:pt x="2063" y="3484"/>
                  <a:pt x="2578" y="3672"/>
                  <a:pt x="3172" y="3828"/>
                </a:cubicBezTo>
                <a:cubicBezTo>
                  <a:pt x="3000" y="4531"/>
                  <a:pt x="2906" y="5281"/>
                  <a:pt x="2891" y="6063"/>
                </a:cubicBezTo>
                <a:lnTo>
                  <a:pt x="688" y="6063"/>
                </a:lnTo>
                <a:cubicBezTo>
                  <a:pt x="734" y="5047"/>
                  <a:pt x="1063" y="4078"/>
                  <a:pt x="1609" y="3250"/>
                </a:cubicBezTo>
                <a:close/>
                <a:moveTo>
                  <a:pt x="6063" y="6063"/>
                </a:moveTo>
                <a:lnTo>
                  <a:pt x="3563" y="6063"/>
                </a:lnTo>
                <a:cubicBezTo>
                  <a:pt x="3578" y="5328"/>
                  <a:pt x="3672" y="4625"/>
                  <a:pt x="3828" y="3969"/>
                </a:cubicBezTo>
                <a:cubicBezTo>
                  <a:pt x="4531" y="4109"/>
                  <a:pt x="5281" y="4188"/>
                  <a:pt x="6063" y="4203"/>
                </a:cubicBezTo>
                <a:lnTo>
                  <a:pt x="6063" y="6063"/>
                </a:lnTo>
                <a:close/>
                <a:moveTo>
                  <a:pt x="6063" y="6734"/>
                </a:moveTo>
                <a:lnTo>
                  <a:pt x="6063" y="8516"/>
                </a:lnTo>
                <a:cubicBezTo>
                  <a:pt x="5281" y="8531"/>
                  <a:pt x="4531" y="8609"/>
                  <a:pt x="3813" y="8750"/>
                </a:cubicBezTo>
                <a:cubicBezTo>
                  <a:pt x="3672" y="8125"/>
                  <a:pt x="3578" y="7438"/>
                  <a:pt x="3563" y="6734"/>
                </a:cubicBezTo>
                <a:lnTo>
                  <a:pt x="6063" y="6734"/>
                </a:lnTo>
                <a:close/>
                <a:moveTo>
                  <a:pt x="6734" y="6734"/>
                </a:moveTo>
                <a:lnTo>
                  <a:pt x="9234" y="6734"/>
                </a:lnTo>
                <a:cubicBezTo>
                  <a:pt x="9219" y="7438"/>
                  <a:pt x="9125" y="8125"/>
                  <a:pt x="8984" y="8750"/>
                </a:cubicBezTo>
                <a:cubicBezTo>
                  <a:pt x="8281" y="8609"/>
                  <a:pt x="7516" y="8531"/>
                  <a:pt x="6734" y="8516"/>
                </a:cubicBezTo>
                <a:lnTo>
                  <a:pt x="6734" y="6734"/>
                </a:lnTo>
                <a:close/>
                <a:moveTo>
                  <a:pt x="6734" y="6063"/>
                </a:moveTo>
                <a:lnTo>
                  <a:pt x="6734" y="4203"/>
                </a:lnTo>
                <a:cubicBezTo>
                  <a:pt x="7516" y="4188"/>
                  <a:pt x="8266" y="4109"/>
                  <a:pt x="8969" y="3969"/>
                </a:cubicBezTo>
                <a:cubicBezTo>
                  <a:pt x="9125" y="4625"/>
                  <a:pt x="9219" y="5328"/>
                  <a:pt x="9234" y="6063"/>
                </a:cubicBezTo>
                <a:lnTo>
                  <a:pt x="6734" y="6063"/>
                </a:lnTo>
                <a:close/>
                <a:moveTo>
                  <a:pt x="6734" y="3531"/>
                </a:moveTo>
                <a:lnTo>
                  <a:pt x="6734" y="719"/>
                </a:lnTo>
                <a:cubicBezTo>
                  <a:pt x="6969" y="781"/>
                  <a:pt x="7203" y="891"/>
                  <a:pt x="7422" y="1078"/>
                </a:cubicBezTo>
                <a:cubicBezTo>
                  <a:pt x="7766" y="1359"/>
                  <a:pt x="8078" y="1750"/>
                  <a:pt x="8344" y="2266"/>
                </a:cubicBezTo>
                <a:cubicBezTo>
                  <a:pt x="8516" y="2594"/>
                  <a:pt x="8656" y="2938"/>
                  <a:pt x="8781" y="3313"/>
                </a:cubicBezTo>
                <a:cubicBezTo>
                  <a:pt x="8141" y="3438"/>
                  <a:pt x="7453" y="3516"/>
                  <a:pt x="6734" y="3531"/>
                </a:cubicBezTo>
                <a:close/>
                <a:moveTo>
                  <a:pt x="5375" y="1078"/>
                </a:moveTo>
                <a:cubicBezTo>
                  <a:pt x="5594" y="891"/>
                  <a:pt x="5828" y="781"/>
                  <a:pt x="6063" y="719"/>
                </a:cubicBezTo>
                <a:lnTo>
                  <a:pt x="6063" y="3531"/>
                </a:lnTo>
                <a:cubicBezTo>
                  <a:pt x="5344" y="3516"/>
                  <a:pt x="4656" y="3438"/>
                  <a:pt x="4016" y="3313"/>
                </a:cubicBezTo>
                <a:cubicBezTo>
                  <a:pt x="4141" y="2938"/>
                  <a:pt x="4281" y="2578"/>
                  <a:pt x="4453" y="2266"/>
                </a:cubicBezTo>
                <a:cubicBezTo>
                  <a:pt x="4719" y="1750"/>
                  <a:pt x="5031" y="1344"/>
                  <a:pt x="5375" y="1078"/>
                </a:cubicBezTo>
                <a:close/>
                <a:moveTo>
                  <a:pt x="6063" y="9188"/>
                </a:moveTo>
                <a:lnTo>
                  <a:pt x="6063" y="12078"/>
                </a:lnTo>
                <a:cubicBezTo>
                  <a:pt x="5828" y="12016"/>
                  <a:pt x="5594" y="11906"/>
                  <a:pt x="5375" y="11719"/>
                </a:cubicBezTo>
                <a:cubicBezTo>
                  <a:pt x="5031" y="11438"/>
                  <a:pt x="4719" y="11047"/>
                  <a:pt x="4453" y="10531"/>
                </a:cubicBezTo>
                <a:cubicBezTo>
                  <a:pt x="4281" y="10188"/>
                  <a:pt x="4125" y="9813"/>
                  <a:pt x="4000" y="9406"/>
                </a:cubicBezTo>
                <a:cubicBezTo>
                  <a:pt x="4641" y="9281"/>
                  <a:pt x="5344" y="9203"/>
                  <a:pt x="6063" y="9188"/>
                </a:cubicBezTo>
                <a:close/>
                <a:moveTo>
                  <a:pt x="7422" y="11719"/>
                </a:moveTo>
                <a:cubicBezTo>
                  <a:pt x="7203" y="11906"/>
                  <a:pt x="6969" y="12016"/>
                  <a:pt x="6734" y="12078"/>
                </a:cubicBezTo>
                <a:lnTo>
                  <a:pt x="6734" y="9188"/>
                </a:lnTo>
                <a:cubicBezTo>
                  <a:pt x="7453" y="9203"/>
                  <a:pt x="8156" y="9281"/>
                  <a:pt x="8797" y="9406"/>
                </a:cubicBezTo>
                <a:cubicBezTo>
                  <a:pt x="8672" y="9813"/>
                  <a:pt x="8516" y="10188"/>
                  <a:pt x="8344" y="10531"/>
                </a:cubicBezTo>
                <a:cubicBezTo>
                  <a:pt x="8078" y="11047"/>
                  <a:pt x="7766" y="11438"/>
                  <a:pt x="7422" y="11719"/>
                </a:cubicBezTo>
                <a:close/>
                <a:moveTo>
                  <a:pt x="9906" y="6063"/>
                </a:moveTo>
                <a:cubicBezTo>
                  <a:pt x="9891" y="5281"/>
                  <a:pt x="9781" y="4531"/>
                  <a:pt x="9625" y="3828"/>
                </a:cubicBezTo>
                <a:cubicBezTo>
                  <a:pt x="10203" y="3672"/>
                  <a:pt x="10734" y="3484"/>
                  <a:pt x="11188" y="3250"/>
                </a:cubicBezTo>
                <a:cubicBezTo>
                  <a:pt x="11734" y="4078"/>
                  <a:pt x="12063" y="5047"/>
                  <a:pt x="12125" y="6063"/>
                </a:cubicBezTo>
                <a:lnTo>
                  <a:pt x="9906" y="6063"/>
                </a:lnTo>
                <a:close/>
                <a:moveTo>
                  <a:pt x="10438" y="2344"/>
                </a:moveTo>
                <a:cubicBezTo>
                  <a:pt x="10547" y="2453"/>
                  <a:pt x="10656" y="2578"/>
                  <a:pt x="10766" y="2703"/>
                </a:cubicBezTo>
                <a:cubicBezTo>
                  <a:pt x="10375" y="2891"/>
                  <a:pt x="9938" y="3047"/>
                  <a:pt x="9438" y="3172"/>
                </a:cubicBezTo>
                <a:cubicBezTo>
                  <a:pt x="9297" y="2734"/>
                  <a:pt x="9125" y="2328"/>
                  <a:pt x="8938" y="1953"/>
                </a:cubicBezTo>
                <a:cubicBezTo>
                  <a:pt x="8750" y="1578"/>
                  <a:pt x="8531" y="1266"/>
                  <a:pt x="8297" y="1000"/>
                </a:cubicBezTo>
                <a:cubicBezTo>
                  <a:pt x="9094" y="1281"/>
                  <a:pt x="9828" y="1734"/>
                  <a:pt x="10438" y="2344"/>
                </a:cubicBezTo>
                <a:close/>
                <a:moveTo>
                  <a:pt x="4484" y="1000"/>
                </a:moveTo>
                <a:cubicBezTo>
                  <a:pt x="4250" y="1266"/>
                  <a:pt x="4031" y="1594"/>
                  <a:pt x="3844" y="1953"/>
                </a:cubicBezTo>
                <a:cubicBezTo>
                  <a:pt x="3656" y="2328"/>
                  <a:pt x="3484" y="2734"/>
                  <a:pt x="3344" y="3172"/>
                </a:cubicBezTo>
                <a:cubicBezTo>
                  <a:pt x="2844" y="3047"/>
                  <a:pt x="2406" y="2891"/>
                  <a:pt x="2016" y="2703"/>
                </a:cubicBezTo>
                <a:cubicBezTo>
                  <a:pt x="2125" y="2578"/>
                  <a:pt x="2219" y="2469"/>
                  <a:pt x="2344" y="2344"/>
                </a:cubicBezTo>
                <a:cubicBezTo>
                  <a:pt x="2969" y="1734"/>
                  <a:pt x="3688" y="1281"/>
                  <a:pt x="4484" y="1000"/>
                </a:cubicBezTo>
                <a:close/>
                <a:moveTo>
                  <a:pt x="2344" y="10438"/>
                </a:moveTo>
                <a:cubicBezTo>
                  <a:pt x="2219" y="10313"/>
                  <a:pt x="2094" y="10172"/>
                  <a:pt x="1984" y="10031"/>
                </a:cubicBezTo>
                <a:cubicBezTo>
                  <a:pt x="2375" y="9844"/>
                  <a:pt x="2828" y="9672"/>
                  <a:pt x="3328" y="9547"/>
                </a:cubicBezTo>
                <a:cubicBezTo>
                  <a:pt x="3469" y="10016"/>
                  <a:pt x="3641" y="10438"/>
                  <a:pt x="3844" y="10828"/>
                </a:cubicBezTo>
                <a:cubicBezTo>
                  <a:pt x="4031" y="11203"/>
                  <a:pt x="4250" y="11516"/>
                  <a:pt x="4484" y="11781"/>
                </a:cubicBezTo>
                <a:cubicBezTo>
                  <a:pt x="3688" y="11516"/>
                  <a:pt x="2969" y="11063"/>
                  <a:pt x="2344" y="10438"/>
                </a:cubicBezTo>
                <a:close/>
                <a:moveTo>
                  <a:pt x="8297" y="11797"/>
                </a:moveTo>
                <a:cubicBezTo>
                  <a:pt x="8531" y="11531"/>
                  <a:pt x="8750" y="11203"/>
                  <a:pt x="8938" y="10844"/>
                </a:cubicBezTo>
                <a:cubicBezTo>
                  <a:pt x="9141" y="10453"/>
                  <a:pt x="9313" y="10016"/>
                  <a:pt x="9453" y="9563"/>
                </a:cubicBezTo>
                <a:cubicBezTo>
                  <a:pt x="9953" y="9688"/>
                  <a:pt x="10406" y="9859"/>
                  <a:pt x="10797" y="10047"/>
                </a:cubicBezTo>
                <a:cubicBezTo>
                  <a:pt x="10688" y="10188"/>
                  <a:pt x="10563" y="10313"/>
                  <a:pt x="10438" y="10453"/>
                </a:cubicBezTo>
                <a:cubicBezTo>
                  <a:pt x="9828" y="11063"/>
                  <a:pt x="9094" y="11516"/>
                  <a:pt x="8297" y="11797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9" name="宇神PPT-9"/>
          <p:cNvSpPr/>
          <p:nvPr/>
        </p:nvSpPr>
        <p:spPr>
          <a:xfrm>
            <a:off x="1493140" y="6199652"/>
            <a:ext cx="341292" cy="341291"/>
          </a:xfrm>
          <a:prstGeom prst="ellipse">
            <a:avLst/>
          </a:prstGeom>
          <a:gradFill flip="none" rotWithShape="0">
            <a:gsLst>
              <a:gs pos="100000">
                <a:srgbClr val="00BDBD"/>
              </a:gs>
              <a:gs pos="25000">
                <a:srgbClr val="05E3D3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algn="ctr" rotWithShape="0">
              <a:srgbClr val="03D0C8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3F3F3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30" name="宇神PPT-10"/>
          <p:cNvSpPr/>
          <p:nvPr/>
        </p:nvSpPr>
        <p:spPr>
          <a:xfrm>
            <a:off x="1560165" y="6284855"/>
            <a:ext cx="207242" cy="170884"/>
          </a:xfrm>
          <a:custGeom>
            <a:avLst/>
            <a:gdLst>
              <a:gd name="connsiteX0" fmla="*/ 435416 w 609586"/>
              <a:gd name="connsiteY0" fmla="*/ 80352 h 502648"/>
              <a:gd name="connsiteX1" fmla="*/ 551577 w 609586"/>
              <a:gd name="connsiteY1" fmla="*/ 190215 h 502648"/>
              <a:gd name="connsiteX2" fmla="*/ 551577 w 609586"/>
              <a:gd name="connsiteY2" fmla="*/ 217693 h 502648"/>
              <a:gd name="connsiteX3" fmla="*/ 496140 w 609586"/>
              <a:gd name="connsiteY3" fmla="*/ 310936 h 502648"/>
              <a:gd name="connsiteX4" fmla="*/ 609586 w 609586"/>
              <a:gd name="connsiteY4" fmla="*/ 437323 h 502648"/>
              <a:gd name="connsiteX5" fmla="*/ 580534 w 609586"/>
              <a:gd name="connsiteY5" fmla="*/ 464753 h 502648"/>
              <a:gd name="connsiteX6" fmla="*/ 504951 w 609586"/>
              <a:gd name="connsiteY6" fmla="*/ 464753 h 502648"/>
              <a:gd name="connsiteX7" fmla="*/ 373787 w 609586"/>
              <a:gd name="connsiteY7" fmla="*/ 301459 h 502648"/>
              <a:gd name="connsiteX8" fmla="*/ 426510 w 609586"/>
              <a:gd name="connsiteY8" fmla="*/ 179500 h 502648"/>
              <a:gd name="connsiteX9" fmla="*/ 426510 w 609586"/>
              <a:gd name="connsiteY9" fmla="*/ 143641 h 502648"/>
              <a:gd name="connsiteX10" fmla="*/ 412126 w 609586"/>
              <a:gd name="connsiteY10" fmla="*/ 82543 h 502648"/>
              <a:gd name="connsiteX11" fmla="*/ 435416 w 609586"/>
              <a:gd name="connsiteY11" fmla="*/ 80352 h 502648"/>
              <a:gd name="connsiteX12" fmla="*/ 227788 w 609586"/>
              <a:gd name="connsiteY12" fmla="*/ 0 h 502648"/>
              <a:gd name="connsiteX13" fmla="*/ 379662 w 609586"/>
              <a:gd name="connsiteY13" fmla="*/ 143662 h 502648"/>
              <a:gd name="connsiteX14" fmla="*/ 379662 w 609586"/>
              <a:gd name="connsiteY14" fmla="*/ 179565 h 502648"/>
              <a:gd name="connsiteX15" fmla="*/ 307225 w 609586"/>
              <a:gd name="connsiteY15" fmla="*/ 301465 h 502648"/>
              <a:gd name="connsiteX16" fmla="*/ 455528 w 609586"/>
              <a:gd name="connsiteY16" fmla="*/ 466745 h 502648"/>
              <a:gd name="connsiteX17" fmla="*/ 417524 w 609586"/>
              <a:gd name="connsiteY17" fmla="*/ 502648 h 502648"/>
              <a:gd name="connsiteX18" fmla="*/ 38004 w 609586"/>
              <a:gd name="connsiteY18" fmla="*/ 502648 h 502648"/>
              <a:gd name="connsiteX19" fmla="*/ 0 w 609586"/>
              <a:gd name="connsiteY19" fmla="*/ 466745 h 502648"/>
              <a:gd name="connsiteX20" fmla="*/ 148350 w 609586"/>
              <a:gd name="connsiteY20" fmla="*/ 301465 h 502648"/>
              <a:gd name="connsiteX21" fmla="*/ 75913 w 609586"/>
              <a:gd name="connsiteY21" fmla="*/ 179565 h 502648"/>
              <a:gd name="connsiteX22" fmla="*/ 75913 w 609586"/>
              <a:gd name="connsiteY22" fmla="*/ 143662 h 502648"/>
              <a:gd name="connsiteX23" fmla="*/ 227788 w 609586"/>
              <a:gd name="connsiteY23" fmla="*/ 0 h 50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9586" h="502648">
                <a:moveTo>
                  <a:pt x="435416" y="80352"/>
                </a:moveTo>
                <a:cubicBezTo>
                  <a:pt x="499521" y="80352"/>
                  <a:pt x="551577" y="129545"/>
                  <a:pt x="551577" y="190215"/>
                </a:cubicBezTo>
                <a:lnTo>
                  <a:pt x="551577" y="217693"/>
                </a:lnTo>
                <a:cubicBezTo>
                  <a:pt x="551577" y="257219"/>
                  <a:pt x="529288" y="291601"/>
                  <a:pt x="496140" y="310936"/>
                </a:cubicBezTo>
                <a:cubicBezTo>
                  <a:pt x="553434" y="331175"/>
                  <a:pt x="609586" y="382416"/>
                  <a:pt x="609586" y="437323"/>
                </a:cubicBezTo>
                <a:cubicBezTo>
                  <a:pt x="609586" y="452467"/>
                  <a:pt x="596584" y="464753"/>
                  <a:pt x="580534" y="464753"/>
                </a:cubicBezTo>
                <a:lnTo>
                  <a:pt x="504951" y="464753"/>
                </a:lnTo>
                <a:cubicBezTo>
                  <a:pt x="503855" y="393607"/>
                  <a:pt x="444465" y="318793"/>
                  <a:pt x="373787" y="301459"/>
                </a:cubicBezTo>
                <a:cubicBezTo>
                  <a:pt x="411936" y="270457"/>
                  <a:pt x="426510" y="231217"/>
                  <a:pt x="426510" y="179500"/>
                </a:cubicBezTo>
                <a:lnTo>
                  <a:pt x="426510" y="143641"/>
                </a:lnTo>
                <a:cubicBezTo>
                  <a:pt x="426510" y="121783"/>
                  <a:pt x="421318" y="101068"/>
                  <a:pt x="412126" y="82543"/>
                </a:cubicBezTo>
                <a:cubicBezTo>
                  <a:pt x="419651" y="81114"/>
                  <a:pt x="427415" y="80352"/>
                  <a:pt x="435416" y="80352"/>
                </a:cubicBezTo>
                <a:close/>
                <a:moveTo>
                  <a:pt x="227788" y="0"/>
                </a:moveTo>
                <a:cubicBezTo>
                  <a:pt x="311607" y="0"/>
                  <a:pt x="379662" y="64378"/>
                  <a:pt x="379662" y="143662"/>
                </a:cubicBezTo>
                <a:lnTo>
                  <a:pt x="379662" y="179565"/>
                </a:lnTo>
                <a:cubicBezTo>
                  <a:pt x="379662" y="231230"/>
                  <a:pt x="350516" y="276180"/>
                  <a:pt x="307225" y="301465"/>
                </a:cubicBezTo>
                <a:cubicBezTo>
                  <a:pt x="382186" y="327940"/>
                  <a:pt x="455528" y="394986"/>
                  <a:pt x="455528" y="466745"/>
                </a:cubicBezTo>
                <a:cubicBezTo>
                  <a:pt x="455528" y="486554"/>
                  <a:pt x="438574" y="502648"/>
                  <a:pt x="417524" y="502648"/>
                </a:cubicBezTo>
                <a:lnTo>
                  <a:pt x="38004" y="502648"/>
                </a:lnTo>
                <a:cubicBezTo>
                  <a:pt x="16954" y="502648"/>
                  <a:pt x="0" y="486554"/>
                  <a:pt x="0" y="466745"/>
                </a:cubicBezTo>
                <a:cubicBezTo>
                  <a:pt x="0" y="394986"/>
                  <a:pt x="73389" y="327940"/>
                  <a:pt x="148350" y="301465"/>
                </a:cubicBezTo>
                <a:cubicBezTo>
                  <a:pt x="105012" y="276180"/>
                  <a:pt x="75913" y="231230"/>
                  <a:pt x="75913" y="179565"/>
                </a:cubicBezTo>
                <a:lnTo>
                  <a:pt x="75913" y="143662"/>
                </a:lnTo>
                <a:cubicBezTo>
                  <a:pt x="75913" y="64378"/>
                  <a:pt x="143969" y="0"/>
                  <a:pt x="227788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31" name="宇神PPT-11"/>
          <p:cNvSpPr/>
          <p:nvPr/>
        </p:nvSpPr>
        <p:spPr>
          <a:xfrm>
            <a:off x="1996092" y="6199652"/>
            <a:ext cx="341292" cy="341291"/>
          </a:xfrm>
          <a:prstGeom prst="ellipse">
            <a:avLst/>
          </a:prstGeom>
          <a:gradFill flip="none" rotWithShape="0">
            <a:gsLst>
              <a:gs pos="100000">
                <a:srgbClr val="00BDBD"/>
              </a:gs>
              <a:gs pos="25000">
                <a:srgbClr val="05E3D3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algn="ctr" rotWithShape="0">
              <a:srgbClr val="03D0C8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3F3F3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32" name="宇神PPT-12"/>
          <p:cNvSpPr/>
          <p:nvPr/>
        </p:nvSpPr>
        <p:spPr>
          <a:xfrm>
            <a:off x="2085066" y="6266677"/>
            <a:ext cx="163342" cy="207241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pic>
        <p:nvPicPr>
          <p:cNvPr id="166" name="宇神PPT-1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27035" y="1517650"/>
            <a:ext cx="4164965" cy="3822700"/>
          </a:xfrm>
          <a:prstGeom prst="rect">
            <a:avLst/>
          </a:prstGeom>
          <a:effectLst>
            <a:outerShdw dist="76200" dir="2700000" algn="tl" rotWithShape="0">
              <a:schemeClr val="bg1"/>
            </a:outerShdw>
          </a:effectLst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0" y="2554605"/>
            <a:ext cx="8789035" cy="9220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ctr"/>
            <a:r>
              <a:rPr lang="zh-CN" altLang="en-US" sz="5400" b="1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用发展的观点处理人生问题</a:t>
            </a:r>
            <a:endParaRPr lang="zh-CN" altLang="en-US" sz="5400" b="1" dirty="0"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37890" y="4251960"/>
            <a:ext cx="2728768" cy="533400"/>
            <a:chOff x="11992" y="6958"/>
            <a:chExt cx="4270" cy="843"/>
          </a:xfrm>
        </p:grpSpPr>
        <p:grpSp>
          <p:nvGrpSpPr>
            <p:cNvPr id="10" name="组合 9"/>
            <p:cNvGrpSpPr/>
            <p:nvPr/>
          </p:nvGrpSpPr>
          <p:grpSpPr>
            <a:xfrm>
              <a:off x="11992" y="6958"/>
              <a:ext cx="4270" cy="843"/>
              <a:chOff x="14427" y="7526"/>
              <a:chExt cx="3959" cy="84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5252" y="7526"/>
                <a:ext cx="3134" cy="843"/>
                <a:chOff x="15252" y="7526"/>
                <a:chExt cx="3134" cy="843"/>
              </a:xfrm>
            </p:grpSpPr>
            <p:sp>
              <p:nvSpPr>
                <p:cNvPr id="15" name="矩形 1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5253" y="7526"/>
                  <a:ext cx="3083" cy="843"/>
                </a:xfrm>
                <a:prstGeom prst="rect">
                  <a:avLst/>
                </a:prstGeom>
                <a:gradFill>
                  <a:gsLst>
                    <a:gs pos="100000">
                      <a:srgbClr val="FE8B8B"/>
                    </a:gs>
                    <a:gs pos="0">
                      <a:srgbClr val="FEE69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algn="ctr"/>
                  <a:endParaRPr lang="zh-CN" altLang="en-US">
                    <a:solidFill>
                      <a:srgbClr val="599165"/>
                    </a:solidFill>
                    <a:latin typeface="等线" panose="02010600030101010101" charset="-122"/>
                    <a:ea typeface="等线" panose="02010600030101010101" charset="-122"/>
                  </a:endParaRPr>
                </a:p>
              </p:txBody>
            </p:sp>
            <p:sp>
              <p:nvSpPr>
                <p:cNvPr id="17" name="文本框 16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5252" y="7526"/>
                  <a:ext cx="3134" cy="8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 algn="ctr"/>
                  <a:r>
                    <a:rPr lang="zh-CN" altLang="en-US" sz="3200" b="1">
                      <a:solidFill>
                        <a:srgbClr val="000000"/>
                      </a:solidFill>
                      <a:effectLst/>
                      <a:latin typeface="楷体" panose="02010609060101010101" charset="-122"/>
                      <a:ea typeface="楷体" panose="02010609060101010101" charset="-122"/>
                    </a:rPr>
                    <a:t>朱欣冉</a:t>
                  </a:r>
                  <a:endParaRPr lang="zh-CN" altLang="en-US" sz="3200" b="1">
                    <a:solidFill>
                      <a:srgbClr val="000000"/>
                    </a:solidFill>
                    <a:effectLst/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sp>
            <p:nvSpPr>
              <p:cNvPr id="19" name="矩形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14427" y="7526"/>
                <a:ext cx="825" cy="843"/>
              </a:xfrm>
              <a:prstGeom prst="rect">
                <a:avLst/>
              </a:prstGeom>
              <a:solidFill>
                <a:srgbClr val="FFA50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等线" panose="02010600030101010101" charset="-122"/>
                    <a:ea typeface="思源黑体 CN Light" panose="020B0300000000000000" pitchFamily="34" charset="-122"/>
                    <a:cs typeface="思源黑体 CN Light" panose="020B0300000000000000" pitchFamily="34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思源黑体 CN Light" panose="020B0300000000000000" pitchFamily="34" charset="-122"/>
                </a:endParaRPr>
              </a:p>
            </p:txBody>
          </p:sp>
        </p:grpSp>
        <p:pic>
          <p:nvPicPr>
            <p:cNvPr id="20" name="图片 19" descr="32313630303836383b32313630303834393bcad5d2f8d4b1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109" y="7081"/>
              <a:ext cx="720" cy="72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sp>
        <p:nvSpPr>
          <p:cNvPr id="4" name="宇神PPT-3"/>
          <p:cNvSpPr/>
          <p:nvPr/>
        </p:nvSpPr>
        <p:spPr>
          <a:xfrm>
            <a:off x="141605" y="127635"/>
            <a:ext cx="5280660" cy="369570"/>
          </a:xfrm>
          <a:prstGeom prst="rect">
            <a:avLst/>
          </a:prstGeom>
        </p:spPr>
        <p:txBody>
          <a:bodyPr wrap="none">
            <a:noAutofit/>
          </a:bodyPr>
          <a:p>
            <a:pPr algn="l">
              <a:defRPr/>
            </a:pPr>
            <a:r>
              <a:rPr lang="en-US" altLang="zh-CN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❉中职思政·基础模块《哲学与人生》第</a:t>
            </a:r>
            <a:r>
              <a:rPr lang="zh-CN" altLang="en-US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五</a:t>
            </a:r>
            <a:r>
              <a:rPr lang="en-US" altLang="zh-CN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课第</a:t>
            </a:r>
            <a:r>
              <a:rPr lang="zh-CN" altLang="en-US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二</a:t>
            </a:r>
            <a:r>
              <a:rPr lang="en-US" altLang="zh-CN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框</a:t>
            </a:r>
            <a:endParaRPr lang="en-US" altLang="zh-CN" dirty="0">
              <a:solidFill>
                <a:srgbClr val="4A351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宇神PPT-1"/>
          <p:cNvGrpSpPr/>
          <p:nvPr/>
        </p:nvGrpSpPr>
        <p:grpSpPr>
          <a:xfrm>
            <a:off x="311337" y="268158"/>
            <a:ext cx="9053830" cy="759434"/>
            <a:chOff x="1285779" y="2547866"/>
            <a:chExt cx="9053830" cy="759434"/>
          </a:xfrm>
        </p:grpSpPr>
        <p:sp>
          <p:nvSpPr>
            <p:cNvPr id="11" name="宇神PPT-1-1"/>
            <p:cNvSpPr/>
            <p:nvPr/>
          </p:nvSpPr>
          <p:spPr>
            <a:xfrm>
              <a:off x="1285779" y="2547866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" name="宇神PPT-1-3"/>
            <p:cNvSpPr txBox="1"/>
            <p:nvPr/>
          </p:nvSpPr>
          <p:spPr>
            <a:xfrm>
              <a:off x="2045239" y="2665976"/>
              <a:ext cx="829437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交流分享</a:t>
              </a:r>
              <a:endPara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0540" y="635"/>
            <a:ext cx="9141460" cy="685736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-98425" y="-603885"/>
            <a:ext cx="4288790" cy="894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宇神PPT-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5" name="宇神PPT-2"/>
          <p:cNvSpPr/>
          <p:nvPr/>
        </p:nvSpPr>
        <p:spPr>
          <a:xfrm flipH="1">
            <a:off x="0" y="0"/>
            <a:ext cx="9321800" cy="6858000"/>
          </a:xfrm>
          <a:custGeom>
            <a:avLst/>
            <a:gdLst>
              <a:gd name="connsiteX0" fmla="*/ 9321800 w 9321800"/>
              <a:gd name="connsiteY0" fmla="*/ 0 h 6858000"/>
              <a:gd name="connsiteX1" fmla="*/ 981494 w 9321800"/>
              <a:gd name="connsiteY1" fmla="*/ 0 h 6858000"/>
              <a:gd name="connsiteX2" fmla="*/ 938749 w 9321800"/>
              <a:gd name="connsiteY2" fmla="*/ 66676 h 6858000"/>
              <a:gd name="connsiteX3" fmla="*/ 0 w 9321800"/>
              <a:gd name="connsiteY3" fmla="*/ 3429000 h 6858000"/>
              <a:gd name="connsiteX4" fmla="*/ 938749 w 9321800"/>
              <a:gd name="connsiteY4" fmla="*/ 6791325 h 6858000"/>
              <a:gd name="connsiteX5" fmla="*/ 981493 w 9321800"/>
              <a:gd name="connsiteY5" fmla="*/ 6858000 h 6858000"/>
              <a:gd name="connsiteX6" fmla="*/ 9321800 w 93218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1800" h="6858000">
                <a:moveTo>
                  <a:pt x="9321800" y="0"/>
                </a:moveTo>
                <a:lnTo>
                  <a:pt x="981494" y="0"/>
                </a:lnTo>
                <a:lnTo>
                  <a:pt x="938749" y="66676"/>
                </a:lnTo>
                <a:cubicBezTo>
                  <a:pt x="343042" y="1047077"/>
                  <a:pt x="0" y="2197978"/>
                  <a:pt x="0" y="3429000"/>
                </a:cubicBezTo>
                <a:cubicBezTo>
                  <a:pt x="0" y="4660023"/>
                  <a:pt x="343042" y="5810925"/>
                  <a:pt x="938749" y="6791325"/>
                </a:cubicBezTo>
                <a:lnTo>
                  <a:pt x="981493" y="6858000"/>
                </a:lnTo>
                <a:lnTo>
                  <a:pt x="9321800" y="6858000"/>
                </a:lnTo>
                <a:close/>
              </a:path>
            </a:pathLst>
          </a:cu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01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grpSp>
        <p:nvGrpSpPr>
          <p:cNvPr id="19" name="宇神PPT-4"/>
          <p:cNvGrpSpPr/>
          <p:nvPr/>
        </p:nvGrpSpPr>
        <p:grpSpPr>
          <a:xfrm>
            <a:off x="960080" y="1831976"/>
            <a:ext cx="5212080" cy="3951605"/>
            <a:chOff x="960080" y="1728539"/>
            <a:chExt cx="5212080" cy="3951605"/>
          </a:xfrm>
        </p:grpSpPr>
        <p:sp>
          <p:nvSpPr>
            <p:cNvPr id="8" name="宇神PPT-4-1"/>
            <p:cNvSpPr/>
            <p:nvPr/>
          </p:nvSpPr>
          <p:spPr>
            <a:xfrm flipH="1">
              <a:off x="1021003" y="1728539"/>
              <a:ext cx="1166927" cy="1166927"/>
            </a:xfrm>
            <a:prstGeom prst="ellipse">
              <a:avLst/>
            </a:prstGeom>
            <a:solidFill>
              <a:srgbClr val="01C3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9" name="宇神PPT-4-2"/>
            <p:cNvSpPr txBox="1"/>
            <p:nvPr/>
          </p:nvSpPr>
          <p:spPr>
            <a:xfrm flipH="1">
              <a:off x="1021385" y="1956122"/>
              <a:ext cx="119194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02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0" name="宇神PPT-4-3"/>
            <p:cNvSpPr txBox="1"/>
            <p:nvPr/>
          </p:nvSpPr>
          <p:spPr>
            <a:xfrm flipH="1">
              <a:off x="960080" y="3132670"/>
              <a:ext cx="4552959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1C3C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子议题</a:t>
              </a: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1C3C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2</a:t>
              </a:r>
              <a:endPara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1C3C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1" name="宇神PPT-4-4"/>
            <p:cNvSpPr txBox="1"/>
            <p:nvPr/>
          </p:nvSpPr>
          <p:spPr>
            <a:xfrm flipH="1">
              <a:off x="985480" y="4358074"/>
              <a:ext cx="5186680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——如何正确对待顺境与逆境？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思源黑体 CN Bold" panose="020B0800000000000000" pitchFamily="34" charset="-122"/>
              </a:endParaRPr>
            </a:p>
          </p:txBody>
        </p:sp>
        <p:cxnSp>
          <p:nvCxnSpPr>
            <p:cNvPr id="7" name="宇神PPT-4-5"/>
            <p:cNvCxnSpPr/>
            <p:nvPr/>
          </p:nvCxnSpPr>
          <p:spPr>
            <a:xfrm flipH="1">
              <a:off x="1072565" y="4231193"/>
              <a:ext cx="49926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宇神PPT-7"/>
          <p:cNvGrpSpPr/>
          <p:nvPr/>
        </p:nvGrpSpPr>
        <p:grpSpPr>
          <a:xfrm>
            <a:off x="487233" y="6199652"/>
            <a:ext cx="1850151" cy="341291"/>
            <a:chOff x="487233" y="6199652"/>
            <a:chExt cx="1850151" cy="341291"/>
          </a:xfrm>
        </p:grpSpPr>
        <p:sp>
          <p:nvSpPr>
            <p:cNvPr id="20" name="宇神PPT-7-1"/>
            <p:cNvSpPr/>
            <p:nvPr/>
          </p:nvSpPr>
          <p:spPr>
            <a:xfrm>
              <a:off x="487233" y="6199652"/>
              <a:ext cx="341292" cy="341291"/>
            </a:xfrm>
            <a:prstGeom prst="ellipse">
              <a:avLst/>
            </a:prstGeom>
            <a:gradFill flip="none" rotWithShape="0">
              <a:gsLst>
                <a:gs pos="100000">
                  <a:srgbClr val="00BDBD"/>
                </a:gs>
                <a:gs pos="25000">
                  <a:srgbClr val="05E3D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127000" algn="ctr" rotWithShape="0">
                <a:srgbClr val="03D0C8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3F3F3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1" name="宇神PPT-7-2"/>
            <p:cNvSpPr/>
            <p:nvPr/>
          </p:nvSpPr>
          <p:spPr>
            <a:xfrm>
              <a:off x="580158" y="6266677"/>
              <a:ext cx="155442" cy="207241"/>
            </a:xfrm>
            <a:custGeom>
              <a:avLst/>
              <a:gdLst>
                <a:gd name="T0" fmla="*/ 648 w 7770"/>
                <a:gd name="T1" fmla="*/ 0 h 10360"/>
                <a:gd name="T2" fmla="*/ 7123 w 7770"/>
                <a:gd name="T3" fmla="*/ 0 h 10360"/>
                <a:gd name="T4" fmla="*/ 7770 w 7770"/>
                <a:gd name="T5" fmla="*/ 647 h 10360"/>
                <a:gd name="T6" fmla="*/ 7770 w 7770"/>
                <a:gd name="T7" fmla="*/ 9712 h 10360"/>
                <a:gd name="T8" fmla="*/ 7123 w 7770"/>
                <a:gd name="T9" fmla="*/ 10360 h 10360"/>
                <a:gd name="T10" fmla="*/ 648 w 7770"/>
                <a:gd name="T11" fmla="*/ 10360 h 10360"/>
                <a:gd name="T12" fmla="*/ 0 w 7770"/>
                <a:gd name="T13" fmla="*/ 9712 h 10360"/>
                <a:gd name="T14" fmla="*/ 0 w 7770"/>
                <a:gd name="T15" fmla="*/ 647 h 10360"/>
                <a:gd name="T16" fmla="*/ 648 w 7770"/>
                <a:gd name="T17" fmla="*/ 0 h 10360"/>
                <a:gd name="T18" fmla="*/ 1295 w 7770"/>
                <a:gd name="T19" fmla="*/ 1293 h 10360"/>
                <a:gd name="T20" fmla="*/ 1295 w 7770"/>
                <a:gd name="T21" fmla="*/ 8416 h 10360"/>
                <a:gd name="T22" fmla="*/ 6475 w 7770"/>
                <a:gd name="T23" fmla="*/ 8416 h 10360"/>
                <a:gd name="T24" fmla="*/ 6475 w 7770"/>
                <a:gd name="T25" fmla="*/ 1293 h 10360"/>
                <a:gd name="T26" fmla="*/ 1295 w 7770"/>
                <a:gd name="T27" fmla="*/ 1293 h 10360"/>
                <a:gd name="T28" fmla="*/ 3890 w 7770"/>
                <a:gd name="T29" fmla="*/ 8902 h 10360"/>
                <a:gd name="T30" fmla="*/ 3405 w 7770"/>
                <a:gd name="T31" fmla="*/ 9387 h 10360"/>
                <a:gd name="T32" fmla="*/ 3890 w 7770"/>
                <a:gd name="T33" fmla="*/ 9872 h 10360"/>
                <a:gd name="T34" fmla="*/ 4375 w 7770"/>
                <a:gd name="T35" fmla="*/ 9387 h 10360"/>
                <a:gd name="T36" fmla="*/ 3890 w 7770"/>
                <a:gd name="T37" fmla="*/ 8902 h 10360"/>
                <a:gd name="T38" fmla="*/ 3413 w 7770"/>
                <a:gd name="T39" fmla="*/ 5486 h 10360"/>
                <a:gd name="T40" fmla="*/ 5026 w 7770"/>
                <a:gd name="T41" fmla="*/ 3825 h 10360"/>
                <a:gd name="T42" fmla="*/ 5683 w 7770"/>
                <a:gd name="T43" fmla="*/ 3815 h 10360"/>
                <a:gd name="T44" fmla="*/ 5688 w 7770"/>
                <a:gd name="T45" fmla="*/ 3820 h 10360"/>
                <a:gd name="T46" fmla="*/ 5692 w 7770"/>
                <a:gd name="T47" fmla="*/ 4491 h 10360"/>
                <a:gd name="T48" fmla="*/ 3769 w 7770"/>
                <a:gd name="T49" fmla="*/ 6472 h 10360"/>
                <a:gd name="T50" fmla="*/ 3636 w 7770"/>
                <a:gd name="T51" fmla="*/ 6567 h 10360"/>
                <a:gd name="T52" fmla="*/ 3081 w 7770"/>
                <a:gd name="T53" fmla="*/ 6485 h 10360"/>
                <a:gd name="T54" fmla="*/ 2081 w 7770"/>
                <a:gd name="T55" fmla="*/ 5486 h 10360"/>
                <a:gd name="T56" fmla="*/ 2103 w 7770"/>
                <a:gd name="T57" fmla="*/ 4820 h 10360"/>
                <a:gd name="T58" fmla="*/ 2748 w 7770"/>
                <a:gd name="T59" fmla="*/ 4820 h 10360"/>
                <a:gd name="T60" fmla="*/ 3413 w 7770"/>
                <a:gd name="T61" fmla="*/ 5486 h 10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70" h="10360">
                  <a:moveTo>
                    <a:pt x="648" y="0"/>
                  </a:moveTo>
                  <a:lnTo>
                    <a:pt x="7123" y="0"/>
                  </a:lnTo>
                  <a:cubicBezTo>
                    <a:pt x="7480" y="0"/>
                    <a:pt x="7770" y="290"/>
                    <a:pt x="7770" y="647"/>
                  </a:cubicBezTo>
                  <a:lnTo>
                    <a:pt x="7770" y="9712"/>
                  </a:lnTo>
                  <a:cubicBezTo>
                    <a:pt x="7770" y="10070"/>
                    <a:pt x="7480" y="10360"/>
                    <a:pt x="7123" y="10360"/>
                  </a:cubicBezTo>
                  <a:lnTo>
                    <a:pt x="648" y="10360"/>
                  </a:lnTo>
                  <a:cubicBezTo>
                    <a:pt x="290" y="10360"/>
                    <a:pt x="0" y="10070"/>
                    <a:pt x="0" y="9712"/>
                  </a:cubicBezTo>
                  <a:lnTo>
                    <a:pt x="0" y="647"/>
                  </a:lnTo>
                  <a:cubicBezTo>
                    <a:pt x="0" y="288"/>
                    <a:pt x="290" y="0"/>
                    <a:pt x="648" y="0"/>
                  </a:cubicBezTo>
                  <a:close/>
                  <a:moveTo>
                    <a:pt x="1295" y="1293"/>
                  </a:moveTo>
                  <a:lnTo>
                    <a:pt x="1295" y="8416"/>
                  </a:lnTo>
                  <a:lnTo>
                    <a:pt x="6475" y="8416"/>
                  </a:lnTo>
                  <a:lnTo>
                    <a:pt x="6475" y="1293"/>
                  </a:lnTo>
                  <a:lnTo>
                    <a:pt x="1295" y="1293"/>
                  </a:lnTo>
                  <a:close/>
                  <a:moveTo>
                    <a:pt x="3890" y="8902"/>
                  </a:moveTo>
                  <a:cubicBezTo>
                    <a:pt x="3621" y="8902"/>
                    <a:pt x="3405" y="9120"/>
                    <a:pt x="3405" y="9387"/>
                  </a:cubicBezTo>
                  <a:cubicBezTo>
                    <a:pt x="3405" y="9656"/>
                    <a:pt x="3622" y="9872"/>
                    <a:pt x="3890" y="9872"/>
                  </a:cubicBezTo>
                  <a:cubicBezTo>
                    <a:pt x="4157" y="9872"/>
                    <a:pt x="4375" y="9655"/>
                    <a:pt x="4375" y="9387"/>
                  </a:cubicBezTo>
                  <a:cubicBezTo>
                    <a:pt x="4376" y="9120"/>
                    <a:pt x="4159" y="8902"/>
                    <a:pt x="3890" y="8902"/>
                  </a:cubicBezTo>
                  <a:close/>
                  <a:moveTo>
                    <a:pt x="3413" y="5486"/>
                  </a:moveTo>
                  <a:lnTo>
                    <a:pt x="5026" y="3825"/>
                  </a:lnTo>
                  <a:cubicBezTo>
                    <a:pt x="5205" y="3641"/>
                    <a:pt x="5499" y="3636"/>
                    <a:pt x="5683" y="3815"/>
                  </a:cubicBezTo>
                  <a:lnTo>
                    <a:pt x="5688" y="3820"/>
                  </a:lnTo>
                  <a:cubicBezTo>
                    <a:pt x="5872" y="4005"/>
                    <a:pt x="5874" y="4303"/>
                    <a:pt x="5692" y="4491"/>
                  </a:cubicBezTo>
                  <a:lnTo>
                    <a:pt x="3769" y="6472"/>
                  </a:lnTo>
                  <a:cubicBezTo>
                    <a:pt x="3730" y="6511"/>
                    <a:pt x="3685" y="6543"/>
                    <a:pt x="3636" y="6567"/>
                  </a:cubicBezTo>
                  <a:cubicBezTo>
                    <a:pt x="3453" y="6665"/>
                    <a:pt x="3228" y="6631"/>
                    <a:pt x="3081" y="6485"/>
                  </a:cubicBezTo>
                  <a:lnTo>
                    <a:pt x="2081" y="5486"/>
                  </a:lnTo>
                  <a:cubicBezTo>
                    <a:pt x="1904" y="5296"/>
                    <a:pt x="1913" y="4997"/>
                    <a:pt x="2103" y="4820"/>
                  </a:cubicBezTo>
                  <a:cubicBezTo>
                    <a:pt x="2284" y="4650"/>
                    <a:pt x="2566" y="4650"/>
                    <a:pt x="2748" y="4820"/>
                  </a:cubicBezTo>
                  <a:lnTo>
                    <a:pt x="3413" y="548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2" name="宇神PPT-7-3"/>
            <p:cNvSpPr/>
            <p:nvPr/>
          </p:nvSpPr>
          <p:spPr>
            <a:xfrm>
              <a:off x="990186" y="6199652"/>
              <a:ext cx="341292" cy="341291"/>
            </a:xfrm>
            <a:prstGeom prst="ellipse">
              <a:avLst/>
            </a:prstGeom>
            <a:gradFill flip="none" rotWithShape="0">
              <a:gsLst>
                <a:gs pos="100000">
                  <a:srgbClr val="00BDBD"/>
                </a:gs>
                <a:gs pos="25000">
                  <a:srgbClr val="05E3D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127000" algn="ctr" rotWithShape="0">
                <a:srgbClr val="03D0C8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rgbClr val="3F3F3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3" name="宇神PPT-7-4"/>
            <p:cNvSpPr/>
            <p:nvPr/>
          </p:nvSpPr>
          <p:spPr>
            <a:xfrm>
              <a:off x="1057199" y="6266795"/>
              <a:ext cx="207242" cy="207004"/>
            </a:xfrm>
            <a:custGeom>
              <a:avLst/>
              <a:gdLst>
                <a:gd name="T0" fmla="*/ 10906 w 12797"/>
                <a:gd name="T1" fmla="*/ 1875 h 12781"/>
                <a:gd name="T2" fmla="*/ 6391 w 12797"/>
                <a:gd name="T3" fmla="*/ 0 h 12781"/>
                <a:gd name="T4" fmla="*/ 1875 w 12797"/>
                <a:gd name="T5" fmla="*/ 1875 h 12781"/>
                <a:gd name="T6" fmla="*/ 1234 w 12797"/>
                <a:gd name="T7" fmla="*/ 2625 h 12781"/>
                <a:gd name="T8" fmla="*/ 0 w 12797"/>
                <a:gd name="T9" fmla="*/ 6391 h 12781"/>
                <a:gd name="T10" fmla="*/ 1875 w 12797"/>
                <a:gd name="T11" fmla="*/ 10906 h 12781"/>
                <a:gd name="T12" fmla="*/ 6391 w 12797"/>
                <a:gd name="T13" fmla="*/ 12781 h 12781"/>
                <a:gd name="T14" fmla="*/ 10906 w 12797"/>
                <a:gd name="T15" fmla="*/ 10906 h 12781"/>
                <a:gd name="T16" fmla="*/ 12781 w 12797"/>
                <a:gd name="T17" fmla="*/ 6391 h 12781"/>
                <a:gd name="T18" fmla="*/ 11219 w 12797"/>
                <a:gd name="T19" fmla="*/ 9484 h 12781"/>
                <a:gd name="T20" fmla="*/ 9906 w 12797"/>
                <a:gd name="T21" fmla="*/ 6719 h 12781"/>
                <a:gd name="T22" fmla="*/ 11219 w 12797"/>
                <a:gd name="T23" fmla="*/ 9484 h 12781"/>
                <a:gd name="T24" fmla="*/ 2891 w 12797"/>
                <a:gd name="T25" fmla="*/ 6734 h 12781"/>
                <a:gd name="T26" fmla="*/ 1578 w 12797"/>
                <a:gd name="T27" fmla="*/ 9500 h 12781"/>
                <a:gd name="T28" fmla="*/ 1609 w 12797"/>
                <a:gd name="T29" fmla="*/ 3250 h 12781"/>
                <a:gd name="T30" fmla="*/ 2891 w 12797"/>
                <a:gd name="T31" fmla="*/ 6063 h 12781"/>
                <a:gd name="T32" fmla="*/ 1609 w 12797"/>
                <a:gd name="T33" fmla="*/ 3250 h 12781"/>
                <a:gd name="T34" fmla="*/ 3563 w 12797"/>
                <a:gd name="T35" fmla="*/ 6063 h 12781"/>
                <a:gd name="T36" fmla="*/ 6063 w 12797"/>
                <a:gd name="T37" fmla="*/ 4203 h 12781"/>
                <a:gd name="T38" fmla="*/ 6063 w 12797"/>
                <a:gd name="T39" fmla="*/ 6734 h 12781"/>
                <a:gd name="T40" fmla="*/ 3813 w 12797"/>
                <a:gd name="T41" fmla="*/ 8750 h 12781"/>
                <a:gd name="T42" fmla="*/ 6063 w 12797"/>
                <a:gd name="T43" fmla="*/ 6734 h 12781"/>
                <a:gd name="T44" fmla="*/ 9234 w 12797"/>
                <a:gd name="T45" fmla="*/ 6734 h 12781"/>
                <a:gd name="T46" fmla="*/ 6734 w 12797"/>
                <a:gd name="T47" fmla="*/ 8516 h 12781"/>
                <a:gd name="T48" fmla="*/ 6734 w 12797"/>
                <a:gd name="T49" fmla="*/ 6063 h 12781"/>
                <a:gd name="T50" fmla="*/ 8969 w 12797"/>
                <a:gd name="T51" fmla="*/ 3969 h 12781"/>
                <a:gd name="T52" fmla="*/ 6734 w 12797"/>
                <a:gd name="T53" fmla="*/ 6063 h 12781"/>
                <a:gd name="T54" fmla="*/ 6734 w 12797"/>
                <a:gd name="T55" fmla="*/ 719 h 12781"/>
                <a:gd name="T56" fmla="*/ 8344 w 12797"/>
                <a:gd name="T57" fmla="*/ 2266 h 12781"/>
                <a:gd name="T58" fmla="*/ 6734 w 12797"/>
                <a:gd name="T59" fmla="*/ 3531 h 12781"/>
                <a:gd name="T60" fmla="*/ 6063 w 12797"/>
                <a:gd name="T61" fmla="*/ 719 h 12781"/>
                <a:gd name="T62" fmla="*/ 4016 w 12797"/>
                <a:gd name="T63" fmla="*/ 3313 h 12781"/>
                <a:gd name="T64" fmla="*/ 5375 w 12797"/>
                <a:gd name="T65" fmla="*/ 1078 h 12781"/>
                <a:gd name="T66" fmla="*/ 6063 w 12797"/>
                <a:gd name="T67" fmla="*/ 12078 h 12781"/>
                <a:gd name="T68" fmla="*/ 4453 w 12797"/>
                <a:gd name="T69" fmla="*/ 10531 h 12781"/>
                <a:gd name="T70" fmla="*/ 6063 w 12797"/>
                <a:gd name="T71" fmla="*/ 9188 h 12781"/>
                <a:gd name="T72" fmla="*/ 6734 w 12797"/>
                <a:gd name="T73" fmla="*/ 12078 h 12781"/>
                <a:gd name="T74" fmla="*/ 8797 w 12797"/>
                <a:gd name="T75" fmla="*/ 9406 h 12781"/>
                <a:gd name="T76" fmla="*/ 7422 w 12797"/>
                <a:gd name="T77" fmla="*/ 11719 h 12781"/>
                <a:gd name="T78" fmla="*/ 9625 w 12797"/>
                <a:gd name="T79" fmla="*/ 3828 h 12781"/>
                <a:gd name="T80" fmla="*/ 12125 w 12797"/>
                <a:gd name="T81" fmla="*/ 6063 h 12781"/>
                <a:gd name="T82" fmla="*/ 10438 w 12797"/>
                <a:gd name="T83" fmla="*/ 2344 h 12781"/>
                <a:gd name="T84" fmla="*/ 9438 w 12797"/>
                <a:gd name="T85" fmla="*/ 3172 h 12781"/>
                <a:gd name="T86" fmla="*/ 8297 w 12797"/>
                <a:gd name="T87" fmla="*/ 1000 h 12781"/>
                <a:gd name="T88" fmla="*/ 4484 w 12797"/>
                <a:gd name="T89" fmla="*/ 1000 h 12781"/>
                <a:gd name="T90" fmla="*/ 3344 w 12797"/>
                <a:gd name="T91" fmla="*/ 3172 h 12781"/>
                <a:gd name="T92" fmla="*/ 2344 w 12797"/>
                <a:gd name="T93" fmla="*/ 2344 h 12781"/>
                <a:gd name="T94" fmla="*/ 2344 w 12797"/>
                <a:gd name="T95" fmla="*/ 10438 h 12781"/>
                <a:gd name="T96" fmla="*/ 3328 w 12797"/>
                <a:gd name="T97" fmla="*/ 9547 h 12781"/>
                <a:gd name="T98" fmla="*/ 4484 w 12797"/>
                <a:gd name="T99" fmla="*/ 11781 h 12781"/>
                <a:gd name="T100" fmla="*/ 8297 w 12797"/>
                <a:gd name="T101" fmla="*/ 11797 h 12781"/>
                <a:gd name="T102" fmla="*/ 9453 w 12797"/>
                <a:gd name="T103" fmla="*/ 9563 h 12781"/>
                <a:gd name="T104" fmla="*/ 10438 w 12797"/>
                <a:gd name="T105" fmla="*/ 10453 h 1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7" h="12781">
                  <a:moveTo>
                    <a:pt x="12281" y="3906"/>
                  </a:moveTo>
                  <a:cubicBezTo>
                    <a:pt x="11953" y="3141"/>
                    <a:pt x="11500" y="2453"/>
                    <a:pt x="10906" y="1875"/>
                  </a:cubicBezTo>
                  <a:cubicBezTo>
                    <a:pt x="10313" y="1281"/>
                    <a:pt x="9641" y="828"/>
                    <a:pt x="8875" y="500"/>
                  </a:cubicBezTo>
                  <a:cubicBezTo>
                    <a:pt x="8094" y="172"/>
                    <a:pt x="7266" y="0"/>
                    <a:pt x="6391" y="0"/>
                  </a:cubicBezTo>
                  <a:cubicBezTo>
                    <a:pt x="5531" y="0"/>
                    <a:pt x="4688" y="172"/>
                    <a:pt x="3906" y="500"/>
                  </a:cubicBezTo>
                  <a:cubicBezTo>
                    <a:pt x="3141" y="828"/>
                    <a:pt x="2453" y="1281"/>
                    <a:pt x="1875" y="1875"/>
                  </a:cubicBezTo>
                  <a:cubicBezTo>
                    <a:pt x="1641" y="2109"/>
                    <a:pt x="1438" y="2344"/>
                    <a:pt x="1250" y="2594"/>
                  </a:cubicBezTo>
                  <a:cubicBezTo>
                    <a:pt x="1250" y="2594"/>
                    <a:pt x="1234" y="2609"/>
                    <a:pt x="1234" y="2625"/>
                  </a:cubicBezTo>
                  <a:cubicBezTo>
                    <a:pt x="938" y="3016"/>
                    <a:pt x="703" y="3453"/>
                    <a:pt x="500" y="3906"/>
                  </a:cubicBezTo>
                  <a:cubicBezTo>
                    <a:pt x="172" y="4688"/>
                    <a:pt x="0" y="5531"/>
                    <a:pt x="0" y="6391"/>
                  </a:cubicBezTo>
                  <a:cubicBezTo>
                    <a:pt x="0" y="7250"/>
                    <a:pt x="172" y="8094"/>
                    <a:pt x="500" y="8875"/>
                  </a:cubicBezTo>
                  <a:cubicBezTo>
                    <a:pt x="828" y="9641"/>
                    <a:pt x="1281" y="10328"/>
                    <a:pt x="1875" y="10906"/>
                  </a:cubicBezTo>
                  <a:cubicBezTo>
                    <a:pt x="2469" y="11484"/>
                    <a:pt x="3141" y="11953"/>
                    <a:pt x="3906" y="12281"/>
                  </a:cubicBezTo>
                  <a:cubicBezTo>
                    <a:pt x="4688" y="12609"/>
                    <a:pt x="5531" y="12781"/>
                    <a:pt x="6391" y="12781"/>
                  </a:cubicBezTo>
                  <a:cubicBezTo>
                    <a:pt x="7250" y="12781"/>
                    <a:pt x="8094" y="12609"/>
                    <a:pt x="8875" y="12281"/>
                  </a:cubicBezTo>
                  <a:cubicBezTo>
                    <a:pt x="9641" y="11953"/>
                    <a:pt x="10328" y="11500"/>
                    <a:pt x="10906" y="10906"/>
                  </a:cubicBezTo>
                  <a:cubicBezTo>
                    <a:pt x="11500" y="10313"/>
                    <a:pt x="11953" y="9641"/>
                    <a:pt x="12281" y="8875"/>
                  </a:cubicBezTo>
                  <a:cubicBezTo>
                    <a:pt x="12609" y="8094"/>
                    <a:pt x="12781" y="7250"/>
                    <a:pt x="12781" y="6391"/>
                  </a:cubicBezTo>
                  <a:cubicBezTo>
                    <a:pt x="12797" y="5531"/>
                    <a:pt x="12625" y="4688"/>
                    <a:pt x="12281" y="3906"/>
                  </a:cubicBezTo>
                  <a:close/>
                  <a:moveTo>
                    <a:pt x="11219" y="9484"/>
                  </a:moveTo>
                  <a:cubicBezTo>
                    <a:pt x="10766" y="9250"/>
                    <a:pt x="10234" y="9047"/>
                    <a:pt x="9641" y="8891"/>
                  </a:cubicBezTo>
                  <a:cubicBezTo>
                    <a:pt x="9797" y="8203"/>
                    <a:pt x="9891" y="7469"/>
                    <a:pt x="9906" y="6719"/>
                  </a:cubicBezTo>
                  <a:lnTo>
                    <a:pt x="12109" y="6719"/>
                  </a:lnTo>
                  <a:cubicBezTo>
                    <a:pt x="12047" y="7719"/>
                    <a:pt x="11734" y="8672"/>
                    <a:pt x="11219" y="9484"/>
                  </a:cubicBezTo>
                  <a:close/>
                  <a:moveTo>
                    <a:pt x="688" y="6734"/>
                  </a:moveTo>
                  <a:lnTo>
                    <a:pt x="2891" y="6734"/>
                  </a:lnTo>
                  <a:cubicBezTo>
                    <a:pt x="2906" y="7484"/>
                    <a:pt x="3000" y="8219"/>
                    <a:pt x="3156" y="8906"/>
                  </a:cubicBezTo>
                  <a:cubicBezTo>
                    <a:pt x="2563" y="9063"/>
                    <a:pt x="2031" y="9266"/>
                    <a:pt x="1578" y="9500"/>
                  </a:cubicBezTo>
                  <a:cubicBezTo>
                    <a:pt x="1047" y="8672"/>
                    <a:pt x="734" y="7719"/>
                    <a:pt x="688" y="6734"/>
                  </a:cubicBezTo>
                  <a:close/>
                  <a:moveTo>
                    <a:pt x="1609" y="3250"/>
                  </a:moveTo>
                  <a:cubicBezTo>
                    <a:pt x="2063" y="3484"/>
                    <a:pt x="2578" y="3672"/>
                    <a:pt x="3172" y="3828"/>
                  </a:cubicBezTo>
                  <a:cubicBezTo>
                    <a:pt x="3000" y="4531"/>
                    <a:pt x="2906" y="5281"/>
                    <a:pt x="2891" y="6063"/>
                  </a:cubicBezTo>
                  <a:lnTo>
                    <a:pt x="688" y="6063"/>
                  </a:lnTo>
                  <a:cubicBezTo>
                    <a:pt x="734" y="5047"/>
                    <a:pt x="1063" y="4078"/>
                    <a:pt x="1609" y="3250"/>
                  </a:cubicBezTo>
                  <a:close/>
                  <a:moveTo>
                    <a:pt x="6063" y="6063"/>
                  </a:moveTo>
                  <a:lnTo>
                    <a:pt x="3563" y="6063"/>
                  </a:lnTo>
                  <a:cubicBezTo>
                    <a:pt x="3578" y="5328"/>
                    <a:pt x="3672" y="4625"/>
                    <a:pt x="3828" y="3969"/>
                  </a:cubicBezTo>
                  <a:cubicBezTo>
                    <a:pt x="4531" y="4109"/>
                    <a:pt x="5281" y="4188"/>
                    <a:pt x="6063" y="4203"/>
                  </a:cubicBezTo>
                  <a:lnTo>
                    <a:pt x="6063" y="6063"/>
                  </a:lnTo>
                  <a:close/>
                  <a:moveTo>
                    <a:pt x="6063" y="6734"/>
                  </a:moveTo>
                  <a:lnTo>
                    <a:pt x="6063" y="8516"/>
                  </a:lnTo>
                  <a:cubicBezTo>
                    <a:pt x="5281" y="8531"/>
                    <a:pt x="4531" y="8609"/>
                    <a:pt x="3813" y="8750"/>
                  </a:cubicBezTo>
                  <a:cubicBezTo>
                    <a:pt x="3672" y="8125"/>
                    <a:pt x="3578" y="7438"/>
                    <a:pt x="3563" y="6734"/>
                  </a:cubicBezTo>
                  <a:lnTo>
                    <a:pt x="6063" y="6734"/>
                  </a:lnTo>
                  <a:close/>
                  <a:moveTo>
                    <a:pt x="6734" y="6734"/>
                  </a:moveTo>
                  <a:lnTo>
                    <a:pt x="9234" y="6734"/>
                  </a:lnTo>
                  <a:cubicBezTo>
                    <a:pt x="9219" y="7438"/>
                    <a:pt x="9125" y="8125"/>
                    <a:pt x="8984" y="8750"/>
                  </a:cubicBezTo>
                  <a:cubicBezTo>
                    <a:pt x="8281" y="8609"/>
                    <a:pt x="7516" y="8531"/>
                    <a:pt x="6734" y="8516"/>
                  </a:cubicBezTo>
                  <a:lnTo>
                    <a:pt x="6734" y="6734"/>
                  </a:lnTo>
                  <a:close/>
                  <a:moveTo>
                    <a:pt x="6734" y="6063"/>
                  </a:moveTo>
                  <a:lnTo>
                    <a:pt x="6734" y="4203"/>
                  </a:lnTo>
                  <a:cubicBezTo>
                    <a:pt x="7516" y="4188"/>
                    <a:pt x="8266" y="4109"/>
                    <a:pt x="8969" y="3969"/>
                  </a:cubicBezTo>
                  <a:cubicBezTo>
                    <a:pt x="9125" y="4625"/>
                    <a:pt x="9219" y="5328"/>
                    <a:pt x="9234" y="6063"/>
                  </a:cubicBezTo>
                  <a:lnTo>
                    <a:pt x="6734" y="6063"/>
                  </a:lnTo>
                  <a:close/>
                  <a:moveTo>
                    <a:pt x="6734" y="3531"/>
                  </a:moveTo>
                  <a:lnTo>
                    <a:pt x="6734" y="719"/>
                  </a:lnTo>
                  <a:cubicBezTo>
                    <a:pt x="6969" y="781"/>
                    <a:pt x="7203" y="891"/>
                    <a:pt x="7422" y="1078"/>
                  </a:cubicBezTo>
                  <a:cubicBezTo>
                    <a:pt x="7766" y="1359"/>
                    <a:pt x="8078" y="1750"/>
                    <a:pt x="8344" y="2266"/>
                  </a:cubicBezTo>
                  <a:cubicBezTo>
                    <a:pt x="8516" y="2594"/>
                    <a:pt x="8656" y="2938"/>
                    <a:pt x="8781" y="3313"/>
                  </a:cubicBezTo>
                  <a:cubicBezTo>
                    <a:pt x="8141" y="3438"/>
                    <a:pt x="7453" y="3516"/>
                    <a:pt x="6734" y="3531"/>
                  </a:cubicBezTo>
                  <a:close/>
                  <a:moveTo>
                    <a:pt x="5375" y="1078"/>
                  </a:moveTo>
                  <a:cubicBezTo>
                    <a:pt x="5594" y="891"/>
                    <a:pt x="5828" y="781"/>
                    <a:pt x="6063" y="719"/>
                  </a:cubicBezTo>
                  <a:lnTo>
                    <a:pt x="6063" y="3531"/>
                  </a:lnTo>
                  <a:cubicBezTo>
                    <a:pt x="5344" y="3516"/>
                    <a:pt x="4656" y="3438"/>
                    <a:pt x="4016" y="3313"/>
                  </a:cubicBezTo>
                  <a:cubicBezTo>
                    <a:pt x="4141" y="2938"/>
                    <a:pt x="4281" y="2578"/>
                    <a:pt x="4453" y="2266"/>
                  </a:cubicBezTo>
                  <a:cubicBezTo>
                    <a:pt x="4719" y="1750"/>
                    <a:pt x="5031" y="1344"/>
                    <a:pt x="5375" y="1078"/>
                  </a:cubicBezTo>
                  <a:close/>
                  <a:moveTo>
                    <a:pt x="6063" y="9188"/>
                  </a:moveTo>
                  <a:lnTo>
                    <a:pt x="6063" y="12078"/>
                  </a:lnTo>
                  <a:cubicBezTo>
                    <a:pt x="5828" y="12016"/>
                    <a:pt x="5594" y="11906"/>
                    <a:pt x="5375" y="11719"/>
                  </a:cubicBezTo>
                  <a:cubicBezTo>
                    <a:pt x="5031" y="11438"/>
                    <a:pt x="4719" y="11047"/>
                    <a:pt x="4453" y="10531"/>
                  </a:cubicBezTo>
                  <a:cubicBezTo>
                    <a:pt x="4281" y="10188"/>
                    <a:pt x="4125" y="9813"/>
                    <a:pt x="4000" y="9406"/>
                  </a:cubicBezTo>
                  <a:cubicBezTo>
                    <a:pt x="4641" y="9281"/>
                    <a:pt x="5344" y="9203"/>
                    <a:pt x="6063" y="9188"/>
                  </a:cubicBezTo>
                  <a:close/>
                  <a:moveTo>
                    <a:pt x="7422" y="11719"/>
                  </a:moveTo>
                  <a:cubicBezTo>
                    <a:pt x="7203" y="11906"/>
                    <a:pt x="6969" y="12016"/>
                    <a:pt x="6734" y="12078"/>
                  </a:cubicBezTo>
                  <a:lnTo>
                    <a:pt x="6734" y="9188"/>
                  </a:lnTo>
                  <a:cubicBezTo>
                    <a:pt x="7453" y="9203"/>
                    <a:pt x="8156" y="9281"/>
                    <a:pt x="8797" y="9406"/>
                  </a:cubicBezTo>
                  <a:cubicBezTo>
                    <a:pt x="8672" y="9813"/>
                    <a:pt x="8516" y="10188"/>
                    <a:pt x="8344" y="10531"/>
                  </a:cubicBezTo>
                  <a:cubicBezTo>
                    <a:pt x="8078" y="11047"/>
                    <a:pt x="7766" y="11438"/>
                    <a:pt x="7422" y="11719"/>
                  </a:cubicBezTo>
                  <a:close/>
                  <a:moveTo>
                    <a:pt x="9906" y="6063"/>
                  </a:moveTo>
                  <a:cubicBezTo>
                    <a:pt x="9891" y="5281"/>
                    <a:pt x="9781" y="4531"/>
                    <a:pt x="9625" y="3828"/>
                  </a:cubicBezTo>
                  <a:cubicBezTo>
                    <a:pt x="10203" y="3672"/>
                    <a:pt x="10734" y="3484"/>
                    <a:pt x="11188" y="3250"/>
                  </a:cubicBezTo>
                  <a:cubicBezTo>
                    <a:pt x="11734" y="4078"/>
                    <a:pt x="12063" y="5047"/>
                    <a:pt x="12125" y="6063"/>
                  </a:cubicBezTo>
                  <a:lnTo>
                    <a:pt x="9906" y="6063"/>
                  </a:lnTo>
                  <a:close/>
                  <a:moveTo>
                    <a:pt x="10438" y="2344"/>
                  </a:moveTo>
                  <a:cubicBezTo>
                    <a:pt x="10547" y="2453"/>
                    <a:pt x="10656" y="2578"/>
                    <a:pt x="10766" y="2703"/>
                  </a:cubicBezTo>
                  <a:cubicBezTo>
                    <a:pt x="10375" y="2891"/>
                    <a:pt x="9938" y="3047"/>
                    <a:pt x="9438" y="3172"/>
                  </a:cubicBezTo>
                  <a:cubicBezTo>
                    <a:pt x="9297" y="2734"/>
                    <a:pt x="9125" y="2328"/>
                    <a:pt x="8938" y="1953"/>
                  </a:cubicBezTo>
                  <a:cubicBezTo>
                    <a:pt x="8750" y="1578"/>
                    <a:pt x="8531" y="1266"/>
                    <a:pt x="8297" y="1000"/>
                  </a:cubicBezTo>
                  <a:cubicBezTo>
                    <a:pt x="9094" y="1281"/>
                    <a:pt x="9828" y="1734"/>
                    <a:pt x="10438" y="2344"/>
                  </a:cubicBezTo>
                  <a:close/>
                  <a:moveTo>
                    <a:pt x="4484" y="1000"/>
                  </a:moveTo>
                  <a:cubicBezTo>
                    <a:pt x="4250" y="1266"/>
                    <a:pt x="4031" y="1594"/>
                    <a:pt x="3844" y="1953"/>
                  </a:cubicBezTo>
                  <a:cubicBezTo>
                    <a:pt x="3656" y="2328"/>
                    <a:pt x="3484" y="2734"/>
                    <a:pt x="3344" y="3172"/>
                  </a:cubicBezTo>
                  <a:cubicBezTo>
                    <a:pt x="2844" y="3047"/>
                    <a:pt x="2406" y="2891"/>
                    <a:pt x="2016" y="2703"/>
                  </a:cubicBezTo>
                  <a:cubicBezTo>
                    <a:pt x="2125" y="2578"/>
                    <a:pt x="2219" y="2469"/>
                    <a:pt x="2344" y="2344"/>
                  </a:cubicBezTo>
                  <a:cubicBezTo>
                    <a:pt x="2969" y="1734"/>
                    <a:pt x="3688" y="1281"/>
                    <a:pt x="4484" y="1000"/>
                  </a:cubicBezTo>
                  <a:close/>
                  <a:moveTo>
                    <a:pt x="2344" y="10438"/>
                  </a:moveTo>
                  <a:cubicBezTo>
                    <a:pt x="2219" y="10313"/>
                    <a:pt x="2094" y="10172"/>
                    <a:pt x="1984" y="10031"/>
                  </a:cubicBezTo>
                  <a:cubicBezTo>
                    <a:pt x="2375" y="9844"/>
                    <a:pt x="2828" y="9672"/>
                    <a:pt x="3328" y="9547"/>
                  </a:cubicBezTo>
                  <a:cubicBezTo>
                    <a:pt x="3469" y="10016"/>
                    <a:pt x="3641" y="10438"/>
                    <a:pt x="3844" y="10828"/>
                  </a:cubicBezTo>
                  <a:cubicBezTo>
                    <a:pt x="4031" y="11203"/>
                    <a:pt x="4250" y="11516"/>
                    <a:pt x="4484" y="11781"/>
                  </a:cubicBezTo>
                  <a:cubicBezTo>
                    <a:pt x="3688" y="11516"/>
                    <a:pt x="2969" y="11063"/>
                    <a:pt x="2344" y="10438"/>
                  </a:cubicBezTo>
                  <a:close/>
                  <a:moveTo>
                    <a:pt x="8297" y="11797"/>
                  </a:moveTo>
                  <a:cubicBezTo>
                    <a:pt x="8531" y="11531"/>
                    <a:pt x="8750" y="11203"/>
                    <a:pt x="8938" y="10844"/>
                  </a:cubicBezTo>
                  <a:cubicBezTo>
                    <a:pt x="9141" y="10453"/>
                    <a:pt x="9313" y="10016"/>
                    <a:pt x="9453" y="9563"/>
                  </a:cubicBezTo>
                  <a:cubicBezTo>
                    <a:pt x="9953" y="9688"/>
                    <a:pt x="10406" y="9859"/>
                    <a:pt x="10797" y="10047"/>
                  </a:cubicBezTo>
                  <a:cubicBezTo>
                    <a:pt x="10688" y="10188"/>
                    <a:pt x="10563" y="10313"/>
                    <a:pt x="10438" y="10453"/>
                  </a:cubicBezTo>
                  <a:cubicBezTo>
                    <a:pt x="9828" y="11063"/>
                    <a:pt x="9094" y="11516"/>
                    <a:pt x="8297" y="11797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4" name="宇神PPT-7-5"/>
            <p:cNvSpPr/>
            <p:nvPr/>
          </p:nvSpPr>
          <p:spPr>
            <a:xfrm>
              <a:off x="1493140" y="6199652"/>
              <a:ext cx="341292" cy="341291"/>
            </a:xfrm>
            <a:prstGeom prst="ellipse">
              <a:avLst/>
            </a:prstGeom>
            <a:gradFill flip="none" rotWithShape="0">
              <a:gsLst>
                <a:gs pos="100000">
                  <a:srgbClr val="00BDBD"/>
                </a:gs>
                <a:gs pos="25000">
                  <a:srgbClr val="05E3D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127000" algn="ctr" rotWithShape="0">
                <a:srgbClr val="03D0C8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3F3F3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5" name="宇神PPT-7-6"/>
            <p:cNvSpPr/>
            <p:nvPr/>
          </p:nvSpPr>
          <p:spPr>
            <a:xfrm>
              <a:off x="1560165" y="6284855"/>
              <a:ext cx="207242" cy="170884"/>
            </a:xfrm>
            <a:custGeom>
              <a:avLst/>
              <a:gdLst>
                <a:gd name="connsiteX0" fmla="*/ 435416 w 609586"/>
                <a:gd name="connsiteY0" fmla="*/ 80352 h 502648"/>
                <a:gd name="connsiteX1" fmla="*/ 551577 w 609586"/>
                <a:gd name="connsiteY1" fmla="*/ 190215 h 502648"/>
                <a:gd name="connsiteX2" fmla="*/ 551577 w 609586"/>
                <a:gd name="connsiteY2" fmla="*/ 217693 h 502648"/>
                <a:gd name="connsiteX3" fmla="*/ 496140 w 609586"/>
                <a:gd name="connsiteY3" fmla="*/ 310936 h 502648"/>
                <a:gd name="connsiteX4" fmla="*/ 609586 w 609586"/>
                <a:gd name="connsiteY4" fmla="*/ 437323 h 502648"/>
                <a:gd name="connsiteX5" fmla="*/ 580534 w 609586"/>
                <a:gd name="connsiteY5" fmla="*/ 464753 h 502648"/>
                <a:gd name="connsiteX6" fmla="*/ 504951 w 609586"/>
                <a:gd name="connsiteY6" fmla="*/ 464753 h 502648"/>
                <a:gd name="connsiteX7" fmla="*/ 373787 w 609586"/>
                <a:gd name="connsiteY7" fmla="*/ 301459 h 502648"/>
                <a:gd name="connsiteX8" fmla="*/ 426510 w 609586"/>
                <a:gd name="connsiteY8" fmla="*/ 179500 h 502648"/>
                <a:gd name="connsiteX9" fmla="*/ 426510 w 609586"/>
                <a:gd name="connsiteY9" fmla="*/ 143641 h 502648"/>
                <a:gd name="connsiteX10" fmla="*/ 412126 w 609586"/>
                <a:gd name="connsiteY10" fmla="*/ 82543 h 502648"/>
                <a:gd name="connsiteX11" fmla="*/ 435416 w 609586"/>
                <a:gd name="connsiteY11" fmla="*/ 80352 h 502648"/>
                <a:gd name="connsiteX12" fmla="*/ 227788 w 609586"/>
                <a:gd name="connsiteY12" fmla="*/ 0 h 502648"/>
                <a:gd name="connsiteX13" fmla="*/ 379662 w 609586"/>
                <a:gd name="connsiteY13" fmla="*/ 143662 h 502648"/>
                <a:gd name="connsiteX14" fmla="*/ 379662 w 609586"/>
                <a:gd name="connsiteY14" fmla="*/ 179565 h 502648"/>
                <a:gd name="connsiteX15" fmla="*/ 307225 w 609586"/>
                <a:gd name="connsiteY15" fmla="*/ 301465 h 502648"/>
                <a:gd name="connsiteX16" fmla="*/ 455528 w 609586"/>
                <a:gd name="connsiteY16" fmla="*/ 466745 h 502648"/>
                <a:gd name="connsiteX17" fmla="*/ 417524 w 609586"/>
                <a:gd name="connsiteY17" fmla="*/ 502648 h 502648"/>
                <a:gd name="connsiteX18" fmla="*/ 38004 w 609586"/>
                <a:gd name="connsiteY18" fmla="*/ 502648 h 502648"/>
                <a:gd name="connsiteX19" fmla="*/ 0 w 609586"/>
                <a:gd name="connsiteY19" fmla="*/ 466745 h 502648"/>
                <a:gd name="connsiteX20" fmla="*/ 148350 w 609586"/>
                <a:gd name="connsiteY20" fmla="*/ 301465 h 502648"/>
                <a:gd name="connsiteX21" fmla="*/ 75913 w 609586"/>
                <a:gd name="connsiteY21" fmla="*/ 179565 h 502648"/>
                <a:gd name="connsiteX22" fmla="*/ 75913 w 609586"/>
                <a:gd name="connsiteY22" fmla="*/ 143662 h 502648"/>
                <a:gd name="connsiteX23" fmla="*/ 227788 w 609586"/>
                <a:gd name="connsiteY23" fmla="*/ 0 h 50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586" h="502648">
                  <a:moveTo>
                    <a:pt x="435416" y="80352"/>
                  </a:moveTo>
                  <a:cubicBezTo>
                    <a:pt x="499521" y="80352"/>
                    <a:pt x="551577" y="129545"/>
                    <a:pt x="551577" y="190215"/>
                  </a:cubicBezTo>
                  <a:lnTo>
                    <a:pt x="551577" y="217693"/>
                  </a:lnTo>
                  <a:cubicBezTo>
                    <a:pt x="551577" y="257219"/>
                    <a:pt x="529288" y="291601"/>
                    <a:pt x="496140" y="310936"/>
                  </a:cubicBezTo>
                  <a:cubicBezTo>
                    <a:pt x="553434" y="331175"/>
                    <a:pt x="609586" y="382416"/>
                    <a:pt x="609586" y="437323"/>
                  </a:cubicBezTo>
                  <a:cubicBezTo>
                    <a:pt x="609586" y="452467"/>
                    <a:pt x="596584" y="464753"/>
                    <a:pt x="580534" y="464753"/>
                  </a:cubicBezTo>
                  <a:lnTo>
                    <a:pt x="504951" y="464753"/>
                  </a:lnTo>
                  <a:cubicBezTo>
                    <a:pt x="503855" y="393607"/>
                    <a:pt x="444465" y="318793"/>
                    <a:pt x="373787" y="301459"/>
                  </a:cubicBezTo>
                  <a:cubicBezTo>
                    <a:pt x="411936" y="270457"/>
                    <a:pt x="426510" y="231217"/>
                    <a:pt x="426510" y="179500"/>
                  </a:cubicBezTo>
                  <a:lnTo>
                    <a:pt x="426510" y="143641"/>
                  </a:lnTo>
                  <a:cubicBezTo>
                    <a:pt x="426510" y="121783"/>
                    <a:pt x="421318" y="101068"/>
                    <a:pt x="412126" y="82543"/>
                  </a:cubicBezTo>
                  <a:cubicBezTo>
                    <a:pt x="419651" y="81114"/>
                    <a:pt x="427415" y="80352"/>
                    <a:pt x="435416" y="80352"/>
                  </a:cubicBezTo>
                  <a:close/>
                  <a:moveTo>
                    <a:pt x="227788" y="0"/>
                  </a:moveTo>
                  <a:cubicBezTo>
                    <a:pt x="311607" y="0"/>
                    <a:pt x="379662" y="64378"/>
                    <a:pt x="379662" y="143662"/>
                  </a:cubicBezTo>
                  <a:lnTo>
                    <a:pt x="379662" y="179565"/>
                  </a:lnTo>
                  <a:cubicBezTo>
                    <a:pt x="379662" y="231230"/>
                    <a:pt x="350516" y="276180"/>
                    <a:pt x="307225" y="301465"/>
                  </a:cubicBezTo>
                  <a:cubicBezTo>
                    <a:pt x="382186" y="327940"/>
                    <a:pt x="455528" y="394986"/>
                    <a:pt x="455528" y="466745"/>
                  </a:cubicBezTo>
                  <a:cubicBezTo>
                    <a:pt x="455528" y="486554"/>
                    <a:pt x="438574" y="502648"/>
                    <a:pt x="417524" y="502648"/>
                  </a:cubicBezTo>
                  <a:lnTo>
                    <a:pt x="38004" y="502648"/>
                  </a:lnTo>
                  <a:cubicBezTo>
                    <a:pt x="16954" y="502648"/>
                    <a:pt x="0" y="486554"/>
                    <a:pt x="0" y="466745"/>
                  </a:cubicBezTo>
                  <a:cubicBezTo>
                    <a:pt x="0" y="394986"/>
                    <a:pt x="73389" y="327940"/>
                    <a:pt x="148350" y="301465"/>
                  </a:cubicBezTo>
                  <a:cubicBezTo>
                    <a:pt x="105012" y="276180"/>
                    <a:pt x="75913" y="231230"/>
                    <a:pt x="75913" y="179565"/>
                  </a:cubicBezTo>
                  <a:lnTo>
                    <a:pt x="75913" y="143662"/>
                  </a:lnTo>
                  <a:cubicBezTo>
                    <a:pt x="75913" y="64378"/>
                    <a:pt x="143969" y="0"/>
                    <a:pt x="22778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6" name="宇神PPT-7-7"/>
            <p:cNvSpPr/>
            <p:nvPr/>
          </p:nvSpPr>
          <p:spPr>
            <a:xfrm>
              <a:off x="1996092" y="6199652"/>
              <a:ext cx="341292" cy="341291"/>
            </a:xfrm>
            <a:prstGeom prst="ellipse">
              <a:avLst/>
            </a:prstGeom>
            <a:gradFill flip="none" rotWithShape="0">
              <a:gsLst>
                <a:gs pos="100000">
                  <a:srgbClr val="00BDBD"/>
                </a:gs>
                <a:gs pos="25000">
                  <a:srgbClr val="05E3D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127000" algn="ctr" rotWithShape="0">
                <a:srgbClr val="03D0C8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3F3F3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7" name="宇神PPT-7-8"/>
            <p:cNvSpPr/>
            <p:nvPr/>
          </p:nvSpPr>
          <p:spPr>
            <a:xfrm>
              <a:off x="2085066" y="6266677"/>
              <a:ext cx="163342" cy="207241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1565" y="1832610"/>
            <a:ext cx="5052060" cy="3542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0720" y="6003290"/>
            <a:ext cx="110051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思考：盛李豪遇到了什么样的困难？怎么面对的？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f7db7bbb-5429-4065-92ac-2db44109e07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880" y="419100"/>
            <a:ext cx="9565640" cy="523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宇神PPT-1"/>
          <p:cNvGrpSpPr/>
          <p:nvPr/>
        </p:nvGrpSpPr>
        <p:grpSpPr>
          <a:xfrm>
            <a:off x="311337" y="268158"/>
            <a:ext cx="7886700" cy="759434"/>
            <a:chOff x="1285779" y="2547866"/>
            <a:chExt cx="7886700" cy="759434"/>
          </a:xfrm>
        </p:grpSpPr>
        <p:sp>
          <p:nvSpPr>
            <p:cNvPr id="11" name="宇神PPT-1-1"/>
            <p:cNvSpPr/>
            <p:nvPr/>
          </p:nvSpPr>
          <p:spPr>
            <a:xfrm>
              <a:off x="1285779" y="2547866"/>
              <a:ext cx="759434" cy="759434"/>
            </a:xfrm>
            <a:prstGeom prst="ellipse">
              <a:avLst/>
            </a:prstGeom>
            <a:solidFill>
              <a:srgbClr val="01C3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" name="宇神PPT-1-3"/>
            <p:cNvSpPr txBox="1"/>
            <p:nvPr/>
          </p:nvSpPr>
          <p:spPr>
            <a:xfrm>
              <a:off x="2045239" y="2665976"/>
              <a:ext cx="71272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pitchFamily="34" charset="-122"/>
                </a:rPr>
                <a:t>议学点拨</a:t>
              </a:r>
              <a:endPara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Bold" panose="020B0800000000000000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78460" y="4351020"/>
            <a:ext cx="6147435" cy="1537970"/>
          </a:xfrm>
          <a:prstGeom prst="rect">
            <a:avLst/>
          </a:prstGeom>
          <a:noFill/>
          <a:ln>
            <a:solidFill>
              <a:srgbClr val="01C3C0"/>
            </a:solidFill>
          </a:ln>
        </p:spPr>
        <p:txBody>
          <a:bodyPr wrap="square" rtlCol="0" anchor="t">
            <a:spAutoFit/>
          </a:bodyPr>
          <a:p>
            <a:pPr indent="0" fontAlgn="auto">
              <a:lnSpc>
                <a:spcPts val="3760"/>
              </a:lnSpc>
            </a:pP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不适应环境，中暑晕倒；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靠意志克服</a:t>
            </a:r>
            <a:endParaRPr lang="zh-CN" altLang="en-US" sz="24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ts val="3760"/>
              </a:lnSpc>
            </a:pP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身高影响到技术动作，技术状态波动大。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稳定心态，坚持下去，取得奥运会银牌。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6598285" y="4034155"/>
            <a:ext cx="5546725" cy="2245360"/>
            <a:chOff x="10280" y="1989"/>
            <a:chExt cx="8735" cy="3536"/>
          </a:xfrm>
        </p:grpSpPr>
        <p:sp>
          <p:nvSpPr>
            <p:cNvPr id="12" name="TextBox 29"/>
            <p:cNvSpPr txBox="1"/>
            <p:nvPr>
              <p:custDataLst>
                <p:tags r:id="rId2"/>
              </p:custDataLst>
            </p:nvPr>
          </p:nvSpPr>
          <p:spPr>
            <a:xfrm>
              <a:off x="11754" y="1989"/>
              <a:ext cx="7261" cy="353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l" defTabSz="914400">
                <a:lnSpc>
                  <a:spcPct val="100000"/>
                </a:lnSpc>
              </a:pPr>
              <a:r>
                <a:rPr lang="zh-CN" sz="2800" b="1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弊：逆境会使我们受到一时的</a:t>
              </a:r>
              <a:r>
                <a:rPr lang="zh-CN" sz="2800" b="1" dirty="0">
                  <a:solidFill>
                    <a:srgbClr val="FF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挫折</a:t>
              </a:r>
              <a:r>
                <a:rPr lang="zh-CN" sz="2800" b="1" dirty="0">
                  <a:solidFill>
                    <a:srgbClr val="00B05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sz="2800" b="1" dirty="0">
                <a:solidFill>
                  <a:srgbClr val="00B05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  <a:p>
              <a:pPr algn="l" defTabSz="914400">
                <a:lnSpc>
                  <a:spcPct val="100000"/>
                </a:lnSpc>
              </a:pPr>
              <a:r>
                <a:rPr lang="zh-CN" sz="2800" b="1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利：但只要我们正确对待，就可以</a:t>
              </a:r>
              <a:r>
                <a:rPr lang="zh-CN" sz="2800" b="1" dirty="0">
                  <a:solidFill>
                    <a:srgbClr val="FF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磨炼意志，积累经验</a:t>
              </a:r>
              <a:r>
                <a:rPr lang="zh-CN" sz="2800" b="1" dirty="0">
                  <a:solidFill>
                    <a:srgbClr val="00B05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，</a:t>
              </a:r>
              <a:r>
                <a:rPr lang="zh-CN" sz="2800" b="1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促使我们</a:t>
              </a:r>
              <a:r>
                <a:rPr lang="zh-CN" sz="2800" b="1" dirty="0">
                  <a:solidFill>
                    <a:srgbClr val="FF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奋发向上。</a:t>
              </a:r>
              <a:endParaRPr lang="zh-CN" sz="2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1" name="右箭头 20"/>
            <p:cNvSpPr/>
            <p:nvPr>
              <p:custDataLst>
                <p:tags r:id="rId3"/>
              </p:custDataLst>
            </p:nvPr>
          </p:nvSpPr>
          <p:spPr>
            <a:xfrm>
              <a:off x="10280" y="3358"/>
              <a:ext cx="1588" cy="794"/>
            </a:xfrm>
            <a:prstGeom prst="rightArrow">
              <a:avLst/>
            </a:prstGeom>
            <a:solidFill>
              <a:srgbClr val="01C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>
            <p:custDataLst>
              <p:tags r:id="rId4"/>
            </p:custDataLst>
          </p:nvPr>
        </p:nvGrpSpPr>
        <p:grpSpPr>
          <a:xfrm>
            <a:off x="6525895" y="1661160"/>
            <a:ext cx="5546725" cy="1814830"/>
            <a:chOff x="10280" y="2328"/>
            <a:chExt cx="8735" cy="2858"/>
          </a:xfrm>
        </p:grpSpPr>
        <p:sp>
          <p:nvSpPr>
            <p:cNvPr id="23" name="TextBox 29"/>
            <p:cNvSpPr txBox="1"/>
            <p:nvPr>
              <p:custDataLst>
                <p:tags r:id="rId5"/>
              </p:custDataLst>
            </p:nvPr>
          </p:nvSpPr>
          <p:spPr>
            <a:xfrm>
              <a:off x="11754" y="2328"/>
              <a:ext cx="7261" cy="285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l" defTabSz="914400">
                <a:lnSpc>
                  <a:spcPct val="100000"/>
                </a:lnSpc>
              </a:pPr>
              <a:r>
                <a:rPr lang="zh-CN" sz="2800" b="1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利：顺境为人生发展提供</a:t>
              </a:r>
              <a:r>
                <a:rPr lang="zh-CN" sz="2800" b="1" dirty="0">
                  <a:solidFill>
                    <a:srgbClr val="FF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机遇和有利条件</a:t>
              </a:r>
              <a:r>
                <a:rPr lang="zh-CN" sz="2800" b="1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；</a:t>
              </a:r>
              <a:endParaRPr lang="zh-CN" sz="2800" b="1" dirty="0">
                <a:solidFill>
                  <a:srgbClr val="00B05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  <a:p>
              <a:pPr algn="l" defTabSz="914400">
                <a:lnSpc>
                  <a:spcPct val="100000"/>
                </a:lnSpc>
              </a:pPr>
              <a:r>
                <a:rPr lang="zh-CN" sz="2800" b="1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弊：但也容易使人</a:t>
              </a:r>
              <a:r>
                <a:rPr lang="zh-CN" sz="2800" b="1" dirty="0">
                  <a:solidFill>
                    <a:srgbClr val="FF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安于现状</a:t>
              </a:r>
              <a:r>
                <a:rPr lang="zh-CN" sz="2800" b="1" dirty="0">
                  <a:solidFill>
                    <a:srgbClr val="00B05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，</a:t>
              </a:r>
              <a:r>
                <a:rPr lang="zh-CN" sz="2800" b="1" dirty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缺乏危机感和奋斗的动力。</a:t>
              </a:r>
              <a:endParaRPr lang="zh-CN" sz="2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4" name="右箭头 23"/>
            <p:cNvSpPr/>
            <p:nvPr>
              <p:custDataLst>
                <p:tags r:id="rId6"/>
              </p:custDataLst>
            </p:nvPr>
          </p:nvSpPr>
          <p:spPr>
            <a:xfrm>
              <a:off x="10280" y="3358"/>
              <a:ext cx="1588" cy="794"/>
            </a:xfrm>
            <a:prstGeom prst="rightArrow">
              <a:avLst/>
            </a:prstGeom>
            <a:solidFill>
              <a:srgbClr val="01C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78460" y="1540510"/>
            <a:ext cx="6147435" cy="2052955"/>
          </a:xfrm>
          <a:prstGeom prst="rect">
            <a:avLst/>
          </a:prstGeom>
          <a:noFill/>
          <a:ln>
            <a:solidFill>
              <a:srgbClr val="01C3C0"/>
            </a:solidFill>
          </a:ln>
        </p:spPr>
        <p:txBody>
          <a:bodyPr wrap="square" rtlCol="0" anchor="t">
            <a:spAutoFit/>
          </a:bodyPr>
          <a:p>
            <a:pPr indent="0" algn="l" fontAlgn="auto">
              <a:lnSpc>
                <a:spcPts val="3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盛李豪用了不到3年时间，这样的速度让射击界所有人赞叹。他是最年轻的双金射击奥运冠军。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保持谦虚，认识到为国争光是每一位国家队运动员的使命。他明白：压力越大，越不能放弃；山峰越高，越要勇于登顶。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3570" y="320675"/>
            <a:ext cx="7464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思考：怎样正确认识顺境与逆境？</a:t>
            </a:r>
            <a:endParaRPr lang="zh-CN" altLang="en-US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  <p:bldP spid="3" grpId="0" bldLvl="0" animBg="1"/>
      <p:bldP spid="2" grpId="1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宇神PPT-1"/>
          <p:cNvGrpSpPr/>
          <p:nvPr/>
        </p:nvGrpSpPr>
        <p:grpSpPr>
          <a:xfrm>
            <a:off x="311337" y="81468"/>
            <a:ext cx="8601710" cy="759434"/>
            <a:chOff x="1285779" y="2547866"/>
            <a:chExt cx="8601710" cy="759434"/>
          </a:xfrm>
        </p:grpSpPr>
        <p:sp>
          <p:nvSpPr>
            <p:cNvPr id="11" name="宇神PPT-1-1"/>
            <p:cNvSpPr/>
            <p:nvPr/>
          </p:nvSpPr>
          <p:spPr>
            <a:xfrm>
              <a:off x="1285779" y="2547866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" name="宇神PPT-1-3"/>
            <p:cNvSpPr txBox="1"/>
            <p:nvPr/>
          </p:nvSpPr>
          <p:spPr>
            <a:xfrm>
              <a:off x="2045239" y="2665976"/>
              <a:ext cx="78422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反面案例</a:t>
              </a:r>
              <a:endParaRPr kumimoji="0" 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23" name="PPT世界-10"/>
          <p:cNvGrpSpPr/>
          <p:nvPr/>
        </p:nvGrpSpPr>
        <p:grpSpPr>
          <a:xfrm rot="0">
            <a:off x="198755" y="779145"/>
            <a:ext cx="11611610" cy="3928110"/>
            <a:chOff x="1059805" y="2021124"/>
            <a:chExt cx="10071606" cy="4009837"/>
          </a:xfrm>
        </p:grpSpPr>
        <p:sp>
          <p:nvSpPr>
            <p:cNvPr id="24" name="宇神PPT-5-1"/>
            <p:cNvSpPr/>
            <p:nvPr/>
          </p:nvSpPr>
          <p:spPr>
            <a:xfrm>
              <a:off x="1157293" y="2021124"/>
              <a:ext cx="9974117" cy="4009837"/>
            </a:xfrm>
            <a:prstGeom prst="roundRect">
              <a:avLst>
                <a:gd name="adj" fmla="val 3575"/>
              </a:avLst>
            </a:prstGeom>
            <a:gradFill>
              <a:gsLst>
                <a:gs pos="0">
                  <a:srgbClr val="F4F5F9"/>
                </a:gs>
                <a:gs pos="59000">
                  <a:schemeClr val="bg1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381000" dist="508000" dir="5400000" sx="90000" sy="9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5" name="宇神PPT-5-2"/>
            <p:cNvSpPr/>
            <p:nvPr/>
          </p:nvSpPr>
          <p:spPr>
            <a:xfrm>
              <a:off x="1059805" y="2400328"/>
              <a:ext cx="10071606" cy="32566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342900" marR="0" lvl="0" indent="-342900" algn="l" defTabSz="914400" rtl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李天一，歌唱家李双江和梦鸽之子，出身于知名艺术家庭，成长于优渥顺境。他自幼学习钢琴等才艺，年少便有诸多光环加身，本应有着光明前景。然而，年仅 17 岁时，他却与同伴在酒吧将一女子灌醉并轮奸，最终因强奸罪被判刑。与广大正处成长关键期的学生同年龄，他却因在顺境中迷失，缺乏自律与正确价值观，肆意妄为，一步步走向犯罪歧途。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5145" y="4817745"/>
            <a:ext cx="11144250" cy="1662430"/>
          </a:xfrm>
          <a:prstGeom prst="rect">
            <a:avLst/>
          </a:prstGeom>
          <a:solidFill>
            <a:srgbClr val="01C3C0"/>
          </a:solidFill>
        </p:spPr>
        <p:txBody>
          <a:bodyPr wrap="square" rtlCol="0" anchor="t">
            <a:noAutofit/>
          </a:bodyPr>
          <a:p>
            <a:pPr fontAlgn="auto">
              <a:lnSpc>
                <a:spcPts val="3980"/>
              </a:lnSpc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议学探究：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fontAlgn="auto">
              <a:lnSpc>
                <a:spcPts val="3980"/>
              </a:lnSpc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李天一案给我们带来什么警示？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fontAlgn="auto">
              <a:lnSpc>
                <a:spcPts val="3980"/>
              </a:lnSpc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结合材料分析，该如何正确对待顺境与逆境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fontAlgn="auto">
              <a:lnSpc>
                <a:spcPts val="3980"/>
              </a:lnSpc>
              <a:buFont typeface="Wingdings" panose="05000000000000000000" charset="0"/>
              <a:buChar char="u"/>
            </a:pP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宇神PPT-1"/>
          <p:cNvSpPr/>
          <p:nvPr/>
        </p:nvSpPr>
        <p:spPr>
          <a:xfrm>
            <a:off x="0" y="6408804"/>
            <a:ext cx="12191999" cy="449195"/>
          </a:xfrm>
          <a:prstGeom prst="rect">
            <a:avLst/>
          </a:prstGeom>
          <a:solidFill>
            <a:srgbClr val="01C3C0"/>
          </a:solidFill>
          <a:ln>
            <a:noFill/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grpSp>
        <p:nvGrpSpPr>
          <p:cNvPr id="8" name="宇神PPT-2"/>
          <p:cNvGrpSpPr/>
          <p:nvPr/>
        </p:nvGrpSpPr>
        <p:grpSpPr>
          <a:xfrm rot="0">
            <a:off x="259267" y="297368"/>
            <a:ext cx="7873365" cy="759434"/>
            <a:chOff x="1285779" y="5130616"/>
            <a:chExt cx="7873365" cy="759434"/>
          </a:xfrm>
        </p:grpSpPr>
        <p:sp>
          <p:nvSpPr>
            <p:cNvPr id="9" name="宇神PPT-2-1"/>
            <p:cNvSpPr/>
            <p:nvPr/>
          </p:nvSpPr>
          <p:spPr>
            <a:xfrm>
              <a:off x="1285779" y="5130616"/>
              <a:ext cx="759434" cy="75943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1" name="宇神PPT-2-3"/>
            <p:cNvSpPr txBox="1"/>
            <p:nvPr/>
          </p:nvSpPr>
          <p:spPr>
            <a:xfrm>
              <a:off x="1856644" y="5263331"/>
              <a:ext cx="73025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（二）正确对待顺境与逆境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13" name="宇神PPT-3"/>
          <p:cNvGrpSpPr/>
          <p:nvPr/>
        </p:nvGrpSpPr>
        <p:grpSpPr>
          <a:xfrm>
            <a:off x="539115" y="1345565"/>
            <a:ext cx="11120755" cy="4645025"/>
            <a:chOff x="403588" y="1931886"/>
            <a:chExt cx="10507980" cy="3108502"/>
          </a:xfrm>
        </p:grpSpPr>
        <p:sp>
          <p:nvSpPr>
            <p:cNvPr id="14" name="宇神PPT-3-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03588" y="1931886"/>
              <a:ext cx="10507980" cy="3108502"/>
            </a:xfrm>
            <a:prstGeom prst="roundRect">
              <a:avLst>
                <a:gd name="adj" fmla="val 9456"/>
              </a:avLst>
            </a:prstGeom>
            <a:solidFill>
              <a:schemeClr val="bg1"/>
            </a:solidFill>
            <a:ln>
              <a:solidFill>
                <a:srgbClr val="01C3C0">
                  <a:alpha val="50000"/>
                </a:srgbClr>
              </a:solidFill>
            </a:ln>
            <a:effectLst>
              <a:outerShdw blurRad="177800" dist="12700" dir="2700000" algn="tl" rotWithShape="0">
                <a:schemeClr val="accent1">
                  <a:lumMod val="40000"/>
                  <a:lumOff val="6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grpSp>
          <p:nvGrpSpPr>
            <p:cNvPr id="15" name="PPT世界-14"/>
            <p:cNvGrpSpPr/>
            <p:nvPr/>
          </p:nvGrpSpPr>
          <p:grpSpPr>
            <a:xfrm>
              <a:off x="468246" y="2061455"/>
              <a:ext cx="10371178" cy="2934272"/>
              <a:chOff x="-329625" y="1606276"/>
              <a:chExt cx="10371178" cy="2934272"/>
            </a:xfrm>
          </p:grpSpPr>
          <p:sp>
            <p:nvSpPr>
              <p:cNvPr id="17" name="宇神PPT-3-2"/>
              <p:cNvSpPr txBox="1"/>
              <p:nvPr/>
            </p:nvSpPr>
            <p:spPr>
              <a:xfrm>
                <a:off x="1440405" y="1606276"/>
                <a:ext cx="6201706" cy="390528"/>
              </a:xfrm>
              <a:prstGeom prst="rect">
                <a:avLst/>
              </a:prstGeom>
              <a:solidFill>
                <a:srgbClr val="01C3C0"/>
              </a:solidFill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sz="3200" b="1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思源黑体 CN Regular" panose="020B0500000000000000" charset="-122"/>
                  </a:rPr>
                  <a:t>3.正确认识和对待顺境与逆境</a:t>
                </a:r>
                <a:endParaRPr sz="3200" b="1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CN Regular" panose="020B0500000000000000" charset="-122"/>
                </a:endParaRPr>
              </a:p>
            </p:txBody>
          </p:sp>
          <p:sp>
            <p:nvSpPr>
              <p:cNvPr id="18" name="宇神PPT-3-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  <p:cNvSpPr/>
              <p:nvPr/>
            </p:nvSpPr>
            <p:spPr>
              <a:xfrm>
                <a:off x="-329625" y="2052472"/>
                <a:ext cx="10371178" cy="248807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在顺境中：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要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居安思危、有忧患意识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，善于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抓住机遇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，促进自身发展；如果安逸懈怠、不思进取，就会出现逆境。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在逆境中：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不要消极悲观、畏难退缩、自暴自弃，而要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冷静思考、善于反思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，以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乐观向上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的心态勇于面对困难，应对挫折，从而度过逆境，迎来顺境。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sp>
        <p:nvSpPr>
          <p:cNvPr id="6" name="图形 3"/>
          <p:cNvSpPr/>
          <p:nvPr>
            <p:custDataLst>
              <p:tags r:id="rId1"/>
            </p:custDataLst>
          </p:nvPr>
        </p:nvSpPr>
        <p:spPr>
          <a:xfrm>
            <a:off x="1857375" y="805180"/>
            <a:ext cx="4602480" cy="3586480"/>
          </a:xfrm>
          <a:custGeom>
            <a:avLst/>
            <a:gdLst>
              <a:gd name="connsiteX0" fmla="*/ 0 w 5656607"/>
              <a:gd name="connsiteY0" fmla="*/ 298931 h 4934454"/>
              <a:gd name="connsiteX1" fmla="*/ 0 w 5656607"/>
              <a:gd name="connsiteY1" fmla="*/ 4635524 h 4934454"/>
              <a:gd name="connsiteX2" fmla="*/ 312591 w 5656607"/>
              <a:gd name="connsiteY2" fmla="*/ 4934455 h 4934454"/>
              <a:gd name="connsiteX3" fmla="*/ 4364164 w 5656607"/>
              <a:gd name="connsiteY3" fmla="*/ 4934455 h 4934454"/>
              <a:gd name="connsiteX4" fmla="*/ 4669709 w 5656607"/>
              <a:gd name="connsiteY4" fmla="*/ 4698646 h 4934454"/>
              <a:gd name="connsiteX5" fmla="*/ 5649438 w 5656607"/>
              <a:gd name="connsiteY5" fmla="*/ 362058 h 4934454"/>
              <a:gd name="connsiteX6" fmla="*/ 5343892 w 5656607"/>
              <a:gd name="connsiteY6" fmla="*/ 0 h 4934454"/>
              <a:gd name="connsiteX7" fmla="*/ 312591 w 5656607"/>
              <a:gd name="connsiteY7" fmla="*/ 0 h 4934454"/>
              <a:gd name="connsiteX8" fmla="*/ 0 w 5656607"/>
              <a:gd name="connsiteY8" fmla="*/ 298931 h 493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6607" h="4934454">
                <a:moveTo>
                  <a:pt x="0" y="298931"/>
                </a:moveTo>
                <a:lnTo>
                  <a:pt x="0" y="4635524"/>
                </a:lnTo>
                <a:cubicBezTo>
                  <a:pt x="0" y="4800617"/>
                  <a:pt x="139952" y="4934455"/>
                  <a:pt x="312591" y="4934455"/>
                </a:cubicBezTo>
                <a:lnTo>
                  <a:pt x="4364164" y="4934455"/>
                </a:lnTo>
                <a:cubicBezTo>
                  <a:pt x="4511369" y="4934455"/>
                  <a:pt x="4638625" y="4836244"/>
                  <a:pt x="4669709" y="4698646"/>
                </a:cubicBezTo>
                <a:lnTo>
                  <a:pt x="5649438" y="362058"/>
                </a:lnTo>
                <a:cubicBezTo>
                  <a:pt x="5691506" y="175836"/>
                  <a:pt x="5543119" y="0"/>
                  <a:pt x="5343892" y="0"/>
                </a:cubicBezTo>
                <a:lnTo>
                  <a:pt x="312591" y="0"/>
                </a:lnTo>
                <a:cubicBezTo>
                  <a:pt x="139952" y="0"/>
                  <a:pt x="0" y="133836"/>
                  <a:pt x="0" y="298931"/>
                </a:cubicBezTo>
                <a:close/>
              </a:path>
            </a:pathLst>
          </a:custGeom>
          <a:solidFill>
            <a:srgbClr val="01C3C0"/>
          </a:solidFill>
          <a:ln w="6243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8" name="图形 1"/>
          <p:cNvSpPr/>
          <p:nvPr>
            <p:custDataLst>
              <p:tags r:id="rId2"/>
            </p:custDataLst>
          </p:nvPr>
        </p:nvSpPr>
        <p:spPr>
          <a:xfrm flipH="1" flipV="1">
            <a:off x="5980430" y="805180"/>
            <a:ext cx="4602480" cy="3581400"/>
          </a:xfrm>
          <a:custGeom>
            <a:avLst/>
            <a:gdLst>
              <a:gd name="connsiteX0" fmla="*/ 0 w 5656607"/>
              <a:gd name="connsiteY0" fmla="*/ 298931 h 4934454"/>
              <a:gd name="connsiteX1" fmla="*/ 0 w 5656607"/>
              <a:gd name="connsiteY1" fmla="*/ 4635524 h 4934454"/>
              <a:gd name="connsiteX2" fmla="*/ 312591 w 5656607"/>
              <a:gd name="connsiteY2" fmla="*/ 4934455 h 4934454"/>
              <a:gd name="connsiteX3" fmla="*/ 4364164 w 5656607"/>
              <a:gd name="connsiteY3" fmla="*/ 4934455 h 4934454"/>
              <a:gd name="connsiteX4" fmla="*/ 4669709 w 5656607"/>
              <a:gd name="connsiteY4" fmla="*/ 4698646 h 4934454"/>
              <a:gd name="connsiteX5" fmla="*/ 5649438 w 5656607"/>
              <a:gd name="connsiteY5" fmla="*/ 362058 h 4934454"/>
              <a:gd name="connsiteX6" fmla="*/ 5343892 w 5656607"/>
              <a:gd name="connsiteY6" fmla="*/ 0 h 4934454"/>
              <a:gd name="connsiteX7" fmla="*/ 312591 w 5656607"/>
              <a:gd name="connsiteY7" fmla="*/ 0 h 4934454"/>
              <a:gd name="connsiteX8" fmla="*/ 0 w 5656607"/>
              <a:gd name="connsiteY8" fmla="*/ 298931 h 493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6607" h="4934454">
                <a:moveTo>
                  <a:pt x="0" y="298931"/>
                </a:moveTo>
                <a:lnTo>
                  <a:pt x="0" y="4635524"/>
                </a:lnTo>
                <a:cubicBezTo>
                  <a:pt x="0" y="4800617"/>
                  <a:pt x="139952" y="4934455"/>
                  <a:pt x="312591" y="4934455"/>
                </a:cubicBezTo>
                <a:lnTo>
                  <a:pt x="4364164" y="4934455"/>
                </a:lnTo>
                <a:cubicBezTo>
                  <a:pt x="4511369" y="4934455"/>
                  <a:pt x="4638625" y="4836244"/>
                  <a:pt x="4669709" y="4698646"/>
                </a:cubicBezTo>
                <a:lnTo>
                  <a:pt x="5649438" y="362058"/>
                </a:lnTo>
                <a:cubicBezTo>
                  <a:pt x="5691506" y="175836"/>
                  <a:pt x="5543119" y="0"/>
                  <a:pt x="5343892" y="0"/>
                </a:cubicBezTo>
                <a:lnTo>
                  <a:pt x="312591" y="0"/>
                </a:lnTo>
                <a:cubicBezTo>
                  <a:pt x="139952" y="0"/>
                  <a:pt x="0" y="133836"/>
                  <a:pt x="0" y="298931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  <a:alpha val="20000"/>
            </a:schemeClr>
          </a:solidFill>
          <a:ln w="6243" cap="flat">
            <a:noFill/>
            <a:prstDash val="solid"/>
            <a:miter/>
          </a:ln>
        </p:spPr>
        <p:txBody>
          <a:bodyPr rtlCol="0" anchor="ctr"/>
          <a:p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2073910" y="1932940"/>
            <a:ext cx="3734435" cy="2586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有人希望人生能够一帆风顺，认为顺境更有利于出人才！</a:t>
            </a:r>
            <a:endParaRPr lang="zh-CN" altLang="en-US" sz="320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6460490" y="1932940"/>
            <a:ext cx="4123055" cy="2586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ln>
                  <a:noFill/>
                  <a:prstDash val="sysDot"/>
                </a:ln>
                <a:latin typeface="+mn-ea"/>
                <a:cs typeface="+mn-ea"/>
              </a:rPr>
              <a:t>  </a:t>
            </a:r>
            <a:r>
              <a:rPr lang="zh-CN" altLang="en-US" sz="3200" dirty="0">
                <a:ln>
                  <a:noFill/>
                  <a:prstDash val="sysDot"/>
                </a:ln>
                <a:latin typeface="+mn-ea"/>
                <a:cs typeface="+mn-ea"/>
              </a:rPr>
              <a:t>有人认为：逆境之下的涅槃重生，对人生能起到正面的积极作用！</a:t>
            </a:r>
            <a:endParaRPr lang="zh-CN" altLang="en-US" sz="3200" dirty="0">
              <a:ln>
                <a:noFill/>
                <a:prstDash val="sysDot"/>
              </a:ln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2157538" y="1168365"/>
            <a:ext cx="2763863" cy="687383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5400" b="1">
                <a:solidFill>
                  <a:srgbClr val="FFFFFF"/>
                </a:solidFill>
                <a:latin typeface="+mn-ea"/>
                <a:cs typeface="+mn-ea"/>
              </a:rPr>
              <a:t>01   </a:t>
            </a:r>
            <a:r>
              <a:rPr lang="zh-CN" altLang="en-US" sz="5400" b="1">
                <a:solidFill>
                  <a:schemeClr val="bg1"/>
                </a:solidFill>
                <a:latin typeface="+mn-ea"/>
                <a:cs typeface="+mn-ea"/>
              </a:rPr>
              <a:t>顺境</a:t>
            </a:r>
            <a:endParaRPr lang="zh-CN" altLang="en-US" sz="5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7569393" y="1168365"/>
            <a:ext cx="2765146" cy="687383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altLang="zh-CN" sz="5400" b="1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sz="5400" b="1">
                <a:solidFill>
                  <a:srgbClr val="C00000"/>
                </a:solidFill>
                <a:latin typeface="+mn-ea"/>
                <a:cs typeface="+mn-ea"/>
              </a:rPr>
              <a:t>  </a:t>
            </a:r>
            <a:r>
              <a:rPr lang="zh-CN" altLang="en-US" sz="5400" b="1">
                <a:solidFill>
                  <a:schemeClr val="tx1"/>
                </a:solidFill>
                <a:latin typeface="+mn-ea"/>
                <a:cs typeface="+mn-ea"/>
              </a:rPr>
              <a:t>逆境</a:t>
            </a:r>
            <a:r>
              <a:rPr lang="en-US" altLang="zh-CN" sz="5400" b="1">
                <a:solidFill>
                  <a:schemeClr val="tx1"/>
                </a:solidFill>
                <a:latin typeface="+mn-ea"/>
                <a:cs typeface="+mn-ea"/>
              </a:rPr>
              <a:t>  02</a:t>
            </a:r>
            <a:endParaRPr lang="zh-CN" altLang="en-US" sz="54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7" name="图形 1" descr="讲台"/>
          <p:cNvSpPr/>
          <p:nvPr>
            <p:custDataLst>
              <p:tags r:id="rId7"/>
            </p:custDataLst>
          </p:nvPr>
        </p:nvSpPr>
        <p:spPr>
          <a:xfrm>
            <a:off x="5293620" y="1449508"/>
            <a:ext cx="438357" cy="588647"/>
          </a:xfrm>
          <a:custGeom>
            <a:avLst/>
            <a:gdLst>
              <a:gd name="connsiteX0" fmla="*/ 340425 w 680762"/>
              <a:gd name="connsiteY0" fmla="*/ 241592 h 914161"/>
              <a:gd name="connsiteX1" fmla="*/ 461221 w 680762"/>
              <a:gd name="connsiteY1" fmla="*/ 120796 h 914161"/>
              <a:gd name="connsiteX2" fmla="*/ 340425 w 680762"/>
              <a:gd name="connsiteY2" fmla="*/ 0 h 914161"/>
              <a:gd name="connsiteX3" fmla="*/ 219629 w 680762"/>
              <a:gd name="connsiteY3" fmla="*/ 120796 h 914161"/>
              <a:gd name="connsiteX4" fmla="*/ 340425 w 680762"/>
              <a:gd name="connsiteY4" fmla="*/ 241592 h 914161"/>
              <a:gd name="connsiteX5" fmla="*/ 403731 w 680762"/>
              <a:gd name="connsiteY5" fmla="*/ 95734 h 914161"/>
              <a:gd name="connsiteX6" fmla="*/ 408510 w 680762"/>
              <a:gd name="connsiteY6" fmla="*/ 120796 h 914161"/>
              <a:gd name="connsiteX7" fmla="*/ 403731 w 680762"/>
              <a:gd name="connsiteY7" fmla="*/ 145858 h 914161"/>
              <a:gd name="connsiteX8" fmla="*/ 388568 w 680762"/>
              <a:gd name="connsiteY8" fmla="*/ 168939 h 914161"/>
              <a:gd name="connsiteX9" fmla="*/ 365489 w 680762"/>
              <a:gd name="connsiteY9" fmla="*/ 184100 h 914161"/>
              <a:gd name="connsiteX10" fmla="*/ 340425 w 680762"/>
              <a:gd name="connsiteY10" fmla="*/ 188881 h 914161"/>
              <a:gd name="connsiteX11" fmla="*/ 315361 w 680762"/>
              <a:gd name="connsiteY11" fmla="*/ 184100 h 914161"/>
              <a:gd name="connsiteX12" fmla="*/ 292282 w 680762"/>
              <a:gd name="connsiteY12" fmla="*/ 168939 h 914161"/>
              <a:gd name="connsiteX13" fmla="*/ 277119 w 680762"/>
              <a:gd name="connsiteY13" fmla="*/ 145858 h 914161"/>
              <a:gd name="connsiteX14" fmla="*/ 272340 w 680762"/>
              <a:gd name="connsiteY14" fmla="*/ 120796 h 914161"/>
              <a:gd name="connsiteX15" fmla="*/ 277119 w 680762"/>
              <a:gd name="connsiteY15" fmla="*/ 95734 h 914161"/>
              <a:gd name="connsiteX16" fmla="*/ 292282 w 680762"/>
              <a:gd name="connsiteY16" fmla="*/ 72652 h 914161"/>
              <a:gd name="connsiteX17" fmla="*/ 315361 w 680762"/>
              <a:gd name="connsiteY17" fmla="*/ 57491 h 914161"/>
              <a:gd name="connsiteX18" fmla="*/ 340425 w 680762"/>
              <a:gd name="connsiteY18" fmla="*/ 52711 h 914161"/>
              <a:gd name="connsiteX19" fmla="*/ 365489 w 680762"/>
              <a:gd name="connsiteY19" fmla="*/ 57491 h 914161"/>
              <a:gd name="connsiteX20" fmla="*/ 388568 w 680762"/>
              <a:gd name="connsiteY20" fmla="*/ 72652 h 914161"/>
              <a:gd name="connsiteX21" fmla="*/ 403731 w 680762"/>
              <a:gd name="connsiteY21" fmla="*/ 95734 h 914161"/>
              <a:gd name="connsiteX22" fmla="*/ 168633 w 680762"/>
              <a:gd name="connsiteY22" fmla="*/ 356838 h 914161"/>
              <a:gd name="connsiteX23" fmla="*/ 155981 w 680762"/>
              <a:gd name="connsiteY23" fmla="*/ 399947 h 914161"/>
              <a:gd name="connsiteX24" fmla="*/ 52373 w 680762"/>
              <a:gd name="connsiteY24" fmla="*/ 399947 h 914161"/>
              <a:gd name="connsiteX25" fmla="*/ -1 w 680762"/>
              <a:gd name="connsiteY25" fmla="*/ 452320 h 914161"/>
              <a:gd name="connsiteX26" fmla="*/ 52373 w 680762"/>
              <a:gd name="connsiteY26" fmla="*/ 504693 h 914161"/>
              <a:gd name="connsiteX27" fmla="*/ 103017 w 680762"/>
              <a:gd name="connsiteY27" fmla="*/ 504693 h 914161"/>
              <a:gd name="connsiteX28" fmla="*/ 135696 w 680762"/>
              <a:gd name="connsiteY28" fmla="*/ 861784 h 914161"/>
              <a:gd name="connsiteX29" fmla="*/ 78561 w 680762"/>
              <a:gd name="connsiteY29" fmla="*/ 861784 h 914161"/>
              <a:gd name="connsiteX30" fmla="*/ 52374 w 680762"/>
              <a:gd name="connsiteY30" fmla="*/ 887972 h 914161"/>
              <a:gd name="connsiteX31" fmla="*/ 78561 w 680762"/>
              <a:gd name="connsiteY31" fmla="*/ 914161 h 914161"/>
              <a:gd name="connsiteX32" fmla="*/ 140489 w 680762"/>
              <a:gd name="connsiteY32" fmla="*/ 914161 h 914161"/>
              <a:gd name="connsiteX33" fmla="*/ 538614 w 680762"/>
              <a:gd name="connsiteY33" fmla="*/ 914161 h 914161"/>
              <a:gd name="connsiteX34" fmla="*/ 602298 w 680762"/>
              <a:gd name="connsiteY34" fmla="*/ 914161 h 914161"/>
              <a:gd name="connsiteX35" fmla="*/ 628486 w 680762"/>
              <a:gd name="connsiteY35" fmla="*/ 887972 h 914161"/>
              <a:gd name="connsiteX36" fmla="*/ 602298 w 680762"/>
              <a:gd name="connsiteY36" fmla="*/ 861784 h 914161"/>
              <a:gd name="connsiteX37" fmla="*/ 543406 w 680762"/>
              <a:gd name="connsiteY37" fmla="*/ 861784 h 914161"/>
              <a:gd name="connsiteX38" fmla="*/ 576083 w 680762"/>
              <a:gd name="connsiteY38" fmla="*/ 504693 h 914161"/>
              <a:gd name="connsiteX39" fmla="*/ 628390 w 680762"/>
              <a:gd name="connsiteY39" fmla="*/ 504693 h 914161"/>
              <a:gd name="connsiteX40" fmla="*/ 680762 w 680762"/>
              <a:gd name="connsiteY40" fmla="*/ 452320 h 914161"/>
              <a:gd name="connsiteX41" fmla="*/ 628390 w 680762"/>
              <a:gd name="connsiteY41" fmla="*/ 399947 h 914161"/>
              <a:gd name="connsiteX42" fmla="*/ 527527 w 680762"/>
              <a:gd name="connsiteY42" fmla="*/ 399947 h 914161"/>
              <a:gd name="connsiteX43" fmla="*/ 514872 w 680762"/>
              <a:gd name="connsiteY43" fmla="*/ 356838 h 914161"/>
              <a:gd name="connsiteX44" fmla="*/ 474429 w 680762"/>
              <a:gd name="connsiteY44" fmla="*/ 298512 h 914161"/>
              <a:gd name="connsiteX45" fmla="*/ 341751 w 680762"/>
              <a:gd name="connsiteY45" fmla="*/ 245037 h 914161"/>
              <a:gd name="connsiteX46" fmla="*/ 209075 w 680762"/>
              <a:gd name="connsiteY46" fmla="*/ 298512 h 914161"/>
              <a:gd name="connsiteX47" fmla="*/ 168633 w 680762"/>
              <a:gd name="connsiteY47" fmla="*/ 356838 h 914161"/>
              <a:gd name="connsiteX48" fmla="*/ 474060 w 680762"/>
              <a:gd name="connsiteY48" fmla="*/ 399947 h 914161"/>
              <a:gd name="connsiteX49" fmla="*/ 209446 w 680762"/>
              <a:gd name="connsiteY49" fmla="*/ 399947 h 914161"/>
              <a:gd name="connsiteX50" fmla="*/ 245813 w 680762"/>
              <a:gd name="connsiteY50" fmla="*/ 336312 h 914161"/>
              <a:gd name="connsiteX51" fmla="*/ 341751 w 680762"/>
              <a:gd name="connsiteY51" fmla="*/ 297748 h 914161"/>
              <a:gd name="connsiteX52" fmla="*/ 437694 w 680762"/>
              <a:gd name="connsiteY52" fmla="*/ 336312 h 914161"/>
              <a:gd name="connsiteX53" fmla="*/ 474060 w 680762"/>
              <a:gd name="connsiteY53" fmla="*/ 399947 h 914161"/>
              <a:gd name="connsiteX54" fmla="*/ 151187 w 680762"/>
              <a:gd name="connsiteY54" fmla="*/ 452654 h 914161"/>
              <a:gd name="connsiteX55" fmla="*/ 527914 w 680762"/>
              <a:gd name="connsiteY55" fmla="*/ 452654 h 914161"/>
              <a:gd name="connsiteX56" fmla="*/ 490506 w 680762"/>
              <a:gd name="connsiteY56" fmla="*/ 861450 h 914161"/>
              <a:gd name="connsiteX57" fmla="*/ 188597 w 680762"/>
              <a:gd name="connsiteY57" fmla="*/ 861450 h 914161"/>
              <a:gd name="connsiteX58" fmla="*/ 151187 w 680762"/>
              <a:gd name="connsiteY58" fmla="*/ 452654 h 914161"/>
              <a:gd name="connsiteX59" fmla="*/ 245374 w 680762"/>
              <a:gd name="connsiteY59" fmla="*/ 499931 h 914161"/>
              <a:gd name="connsiteX60" fmla="*/ 219018 w 680762"/>
              <a:gd name="connsiteY60" fmla="*/ 526287 h 914161"/>
              <a:gd name="connsiteX61" fmla="*/ 245374 w 680762"/>
              <a:gd name="connsiteY61" fmla="*/ 552642 h 914161"/>
              <a:gd name="connsiteX62" fmla="*/ 430723 w 680762"/>
              <a:gd name="connsiteY62" fmla="*/ 552642 h 914161"/>
              <a:gd name="connsiteX63" fmla="*/ 457079 w 680762"/>
              <a:gd name="connsiteY63" fmla="*/ 526287 h 914161"/>
              <a:gd name="connsiteX64" fmla="*/ 430723 w 680762"/>
              <a:gd name="connsiteY64" fmla="*/ 499931 h 914161"/>
              <a:gd name="connsiteX65" fmla="*/ 245374 w 680762"/>
              <a:gd name="connsiteY65" fmla="*/ 499931 h 91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80762" h="914161">
                <a:moveTo>
                  <a:pt x="340425" y="241592"/>
                </a:moveTo>
                <a:cubicBezTo>
                  <a:pt x="407139" y="241592"/>
                  <a:pt x="461221" y="187510"/>
                  <a:pt x="461221" y="120796"/>
                </a:cubicBezTo>
                <a:cubicBezTo>
                  <a:pt x="461221" y="54082"/>
                  <a:pt x="407139" y="0"/>
                  <a:pt x="340425" y="0"/>
                </a:cubicBezTo>
                <a:cubicBezTo>
                  <a:pt x="273710" y="0"/>
                  <a:pt x="219629" y="54082"/>
                  <a:pt x="219629" y="120796"/>
                </a:cubicBezTo>
                <a:cubicBezTo>
                  <a:pt x="219629" y="187510"/>
                  <a:pt x="273710" y="241592"/>
                  <a:pt x="340425" y="241592"/>
                </a:cubicBezTo>
                <a:moveTo>
                  <a:pt x="403731" y="95734"/>
                </a:moveTo>
                <a:cubicBezTo>
                  <a:pt x="406915" y="103784"/>
                  <a:pt x="408510" y="112138"/>
                  <a:pt x="408510" y="120796"/>
                </a:cubicBezTo>
                <a:cubicBezTo>
                  <a:pt x="408510" y="129454"/>
                  <a:pt x="406915" y="137807"/>
                  <a:pt x="403731" y="145858"/>
                </a:cubicBezTo>
                <a:cubicBezTo>
                  <a:pt x="400269" y="154598"/>
                  <a:pt x="395214" y="162292"/>
                  <a:pt x="388568" y="168939"/>
                </a:cubicBezTo>
                <a:cubicBezTo>
                  <a:pt x="381922" y="175587"/>
                  <a:pt x="374226" y="180640"/>
                  <a:pt x="365489" y="184100"/>
                </a:cubicBezTo>
                <a:cubicBezTo>
                  <a:pt x="357437" y="187287"/>
                  <a:pt x="349083" y="188881"/>
                  <a:pt x="340425" y="188881"/>
                </a:cubicBezTo>
                <a:cubicBezTo>
                  <a:pt x="331767" y="188881"/>
                  <a:pt x="323412" y="187287"/>
                  <a:pt x="315361" y="184100"/>
                </a:cubicBezTo>
                <a:cubicBezTo>
                  <a:pt x="306624" y="180640"/>
                  <a:pt x="298928" y="175587"/>
                  <a:pt x="292282" y="168939"/>
                </a:cubicBezTo>
                <a:cubicBezTo>
                  <a:pt x="285636" y="162292"/>
                  <a:pt x="280580" y="154598"/>
                  <a:pt x="277119" y="145858"/>
                </a:cubicBezTo>
                <a:cubicBezTo>
                  <a:pt x="273934" y="137807"/>
                  <a:pt x="272340" y="129454"/>
                  <a:pt x="272340" y="120796"/>
                </a:cubicBezTo>
                <a:cubicBezTo>
                  <a:pt x="272340" y="112138"/>
                  <a:pt x="273934" y="103784"/>
                  <a:pt x="277119" y="95734"/>
                </a:cubicBezTo>
                <a:cubicBezTo>
                  <a:pt x="280580" y="86994"/>
                  <a:pt x="285636" y="79300"/>
                  <a:pt x="292282" y="72652"/>
                </a:cubicBezTo>
                <a:cubicBezTo>
                  <a:pt x="298928" y="66005"/>
                  <a:pt x="306624" y="60951"/>
                  <a:pt x="315361" y="57491"/>
                </a:cubicBezTo>
                <a:cubicBezTo>
                  <a:pt x="323412" y="54304"/>
                  <a:pt x="331767" y="52711"/>
                  <a:pt x="340425" y="52711"/>
                </a:cubicBezTo>
                <a:cubicBezTo>
                  <a:pt x="349083" y="52711"/>
                  <a:pt x="357437" y="54304"/>
                  <a:pt x="365489" y="57491"/>
                </a:cubicBezTo>
                <a:cubicBezTo>
                  <a:pt x="374226" y="60951"/>
                  <a:pt x="381922" y="66005"/>
                  <a:pt x="388568" y="72652"/>
                </a:cubicBezTo>
                <a:cubicBezTo>
                  <a:pt x="395214" y="79300"/>
                  <a:pt x="400269" y="86994"/>
                  <a:pt x="403731" y="95734"/>
                </a:cubicBezTo>
                <a:moveTo>
                  <a:pt x="168633" y="356838"/>
                </a:moveTo>
                <a:cubicBezTo>
                  <a:pt x="162555" y="370802"/>
                  <a:pt x="158338" y="385175"/>
                  <a:pt x="155981" y="399947"/>
                </a:cubicBezTo>
                <a:lnTo>
                  <a:pt x="52373" y="399947"/>
                </a:lnTo>
                <a:cubicBezTo>
                  <a:pt x="23448" y="399947"/>
                  <a:pt x="-1" y="423395"/>
                  <a:pt x="-1" y="452320"/>
                </a:cubicBezTo>
                <a:cubicBezTo>
                  <a:pt x="-1" y="481245"/>
                  <a:pt x="23448" y="504693"/>
                  <a:pt x="52373" y="504693"/>
                </a:cubicBezTo>
                <a:lnTo>
                  <a:pt x="103017" y="504693"/>
                </a:lnTo>
                <a:lnTo>
                  <a:pt x="135696" y="861784"/>
                </a:lnTo>
                <a:lnTo>
                  <a:pt x="78561" y="861784"/>
                </a:lnTo>
                <a:cubicBezTo>
                  <a:pt x="64098" y="861784"/>
                  <a:pt x="52374" y="873512"/>
                  <a:pt x="52374" y="887972"/>
                </a:cubicBezTo>
                <a:cubicBezTo>
                  <a:pt x="52374" y="902437"/>
                  <a:pt x="64098" y="914161"/>
                  <a:pt x="78561" y="914161"/>
                </a:cubicBezTo>
                <a:lnTo>
                  <a:pt x="140489" y="914161"/>
                </a:lnTo>
                <a:lnTo>
                  <a:pt x="538614" y="914161"/>
                </a:lnTo>
                <a:lnTo>
                  <a:pt x="602298" y="914161"/>
                </a:lnTo>
                <a:cubicBezTo>
                  <a:pt x="616762" y="914161"/>
                  <a:pt x="628486" y="902437"/>
                  <a:pt x="628486" y="887972"/>
                </a:cubicBezTo>
                <a:cubicBezTo>
                  <a:pt x="628486" y="873512"/>
                  <a:pt x="616762" y="861784"/>
                  <a:pt x="602298" y="861784"/>
                </a:cubicBezTo>
                <a:lnTo>
                  <a:pt x="543406" y="861784"/>
                </a:lnTo>
                <a:lnTo>
                  <a:pt x="576083" y="504693"/>
                </a:lnTo>
                <a:lnTo>
                  <a:pt x="628390" y="504693"/>
                </a:lnTo>
                <a:cubicBezTo>
                  <a:pt x="657315" y="504693"/>
                  <a:pt x="680762" y="481245"/>
                  <a:pt x="680762" y="452320"/>
                </a:cubicBezTo>
                <a:cubicBezTo>
                  <a:pt x="680762" y="423395"/>
                  <a:pt x="657315" y="399947"/>
                  <a:pt x="628390" y="399947"/>
                </a:cubicBezTo>
                <a:lnTo>
                  <a:pt x="527527" y="399947"/>
                </a:lnTo>
                <a:cubicBezTo>
                  <a:pt x="525168" y="385175"/>
                  <a:pt x="520951" y="370802"/>
                  <a:pt x="514872" y="356838"/>
                </a:cubicBezTo>
                <a:cubicBezTo>
                  <a:pt x="505309" y="334867"/>
                  <a:pt x="491828" y="315423"/>
                  <a:pt x="474429" y="298512"/>
                </a:cubicBezTo>
                <a:cubicBezTo>
                  <a:pt x="437751" y="262862"/>
                  <a:pt x="393527" y="245037"/>
                  <a:pt x="341751" y="245037"/>
                </a:cubicBezTo>
                <a:cubicBezTo>
                  <a:pt x="289980" y="245037"/>
                  <a:pt x="245756" y="262862"/>
                  <a:pt x="209075" y="298512"/>
                </a:cubicBezTo>
                <a:cubicBezTo>
                  <a:pt x="191676" y="315423"/>
                  <a:pt x="178195" y="334867"/>
                  <a:pt x="168633" y="356838"/>
                </a:cubicBezTo>
                <a:moveTo>
                  <a:pt x="474060" y="399947"/>
                </a:moveTo>
                <a:lnTo>
                  <a:pt x="209446" y="399947"/>
                </a:lnTo>
                <a:cubicBezTo>
                  <a:pt x="214688" y="375990"/>
                  <a:pt x="226811" y="354783"/>
                  <a:pt x="245813" y="336312"/>
                </a:cubicBezTo>
                <a:cubicBezTo>
                  <a:pt x="272265" y="310602"/>
                  <a:pt x="304243" y="297748"/>
                  <a:pt x="341751" y="297748"/>
                </a:cubicBezTo>
                <a:cubicBezTo>
                  <a:pt x="379260" y="297748"/>
                  <a:pt x="411242" y="310602"/>
                  <a:pt x="437694" y="336312"/>
                </a:cubicBezTo>
                <a:cubicBezTo>
                  <a:pt x="456697" y="354783"/>
                  <a:pt x="468820" y="375990"/>
                  <a:pt x="474060" y="399947"/>
                </a:cubicBezTo>
                <a:moveTo>
                  <a:pt x="151187" y="452654"/>
                </a:moveTo>
                <a:lnTo>
                  <a:pt x="527914" y="452654"/>
                </a:lnTo>
                <a:lnTo>
                  <a:pt x="490506" y="861450"/>
                </a:lnTo>
                <a:lnTo>
                  <a:pt x="188597" y="861450"/>
                </a:lnTo>
                <a:lnTo>
                  <a:pt x="151187" y="452654"/>
                </a:lnTo>
                <a:moveTo>
                  <a:pt x="245374" y="499931"/>
                </a:moveTo>
                <a:cubicBezTo>
                  <a:pt x="230817" y="499931"/>
                  <a:pt x="219018" y="511730"/>
                  <a:pt x="219018" y="526287"/>
                </a:cubicBezTo>
                <a:cubicBezTo>
                  <a:pt x="219018" y="540844"/>
                  <a:pt x="230817" y="552642"/>
                  <a:pt x="245374" y="552642"/>
                </a:cubicBezTo>
                <a:lnTo>
                  <a:pt x="430723" y="552642"/>
                </a:lnTo>
                <a:cubicBezTo>
                  <a:pt x="445280" y="552642"/>
                  <a:pt x="457079" y="540844"/>
                  <a:pt x="457079" y="526287"/>
                </a:cubicBezTo>
                <a:cubicBezTo>
                  <a:pt x="457079" y="511730"/>
                  <a:pt x="445280" y="499931"/>
                  <a:pt x="430723" y="499931"/>
                </a:cubicBezTo>
                <a:lnTo>
                  <a:pt x="245374" y="499931"/>
                </a:lnTo>
              </a:path>
            </a:pathLst>
          </a:custGeom>
          <a:solidFill>
            <a:srgbClr val="FFFFFF"/>
          </a:solidFill>
          <a:ln w="4393" cap="sq">
            <a:noFill/>
            <a:prstDash val="solid"/>
            <a:bevel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8" name="图形 10" descr="投影仪"/>
          <p:cNvSpPr/>
          <p:nvPr>
            <p:custDataLst>
              <p:tags r:id="rId8"/>
            </p:custDataLst>
          </p:nvPr>
        </p:nvSpPr>
        <p:spPr>
          <a:xfrm>
            <a:off x="6980747" y="1536352"/>
            <a:ext cx="538185" cy="414959"/>
          </a:xfrm>
          <a:custGeom>
            <a:avLst/>
            <a:gdLst>
              <a:gd name="connsiteX0" fmla="*/ 376599 w 661436"/>
              <a:gd name="connsiteY0" fmla="*/ 137801 h 509990"/>
              <a:gd name="connsiteX1" fmla="*/ 238801 w 661436"/>
              <a:gd name="connsiteY1" fmla="*/ 275600 h 509990"/>
              <a:gd name="connsiteX2" fmla="*/ 101002 w 661436"/>
              <a:gd name="connsiteY2" fmla="*/ 137801 h 509990"/>
              <a:gd name="connsiteX3" fmla="*/ 238801 w 661436"/>
              <a:gd name="connsiteY3" fmla="*/ 2 h 509990"/>
              <a:gd name="connsiteX4" fmla="*/ 376599 w 661436"/>
              <a:gd name="connsiteY4" fmla="*/ 137801 h 509990"/>
              <a:gd name="connsiteX5" fmla="*/ 338439 w 661436"/>
              <a:gd name="connsiteY5" fmla="*/ 137801 h 509990"/>
              <a:gd name="connsiteX6" fmla="*/ 331443 w 661436"/>
              <a:gd name="connsiteY6" fmla="*/ 101124 h 509990"/>
              <a:gd name="connsiteX7" fmla="*/ 309256 w 661436"/>
              <a:gd name="connsiteY7" fmla="*/ 67345 h 509990"/>
              <a:gd name="connsiteX8" fmla="*/ 275479 w 661436"/>
              <a:gd name="connsiteY8" fmla="*/ 45157 h 509990"/>
              <a:gd name="connsiteX9" fmla="*/ 238801 w 661436"/>
              <a:gd name="connsiteY9" fmla="*/ 38161 h 509990"/>
              <a:gd name="connsiteX10" fmla="*/ 202124 w 661436"/>
              <a:gd name="connsiteY10" fmla="*/ 45157 h 509990"/>
              <a:gd name="connsiteX11" fmla="*/ 168345 w 661436"/>
              <a:gd name="connsiteY11" fmla="*/ 67345 h 509990"/>
              <a:gd name="connsiteX12" fmla="*/ 146157 w 661436"/>
              <a:gd name="connsiteY12" fmla="*/ 101124 h 509990"/>
              <a:gd name="connsiteX13" fmla="*/ 139161 w 661436"/>
              <a:gd name="connsiteY13" fmla="*/ 137801 h 509990"/>
              <a:gd name="connsiteX14" fmla="*/ 146157 w 661436"/>
              <a:gd name="connsiteY14" fmla="*/ 174476 h 509990"/>
              <a:gd name="connsiteX15" fmla="*/ 168345 w 661436"/>
              <a:gd name="connsiteY15" fmla="*/ 208257 h 509990"/>
              <a:gd name="connsiteX16" fmla="*/ 202124 w 661436"/>
              <a:gd name="connsiteY16" fmla="*/ 230444 h 509990"/>
              <a:gd name="connsiteX17" fmla="*/ 238801 w 661436"/>
              <a:gd name="connsiteY17" fmla="*/ 237440 h 509990"/>
              <a:gd name="connsiteX18" fmla="*/ 275479 w 661436"/>
              <a:gd name="connsiteY18" fmla="*/ 230444 h 509990"/>
              <a:gd name="connsiteX19" fmla="*/ 309256 w 661436"/>
              <a:gd name="connsiteY19" fmla="*/ 208257 h 509990"/>
              <a:gd name="connsiteX20" fmla="*/ 331443 w 661436"/>
              <a:gd name="connsiteY20" fmla="*/ 174476 h 509990"/>
              <a:gd name="connsiteX21" fmla="*/ 338439 w 661436"/>
              <a:gd name="connsiteY21" fmla="*/ 137801 h 509990"/>
              <a:gd name="connsiteX22" fmla="*/ 57240 w 661436"/>
              <a:gd name="connsiteY22" fmla="*/ 146281 h 509990"/>
              <a:gd name="connsiteX23" fmla="*/ 69288 w 661436"/>
              <a:gd name="connsiteY23" fmla="*/ 146281 h 509990"/>
              <a:gd name="connsiteX24" fmla="*/ 88368 w 661436"/>
              <a:gd name="connsiteY24" fmla="*/ 127201 h 509990"/>
              <a:gd name="connsiteX25" fmla="*/ 69288 w 661436"/>
              <a:gd name="connsiteY25" fmla="*/ 108121 h 509990"/>
              <a:gd name="connsiteX26" fmla="*/ 57240 w 661436"/>
              <a:gd name="connsiteY26" fmla="*/ 108121 h 509990"/>
              <a:gd name="connsiteX27" fmla="*/ 16765 w 661436"/>
              <a:gd name="connsiteY27" fmla="*/ 124886 h 509990"/>
              <a:gd name="connsiteX28" fmla="*/ 0 w 661436"/>
              <a:gd name="connsiteY28" fmla="*/ 165361 h 509990"/>
              <a:gd name="connsiteX29" fmla="*/ 0 w 661436"/>
              <a:gd name="connsiteY29" fmla="*/ 365698 h 509990"/>
              <a:gd name="connsiteX30" fmla="*/ 16765 w 661436"/>
              <a:gd name="connsiteY30" fmla="*/ 406173 h 509990"/>
              <a:gd name="connsiteX31" fmla="*/ 57240 w 661436"/>
              <a:gd name="connsiteY31" fmla="*/ 422938 h 509990"/>
              <a:gd name="connsiteX32" fmla="*/ 202809 w 661436"/>
              <a:gd name="connsiteY32" fmla="*/ 422938 h 509990"/>
              <a:gd name="connsiteX33" fmla="*/ 157761 w 661436"/>
              <a:gd name="connsiteY33" fmla="*/ 467986 h 509990"/>
              <a:gd name="connsiteX34" fmla="*/ 157761 w 661436"/>
              <a:gd name="connsiteY34" fmla="*/ 502784 h 509990"/>
              <a:gd name="connsiteX35" fmla="*/ 192561 w 661436"/>
              <a:gd name="connsiteY35" fmla="*/ 502784 h 509990"/>
              <a:gd name="connsiteX36" fmla="*/ 269119 w 661436"/>
              <a:gd name="connsiteY36" fmla="*/ 426226 h 509990"/>
              <a:gd name="connsiteX37" fmla="*/ 271885 w 661436"/>
              <a:gd name="connsiteY37" fmla="*/ 422938 h 509990"/>
              <a:gd name="connsiteX38" fmla="*/ 401066 w 661436"/>
              <a:gd name="connsiteY38" fmla="*/ 422938 h 509990"/>
              <a:gd name="connsiteX39" fmla="*/ 403832 w 661436"/>
              <a:gd name="connsiteY39" fmla="*/ 426226 h 509990"/>
              <a:gd name="connsiteX40" fmla="*/ 480390 w 661436"/>
              <a:gd name="connsiteY40" fmla="*/ 502784 h 509990"/>
              <a:gd name="connsiteX41" fmla="*/ 515189 w 661436"/>
              <a:gd name="connsiteY41" fmla="*/ 502784 h 509990"/>
              <a:gd name="connsiteX42" fmla="*/ 515189 w 661436"/>
              <a:gd name="connsiteY42" fmla="*/ 467986 h 509990"/>
              <a:gd name="connsiteX43" fmla="*/ 470141 w 661436"/>
              <a:gd name="connsiteY43" fmla="*/ 422938 h 509990"/>
              <a:gd name="connsiteX44" fmla="*/ 604197 w 661436"/>
              <a:gd name="connsiteY44" fmla="*/ 422938 h 509990"/>
              <a:gd name="connsiteX45" fmla="*/ 644672 w 661436"/>
              <a:gd name="connsiteY45" fmla="*/ 406173 h 509990"/>
              <a:gd name="connsiteX46" fmla="*/ 661436 w 661436"/>
              <a:gd name="connsiteY46" fmla="*/ 365698 h 509990"/>
              <a:gd name="connsiteX47" fmla="*/ 661436 w 661436"/>
              <a:gd name="connsiteY47" fmla="*/ 165361 h 509990"/>
              <a:gd name="connsiteX48" fmla="*/ 644672 w 661436"/>
              <a:gd name="connsiteY48" fmla="*/ 124886 h 509990"/>
              <a:gd name="connsiteX49" fmla="*/ 604197 w 661436"/>
              <a:gd name="connsiteY49" fmla="*/ 108121 h 509990"/>
              <a:gd name="connsiteX50" fmla="*/ 410358 w 661436"/>
              <a:gd name="connsiteY50" fmla="*/ 108121 h 509990"/>
              <a:gd name="connsiteX51" fmla="*/ 391278 w 661436"/>
              <a:gd name="connsiteY51" fmla="*/ 127201 h 509990"/>
              <a:gd name="connsiteX52" fmla="*/ 410358 w 661436"/>
              <a:gd name="connsiteY52" fmla="*/ 146281 h 509990"/>
              <a:gd name="connsiteX53" fmla="*/ 604197 w 661436"/>
              <a:gd name="connsiteY53" fmla="*/ 146281 h 509990"/>
              <a:gd name="connsiteX54" fmla="*/ 617689 w 661436"/>
              <a:gd name="connsiteY54" fmla="*/ 151869 h 509990"/>
              <a:gd name="connsiteX55" fmla="*/ 623277 w 661436"/>
              <a:gd name="connsiteY55" fmla="*/ 165361 h 509990"/>
              <a:gd name="connsiteX56" fmla="*/ 623277 w 661436"/>
              <a:gd name="connsiteY56" fmla="*/ 365698 h 509990"/>
              <a:gd name="connsiteX57" fmla="*/ 617689 w 661436"/>
              <a:gd name="connsiteY57" fmla="*/ 379191 h 509990"/>
              <a:gd name="connsiteX58" fmla="*/ 604197 w 661436"/>
              <a:gd name="connsiteY58" fmla="*/ 384778 h 509990"/>
              <a:gd name="connsiteX59" fmla="*/ 426458 w 661436"/>
              <a:gd name="connsiteY59" fmla="*/ 384778 h 509990"/>
              <a:gd name="connsiteX60" fmla="*/ 416005 w 661436"/>
              <a:gd name="connsiteY60" fmla="*/ 384778 h 509990"/>
              <a:gd name="connsiteX61" fmla="*/ 256946 w 661436"/>
              <a:gd name="connsiteY61" fmla="*/ 384778 h 509990"/>
              <a:gd name="connsiteX62" fmla="*/ 246493 w 661436"/>
              <a:gd name="connsiteY62" fmla="*/ 384778 h 509990"/>
              <a:gd name="connsiteX63" fmla="*/ 57240 w 661436"/>
              <a:gd name="connsiteY63" fmla="*/ 384778 h 509990"/>
              <a:gd name="connsiteX64" fmla="*/ 43748 w 661436"/>
              <a:gd name="connsiteY64" fmla="*/ 379191 h 509990"/>
              <a:gd name="connsiteX65" fmla="*/ 38160 w 661436"/>
              <a:gd name="connsiteY65" fmla="*/ 365698 h 509990"/>
              <a:gd name="connsiteX66" fmla="*/ 38160 w 661436"/>
              <a:gd name="connsiteY66" fmla="*/ 165361 h 509990"/>
              <a:gd name="connsiteX67" fmla="*/ 43748 w 661436"/>
              <a:gd name="connsiteY67" fmla="*/ 151869 h 509990"/>
              <a:gd name="connsiteX68" fmla="*/ 57240 w 661436"/>
              <a:gd name="connsiteY68" fmla="*/ 146281 h 509990"/>
              <a:gd name="connsiteX69" fmla="*/ 408097 w 661436"/>
              <a:gd name="connsiteY69" fmla="*/ 222335 h 509990"/>
              <a:gd name="connsiteX70" fmla="*/ 427177 w 661436"/>
              <a:gd name="connsiteY70" fmla="*/ 203255 h 509990"/>
              <a:gd name="connsiteX71" fmla="*/ 568158 w 661436"/>
              <a:gd name="connsiteY71" fmla="*/ 203255 h 509990"/>
              <a:gd name="connsiteX72" fmla="*/ 587238 w 661436"/>
              <a:gd name="connsiteY72" fmla="*/ 222335 h 509990"/>
              <a:gd name="connsiteX73" fmla="*/ 568158 w 661436"/>
              <a:gd name="connsiteY73" fmla="*/ 241415 h 509990"/>
              <a:gd name="connsiteX74" fmla="*/ 427177 w 661436"/>
              <a:gd name="connsiteY74" fmla="*/ 241415 h 509990"/>
              <a:gd name="connsiteX75" fmla="*/ 408097 w 661436"/>
              <a:gd name="connsiteY75" fmla="*/ 222335 h 509990"/>
              <a:gd name="connsiteX76" fmla="*/ 408097 w 661436"/>
              <a:gd name="connsiteY76" fmla="*/ 287789 h 509990"/>
              <a:gd name="connsiteX77" fmla="*/ 427177 w 661436"/>
              <a:gd name="connsiteY77" fmla="*/ 268709 h 509990"/>
              <a:gd name="connsiteX78" fmla="*/ 568158 w 661436"/>
              <a:gd name="connsiteY78" fmla="*/ 268709 h 509990"/>
              <a:gd name="connsiteX79" fmla="*/ 587238 w 661436"/>
              <a:gd name="connsiteY79" fmla="*/ 287789 h 509990"/>
              <a:gd name="connsiteX80" fmla="*/ 568158 w 661436"/>
              <a:gd name="connsiteY80" fmla="*/ 306869 h 509990"/>
              <a:gd name="connsiteX81" fmla="*/ 427177 w 661436"/>
              <a:gd name="connsiteY81" fmla="*/ 306869 h 509990"/>
              <a:gd name="connsiteX82" fmla="*/ 408097 w 661436"/>
              <a:gd name="connsiteY82" fmla="*/ 287789 h 50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61436" h="509990">
                <a:moveTo>
                  <a:pt x="376599" y="137801"/>
                </a:moveTo>
                <a:cubicBezTo>
                  <a:pt x="376599" y="213905"/>
                  <a:pt x="314904" y="275600"/>
                  <a:pt x="238801" y="275600"/>
                </a:cubicBezTo>
                <a:cubicBezTo>
                  <a:pt x="162696" y="275600"/>
                  <a:pt x="101002" y="213905"/>
                  <a:pt x="101002" y="137801"/>
                </a:cubicBezTo>
                <a:cubicBezTo>
                  <a:pt x="101002" y="61696"/>
                  <a:pt x="162696" y="2"/>
                  <a:pt x="238801" y="2"/>
                </a:cubicBezTo>
                <a:cubicBezTo>
                  <a:pt x="314904" y="2"/>
                  <a:pt x="376599" y="61696"/>
                  <a:pt x="376599" y="137801"/>
                </a:cubicBezTo>
                <a:moveTo>
                  <a:pt x="338439" y="137801"/>
                </a:moveTo>
                <a:cubicBezTo>
                  <a:pt x="338439" y="125130"/>
                  <a:pt x="336108" y="112905"/>
                  <a:pt x="331443" y="101124"/>
                </a:cubicBezTo>
                <a:cubicBezTo>
                  <a:pt x="326381" y="88333"/>
                  <a:pt x="318984" y="77073"/>
                  <a:pt x="309256" y="67345"/>
                </a:cubicBezTo>
                <a:cubicBezTo>
                  <a:pt x="299529" y="57617"/>
                  <a:pt x="288269" y="50222"/>
                  <a:pt x="275479" y="45157"/>
                </a:cubicBezTo>
                <a:cubicBezTo>
                  <a:pt x="263697" y="40493"/>
                  <a:pt x="251473" y="38161"/>
                  <a:pt x="238801" y="38161"/>
                </a:cubicBezTo>
                <a:cubicBezTo>
                  <a:pt x="226130" y="38161"/>
                  <a:pt x="213905" y="40493"/>
                  <a:pt x="202124" y="45157"/>
                </a:cubicBezTo>
                <a:cubicBezTo>
                  <a:pt x="189333" y="50222"/>
                  <a:pt x="178073" y="57617"/>
                  <a:pt x="168345" y="67345"/>
                </a:cubicBezTo>
                <a:cubicBezTo>
                  <a:pt x="158617" y="77073"/>
                  <a:pt x="151222" y="88333"/>
                  <a:pt x="146157" y="101124"/>
                </a:cubicBezTo>
                <a:cubicBezTo>
                  <a:pt x="141493" y="112905"/>
                  <a:pt x="139161" y="125130"/>
                  <a:pt x="139161" y="137801"/>
                </a:cubicBezTo>
                <a:cubicBezTo>
                  <a:pt x="139161" y="150471"/>
                  <a:pt x="141493" y="162697"/>
                  <a:pt x="146157" y="174476"/>
                </a:cubicBezTo>
                <a:cubicBezTo>
                  <a:pt x="151222" y="187270"/>
                  <a:pt x="158617" y="198530"/>
                  <a:pt x="168345" y="208257"/>
                </a:cubicBezTo>
                <a:cubicBezTo>
                  <a:pt x="178073" y="217985"/>
                  <a:pt x="189333" y="225382"/>
                  <a:pt x="202124" y="230444"/>
                </a:cubicBezTo>
                <a:cubicBezTo>
                  <a:pt x="213905" y="235109"/>
                  <a:pt x="226130" y="237440"/>
                  <a:pt x="238801" y="237440"/>
                </a:cubicBezTo>
                <a:cubicBezTo>
                  <a:pt x="251473" y="237440"/>
                  <a:pt x="263697" y="235109"/>
                  <a:pt x="275479" y="230444"/>
                </a:cubicBezTo>
                <a:cubicBezTo>
                  <a:pt x="288269" y="225382"/>
                  <a:pt x="299529" y="217985"/>
                  <a:pt x="309256" y="208257"/>
                </a:cubicBezTo>
                <a:cubicBezTo>
                  <a:pt x="318984" y="198530"/>
                  <a:pt x="326381" y="187270"/>
                  <a:pt x="331443" y="174476"/>
                </a:cubicBezTo>
                <a:cubicBezTo>
                  <a:pt x="336108" y="162697"/>
                  <a:pt x="338439" y="150471"/>
                  <a:pt x="338439" y="137801"/>
                </a:cubicBezTo>
                <a:moveTo>
                  <a:pt x="57240" y="146281"/>
                </a:moveTo>
                <a:lnTo>
                  <a:pt x="69288" y="146281"/>
                </a:lnTo>
                <a:cubicBezTo>
                  <a:pt x="79826" y="146281"/>
                  <a:pt x="88368" y="137738"/>
                  <a:pt x="88368" y="127201"/>
                </a:cubicBezTo>
                <a:cubicBezTo>
                  <a:pt x="88368" y="116663"/>
                  <a:pt x="79826" y="108121"/>
                  <a:pt x="69288" y="108121"/>
                </a:cubicBezTo>
                <a:lnTo>
                  <a:pt x="57240" y="108121"/>
                </a:lnTo>
                <a:cubicBezTo>
                  <a:pt x="41434" y="108121"/>
                  <a:pt x="27942" y="113710"/>
                  <a:pt x="16765" y="124886"/>
                </a:cubicBezTo>
                <a:cubicBezTo>
                  <a:pt x="5588" y="136063"/>
                  <a:pt x="0" y="149555"/>
                  <a:pt x="0" y="165361"/>
                </a:cubicBezTo>
                <a:lnTo>
                  <a:pt x="0" y="365698"/>
                </a:lnTo>
                <a:cubicBezTo>
                  <a:pt x="0" y="381506"/>
                  <a:pt x="5588" y="394999"/>
                  <a:pt x="16765" y="406173"/>
                </a:cubicBezTo>
                <a:cubicBezTo>
                  <a:pt x="27942" y="417351"/>
                  <a:pt x="41434" y="422938"/>
                  <a:pt x="57240" y="422938"/>
                </a:cubicBezTo>
                <a:lnTo>
                  <a:pt x="202809" y="422938"/>
                </a:lnTo>
                <a:lnTo>
                  <a:pt x="157761" y="467986"/>
                </a:lnTo>
                <a:cubicBezTo>
                  <a:pt x="148152" y="477596"/>
                  <a:pt x="148152" y="493174"/>
                  <a:pt x="157761" y="502784"/>
                </a:cubicBezTo>
                <a:cubicBezTo>
                  <a:pt x="167371" y="512394"/>
                  <a:pt x="182951" y="512394"/>
                  <a:pt x="192561" y="502784"/>
                </a:cubicBezTo>
                <a:lnTo>
                  <a:pt x="269119" y="426226"/>
                </a:lnTo>
                <a:cubicBezTo>
                  <a:pt x="270152" y="425196"/>
                  <a:pt x="271074" y="424092"/>
                  <a:pt x="271885" y="422938"/>
                </a:cubicBezTo>
                <a:lnTo>
                  <a:pt x="401066" y="422938"/>
                </a:lnTo>
                <a:cubicBezTo>
                  <a:pt x="401877" y="424092"/>
                  <a:pt x="402799" y="425196"/>
                  <a:pt x="403832" y="426226"/>
                </a:cubicBezTo>
                <a:lnTo>
                  <a:pt x="480390" y="502784"/>
                </a:lnTo>
                <a:cubicBezTo>
                  <a:pt x="490000" y="512394"/>
                  <a:pt x="505579" y="512394"/>
                  <a:pt x="515189" y="502784"/>
                </a:cubicBezTo>
                <a:cubicBezTo>
                  <a:pt x="524799" y="493174"/>
                  <a:pt x="524799" y="477596"/>
                  <a:pt x="515189" y="467986"/>
                </a:cubicBezTo>
                <a:lnTo>
                  <a:pt x="470141" y="422938"/>
                </a:lnTo>
                <a:lnTo>
                  <a:pt x="604197" y="422938"/>
                </a:lnTo>
                <a:cubicBezTo>
                  <a:pt x="620004" y="422938"/>
                  <a:pt x="633494" y="417351"/>
                  <a:pt x="644672" y="406173"/>
                </a:cubicBezTo>
                <a:cubicBezTo>
                  <a:pt x="655849" y="394999"/>
                  <a:pt x="661436" y="381506"/>
                  <a:pt x="661436" y="365698"/>
                </a:cubicBezTo>
                <a:lnTo>
                  <a:pt x="661436" y="165361"/>
                </a:lnTo>
                <a:cubicBezTo>
                  <a:pt x="661436" y="149554"/>
                  <a:pt x="655849" y="136063"/>
                  <a:pt x="644672" y="124886"/>
                </a:cubicBezTo>
                <a:cubicBezTo>
                  <a:pt x="633494" y="113710"/>
                  <a:pt x="620004" y="108121"/>
                  <a:pt x="604197" y="108121"/>
                </a:cubicBezTo>
                <a:lnTo>
                  <a:pt x="410358" y="108121"/>
                </a:lnTo>
                <a:cubicBezTo>
                  <a:pt x="399822" y="108121"/>
                  <a:pt x="391278" y="116663"/>
                  <a:pt x="391278" y="127201"/>
                </a:cubicBezTo>
                <a:cubicBezTo>
                  <a:pt x="391278" y="137738"/>
                  <a:pt x="399822" y="146281"/>
                  <a:pt x="410358" y="146281"/>
                </a:cubicBezTo>
                <a:lnTo>
                  <a:pt x="604197" y="146281"/>
                </a:lnTo>
                <a:cubicBezTo>
                  <a:pt x="609466" y="146281"/>
                  <a:pt x="613962" y="148144"/>
                  <a:pt x="617689" y="151869"/>
                </a:cubicBezTo>
                <a:cubicBezTo>
                  <a:pt x="621413" y="155595"/>
                  <a:pt x="623277" y="160092"/>
                  <a:pt x="623277" y="165361"/>
                </a:cubicBezTo>
                <a:lnTo>
                  <a:pt x="623277" y="365698"/>
                </a:lnTo>
                <a:cubicBezTo>
                  <a:pt x="623277" y="370968"/>
                  <a:pt x="621413" y="375464"/>
                  <a:pt x="617689" y="379191"/>
                </a:cubicBezTo>
                <a:cubicBezTo>
                  <a:pt x="613962" y="382918"/>
                  <a:pt x="609466" y="384778"/>
                  <a:pt x="604197" y="384778"/>
                </a:cubicBezTo>
                <a:lnTo>
                  <a:pt x="426458" y="384778"/>
                </a:lnTo>
                <a:cubicBezTo>
                  <a:pt x="423017" y="384034"/>
                  <a:pt x="419446" y="384034"/>
                  <a:pt x="416005" y="384778"/>
                </a:cubicBezTo>
                <a:lnTo>
                  <a:pt x="256946" y="384778"/>
                </a:lnTo>
                <a:cubicBezTo>
                  <a:pt x="253505" y="384034"/>
                  <a:pt x="249934" y="384034"/>
                  <a:pt x="246493" y="384778"/>
                </a:cubicBezTo>
                <a:lnTo>
                  <a:pt x="57240" y="384778"/>
                </a:lnTo>
                <a:cubicBezTo>
                  <a:pt x="51971" y="384778"/>
                  <a:pt x="47474" y="382918"/>
                  <a:pt x="43748" y="379191"/>
                </a:cubicBezTo>
                <a:cubicBezTo>
                  <a:pt x="40023" y="375464"/>
                  <a:pt x="38160" y="370968"/>
                  <a:pt x="38160" y="365698"/>
                </a:cubicBezTo>
                <a:lnTo>
                  <a:pt x="38160" y="165361"/>
                </a:lnTo>
                <a:cubicBezTo>
                  <a:pt x="38160" y="160092"/>
                  <a:pt x="40023" y="155595"/>
                  <a:pt x="43748" y="151869"/>
                </a:cubicBezTo>
                <a:cubicBezTo>
                  <a:pt x="47474" y="148144"/>
                  <a:pt x="51971" y="146281"/>
                  <a:pt x="57240" y="146281"/>
                </a:cubicBezTo>
                <a:moveTo>
                  <a:pt x="408097" y="222335"/>
                </a:moveTo>
                <a:cubicBezTo>
                  <a:pt x="408097" y="211797"/>
                  <a:pt x="416641" y="203255"/>
                  <a:pt x="427177" y="203255"/>
                </a:cubicBezTo>
                <a:lnTo>
                  <a:pt x="568158" y="203255"/>
                </a:lnTo>
                <a:cubicBezTo>
                  <a:pt x="578696" y="203255"/>
                  <a:pt x="587238" y="211797"/>
                  <a:pt x="587238" y="222335"/>
                </a:cubicBezTo>
                <a:cubicBezTo>
                  <a:pt x="587238" y="232874"/>
                  <a:pt x="578696" y="241415"/>
                  <a:pt x="568158" y="241415"/>
                </a:cubicBezTo>
                <a:lnTo>
                  <a:pt x="427177" y="241415"/>
                </a:lnTo>
                <a:cubicBezTo>
                  <a:pt x="416641" y="241415"/>
                  <a:pt x="408097" y="232874"/>
                  <a:pt x="408097" y="222335"/>
                </a:cubicBezTo>
                <a:moveTo>
                  <a:pt x="408097" y="287789"/>
                </a:moveTo>
                <a:cubicBezTo>
                  <a:pt x="408097" y="277254"/>
                  <a:pt x="416641" y="268709"/>
                  <a:pt x="427177" y="268709"/>
                </a:cubicBezTo>
                <a:lnTo>
                  <a:pt x="568158" y="268709"/>
                </a:lnTo>
                <a:cubicBezTo>
                  <a:pt x="578696" y="268709"/>
                  <a:pt x="587238" y="277254"/>
                  <a:pt x="587238" y="287789"/>
                </a:cubicBezTo>
                <a:cubicBezTo>
                  <a:pt x="587238" y="298327"/>
                  <a:pt x="578696" y="306869"/>
                  <a:pt x="568158" y="306869"/>
                </a:cubicBezTo>
                <a:lnTo>
                  <a:pt x="427177" y="306869"/>
                </a:lnTo>
                <a:cubicBezTo>
                  <a:pt x="416641" y="306869"/>
                  <a:pt x="408097" y="298327"/>
                  <a:pt x="408097" y="287789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159" cap="sq">
            <a:noFill/>
            <a:prstDash val="solid"/>
            <a:bevel/>
          </a:ln>
        </p:spPr>
        <p:txBody>
          <a:bodyPr rtlCol="0" anchor="ctr"/>
          <a:p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76200" y="4858385"/>
            <a:ext cx="11885930" cy="1823721"/>
            <a:chOff x="6241976" y="1818346"/>
            <a:chExt cx="4954220" cy="2368016"/>
          </a:xfrm>
        </p:grpSpPr>
        <p:sp>
          <p:nvSpPr>
            <p:cNvPr id="20" name="矩形: 圆角 17"/>
            <p:cNvSpPr/>
            <p:nvPr>
              <p:custDataLst>
                <p:tags r:id="rId9"/>
              </p:custDataLst>
            </p:nvPr>
          </p:nvSpPr>
          <p:spPr>
            <a:xfrm>
              <a:off x="6372197" y="2073947"/>
              <a:ext cx="4823999" cy="2112415"/>
            </a:xfrm>
            <a:prstGeom prst="roundRect">
              <a:avLst>
                <a:gd name="adj" fmla="val 2381"/>
              </a:avLst>
            </a:prstGeom>
            <a:solidFill>
              <a:schemeClr val="bg1"/>
            </a:solidFill>
            <a:ln w="15875">
              <a:solidFill>
                <a:srgbClr val="01C3C0"/>
              </a:solidFill>
              <a:prstDash val="solid"/>
              <a:round/>
            </a:ln>
            <a:effectLst/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pPr algn="ctr" defTabSz="914400"/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: 圆顶角 23"/>
            <p:cNvSpPr/>
            <p:nvPr>
              <p:custDataLst>
                <p:tags r:id="rId10"/>
              </p:custDataLst>
            </p:nvPr>
          </p:nvSpPr>
          <p:spPr>
            <a:xfrm>
              <a:off x="6241976" y="1818346"/>
              <a:ext cx="897984" cy="704138"/>
            </a:xfrm>
            <a:prstGeom prst="round2SameRect">
              <a:avLst>
                <a:gd name="adj1" fmla="val 2103"/>
                <a:gd name="adj2" fmla="val 29174"/>
              </a:avLst>
            </a:prstGeom>
            <a:solidFill>
              <a:srgbClr val="01C3C0"/>
            </a:solidFill>
            <a:ln>
              <a:solidFill>
                <a:srgbClr val="01C3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ym typeface="+mn-lt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11"/>
              </p:custDataLst>
            </p:nvPr>
          </p:nvSpPr>
          <p:spPr>
            <a:xfrm>
              <a:off x="6331172" y="1993144"/>
              <a:ext cx="4810765" cy="2021718"/>
            </a:xfrm>
            <a:prstGeom prst="rect">
              <a:avLst/>
            </a:prstGeom>
            <a:noFill/>
            <a:ln>
              <a:solidFill>
                <a:srgbClr val="01C3C0"/>
              </a:solidFill>
            </a:ln>
          </p:spPr>
          <p:txBody>
            <a:bodyPr wrap="square">
              <a:noAutofit/>
            </a:bodyPr>
            <a:p>
              <a:pPr algn="l">
                <a:lnSpc>
                  <a:spcPct val="140000"/>
                </a:lnSpc>
              </a:pPr>
              <a:r>
                <a:rPr lang="en-US" altLang="zh-CN" sz="2800" smtClean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        </a:t>
              </a:r>
              <a:endParaRPr lang="zh-CN" altLang="en-US" sz="2800">
                <a:latin typeface="Calibri" panose="020F0502020204030204" charset="0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12"/>
              </p:custDataLst>
            </p:nvPr>
          </p:nvSpPr>
          <p:spPr>
            <a:xfrm>
              <a:off x="6305181" y="1843885"/>
              <a:ext cx="820617" cy="677754"/>
            </a:xfrm>
            <a:prstGeom prst="rect">
              <a:avLst/>
            </a:prstGeom>
            <a:solidFill>
              <a:srgbClr val="01C3C0"/>
            </a:solidFill>
            <a:ln>
              <a:solidFill>
                <a:srgbClr val="01C3C0"/>
              </a:solidFill>
            </a:ln>
          </p:spPr>
          <p:txBody>
            <a:bodyPr wrap="square">
              <a:spAutoFit/>
            </a:bodyPr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议学</a:t>
              </a:r>
              <a:r>
                <a:rPr kumimoji="0" 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任务</a:t>
              </a:r>
              <a:endPara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292100" y="5084445"/>
            <a:ext cx="11540490" cy="15976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10000"/>
              </a:lnSpc>
            </a:pP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辩论：</a:t>
            </a:r>
            <a:r>
              <a:rPr lang="en-US" altLang="zh-CN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顺境出人才，还是逆境出人才</a:t>
            </a:r>
            <a:r>
              <a:rPr lang="en-US" altLang="zh-CN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在日常生活中人们常希望人生顺顺利利，也有人在逆境中实现了涅槃重生，请你运用</a:t>
            </a:r>
            <a:r>
              <a:rPr lang="en-US" altLang="zh-CN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正确对待顺境与逆境</a:t>
            </a:r>
            <a:r>
              <a:rPr lang="en-US" altLang="zh-CN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的知识，谈谈你的看法。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1055370" y="456565"/>
            <a:ext cx="10080625" cy="1889125"/>
            <a:chOff x="1055681" y="5008252"/>
            <a:chExt cx="10080626" cy="1355467"/>
          </a:xfrm>
        </p:grpSpPr>
        <p:sp>
          <p:nvSpPr>
            <p:cNvPr id="8" name="矩形 7"/>
            <p:cNvSpPr/>
            <p:nvPr/>
          </p:nvSpPr>
          <p:spPr>
            <a:xfrm rot="10800000">
              <a:off x="1055681" y="5008252"/>
              <a:ext cx="9935507" cy="12075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C3C0"/>
              </a:solidFill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0800000">
              <a:off x="1200800" y="5156199"/>
              <a:ext cx="9935507" cy="12075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1C3C0"/>
              </a:solidFill>
            </a:ln>
            <a:effectLst>
              <a:outerShdw blurRad="508000" dist="127000" dir="4200000" algn="ctr" rotWithShape="0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359211" y="5205079"/>
              <a:ext cx="9406891" cy="1077084"/>
            </a:xfrm>
            <a:prstGeom prst="rect">
              <a:avLst/>
            </a:prstGeom>
            <a:ln>
              <a:solidFill>
                <a:srgbClr val="01C3C0"/>
              </a:solidFill>
            </a:ln>
          </p:spPr>
          <p:txBody>
            <a:bodyPr wrap="square">
              <a:noAutofit/>
            </a:bodyPr>
            <a:p>
              <a:pPr indent="0" fontAlgn="auto">
                <a:lnSpc>
                  <a:spcPct val="100000"/>
                </a:lnSpc>
                <a:buClr>
                  <a:srgbClr val="207FBA"/>
                </a:buClr>
              </a:pPr>
              <a:r>
                <a:rPr lang="en-US" altLang="zh-CN" sz="2000" b="1" kern="100" dirty="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Times New Roman" panose="02020603050405020304" pitchFamily="18" charset="0"/>
                </a:rPr>
                <a:t>       </a:t>
              </a:r>
              <a:r>
                <a:rPr lang="zh-CN" altLang="zh-CN" sz="2800" b="1" kern="1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结合生活和专业学习中的经历，通过讨论交流，制定“顺境五戒”和“逆境五戒”，提醒自己在顺境、逆境时需要注意的地方，并和同学交流分享。</a:t>
              </a:r>
              <a:endParaRPr lang="zh-CN" altLang="zh-CN" sz="28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71625" y="2863215"/>
          <a:ext cx="8954770" cy="341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385"/>
                <a:gridCol w="4477385"/>
              </a:tblGrid>
              <a:tr h="572135">
                <a:tc>
                  <a:txBody>
                    <a:bodyPr/>
                    <a:p>
                      <a:pPr indent="0" algn="ctr" fontAlgn="auto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顺境五戒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01C3C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逆境五戒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solidFill>
                      <a:srgbClr val="01C3C0"/>
                    </a:solidFill>
                  </a:tcPr>
                </a:tc>
              </a:tr>
              <a:tr h="5549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727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721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727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5721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.</a:t>
                      </a:r>
                      <a:endParaRPr lang="en-US" altLang="zh-CN" sz="28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961" y="940477"/>
            <a:ext cx="11639618" cy="557358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56730" y="184021"/>
            <a:ext cx="5464426" cy="68453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40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sz="40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19871" y="2075051"/>
            <a:ext cx="12223001" cy="3015204"/>
            <a:chOff x="-149" y="3281"/>
            <a:chExt cx="19260" cy="4753"/>
          </a:xfrm>
        </p:grpSpPr>
        <p:sp>
          <p:nvSpPr>
            <p:cNvPr id="3" name="上箭头 2"/>
            <p:cNvSpPr/>
            <p:nvPr>
              <p:custDataLst>
                <p:tags r:id="rId3"/>
              </p:custDataLst>
            </p:nvPr>
          </p:nvSpPr>
          <p:spPr>
            <a:xfrm rot="16200000">
              <a:off x="5723" y="5108"/>
              <a:ext cx="538" cy="1003"/>
            </a:xfrm>
            <a:prstGeom prst="upArrow">
              <a:avLst/>
            </a:prstGeom>
            <a:solidFill>
              <a:srgbClr val="01C3C0"/>
            </a:solidFill>
            <a:ln w="28575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n>
                  <a:solidFill>
                    <a:srgbClr val="C00000"/>
                  </a:solidFill>
                </a:ln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-149" y="3281"/>
              <a:ext cx="19260" cy="4753"/>
              <a:chOff x="-149" y="3281"/>
              <a:chExt cx="19260" cy="4753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3958" y="3281"/>
                <a:ext cx="15153" cy="4753"/>
                <a:chOff x="2214" y="2555"/>
                <a:chExt cx="10552" cy="2915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214" y="2555"/>
                  <a:ext cx="10552" cy="2915"/>
                  <a:chOff x="2846" y="2711"/>
                  <a:chExt cx="10552" cy="2915"/>
                </a:xfrm>
              </p:grpSpPr>
              <p:grpSp>
                <p:nvGrpSpPr>
                  <p:cNvPr id="7" name="组合 6"/>
                  <p:cNvGrpSpPr/>
                  <p:nvPr/>
                </p:nvGrpSpPr>
                <p:grpSpPr>
                  <a:xfrm>
                    <a:off x="2846" y="3258"/>
                    <a:ext cx="8470" cy="1950"/>
                    <a:chOff x="3134" y="3258"/>
                    <a:chExt cx="8470" cy="1950"/>
                  </a:xfrm>
                </p:grpSpPr>
                <p:grpSp>
                  <p:nvGrpSpPr>
                    <p:cNvPr id="11" name="组合 10"/>
                    <p:cNvGrpSpPr/>
                    <p:nvPr/>
                  </p:nvGrpSpPr>
                  <p:grpSpPr>
                    <a:xfrm rot="0">
                      <a:off x="3134" y="3320"/>
                      <a:ext cx="8470" cy="1778"/>
                      <a:chOff x="4777" y="4217"/>
                      <a:chExt cx="11293" cy="2371"/>
                    </a:xfrm>
                  </p:grpSpPr>
                  <p:grpSp>
                    <p:nvGrpSpPr>
                      <p:cNvPr id="10" name="组合 9"/>
                      <p:cNvGrpSpPr/>
                      <p:nvPr/>
                    </p:nvGrpSpPr>
                    <p:grpSpPr>
                      <a:xfrm>
                        <a:off x="13375" y="4478"/>
                        <a:ext cx="2695" cy="1868"/>
                        <a:chOff x="13375" y="4478"/>
                        <a:chExt cx="2695" cy="1868"/>
                      </a:xfrm>
                    </p:grpSpPr>
                    <p:sp>
                      <p:nvSpPr>
                        <p:cNvPr id="29" name="上箭头 28"/>
                        <p:cNvSpPr/>
                        <p:nvPr>
                          <p:custDataLst>
                            <p:tags r:id="rId4"/>
                          </p:custDataLst>
                        </p:nvPr>
                      </p:nvSpPr>
                      <p:spPr>
                        <a:xfrm rot="16200000" flipV="1">
                          <a:off x="13686" y="4777"/>
                          <a:ext cx="440" cy="1063"/>
                        </a:xfrm>
                        <a:prstGeom prst="upArrow">
                          <a:avLst/>
                        </a:prstGeom>
                        <a:solidFill>
                          <a:srgbClr val="01C3C0"/>
                        </a:solidFill>
                        <a:ln w="28575">
                          <a:noFill/>
                        </a:ln>
                      </p:spPr>
                      <p:style>
                        <a:lnRef idx="2">
                          <a:schemeClr val="accent1">
                            <a:lumMod val="7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rgbClr val="FFFFFF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p>
                          <a:pPr algn="ctr"/>
                          <a:endParaRPr lang="zh-CN" altLang="en-US">
                            <a:ln>
                              <a:solidFill>
                                <a:srgbClr val="C00000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1" name="左大括号 30"/>
                        <p:cNvSpPr/>
                        <p:nvPr>
                          <p:custDataLst>
                            <p:tags r:id="rId5"/>
                          </p:custDataLst>
                        </p:nvPr>
                      </p:nvSpPr>
                      <p:spPr>
                        <a:xfrm>
                          <a:off x="15379" y="4478"/>
                          <a:ext cx="691" cy="1868"/>
                        </a:xfrm>
                        <a:prstGeom prst="leftBrace">
                          <a:avLst>
                            <a:gd name="adj1" fmla="val 8333"/>
                            <a:gd name="adj2" fmla="val 50008"/>
                          </a:avLst>
                        </a:prstGeom>
                        <a:noFill/>
                        <a:ln w="38100" cap="flat" cmpd="sng" algn="ctr">
                          <a:solidFill>
                            <a:srgbClr val="6E823E"/>
                          </a:solidFill>
                          <a:prstDash val="solid"/>
                        </a:ln>
                        <a:effectLst>
                          <a:outerShdw blurRad="139700" dist="63500" dir="8100000" sx="98000" sy="98000" algn="tr" rotWithShape="0">
                            <a:prstClr val="black">
                              <a:alpha val="50000"/>
                            </a:prstClr>
                          </a:outerShdw>
                        </a:effectLst>
                      </p:spPr>
                      <p:txBody>
                        <a:bodyPr rtlCol="0" anchor="ctr"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2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微软雅黑" panose="020B0503020204020204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 rot="0">
                        <a:off x="4777" y="4217"/>
                        <a:ext cx="8586" cy="2371"/>
                        <a:chOff x="4777" y="4217"/>
                        <a:chExt cx="8586" cy="2371"/>
                      </a:xfrm>
                    </p:grpSpPr>
                    <p:sp>
                      <p:nvSpPr>
                        <p:cNvPr id="25" name="左大括号 24"/>
                        <p:cNvSpPr/>
                        <p:nvPr>
                          <p:custDataLst>
                            <p:tags r:id="rId6"/>
                          </p:custDataLst>
                        </p:nvPr>
                      </p:nvSpPr>
                      <p:spPr>
                        <a:xfrm flipH="1">
                          <a:off x="4777" y="4478"/>
                          <a:ext cx="708" cy="2110"/>
                        </a:xfrm>
                        <a:prstGeom prst="leftBrace">
                          <a:avLst>
                            <a:gd name="adj1" fmla="val 6028"/>
                            <a:gd name="adj2" fmla="val 50000"/>
                          </a:avLst>
                        </a:prstGeom>
                        <a:noFill/>
                        <a:ln w="38100" cap="flat" cmpd="sng" algn="ctr">
                          <a:solidFill>
                            <a:srgbClr val="6E823E"/>
                          </a:solidFill>
                          <a:prstDash val="solid"/>
                        </a:ln>
                        <a:effectLst>
                          <a:outerShdw blurRad="139700" dist="63500" dir="8100000" sx="98000" sy="98000" algn="tr" rotWithShape="0">
                            <a:prstClr val="black">
                              <a:alpha val="50000"/>
                            </a:prstClr>
                          </a:outerShdw>
                        </a:effectLst>
                      </p:spPr>
                      <p:txBody>
                        <a:bodyPr rtlCol="0" anchor="ctr"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zh-CN" altLang="en-US" sz="2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微软雅黑" panose="020B0503020204020204" charset="-122"/>
                          </a:endParaRPr>
                        </a:p>
                      </p:txBody>
                    </p:sp>
                    <p:sp>
                      <p:nvSpPr>
                        <p:cNvPr id="14" name="文本框 13"/>
                        <p:cNvSpPr txBox="1"/>
                        <p:nvPr>
                          <p:custDataLst>
                            <p:tags r:id="rId7"/>
                          </p:custDataLst>
                        </p:nvPr>
                      </p:nvSpPr>
                      <p:spPr>
                        <a:xfrm>
                          <a:off x="7142" y="4217"/>
                          <a:ext cx="6221" cy="2288"/>
                        </a:xfrm>
                        <a:prstGeom prst="rect">
                          <a:avLst/>
                        </a:prstGeom>
                        <a:solidFill>
                          <a:srgbClr val="01C3C0"/>
                        </a:solidFill>
                        <a:ln w="38100">
                          <a:noFill/>
                        </a:ln>
                      </p:spPr>
                      <p:txBody>
                        <a:bodyPr wrap="square" rtlCol="0">
                          <a:noAutofit/>
                        </a:bodyPr>
                        <a:p>
                          <a:pPr indent="0" algn="ctr" fontAlgn="auto">
                            <a:lnSpc>
                              <a:spcPct val="100000"/>
                            </a:lnSpc>
                          </a:pPr>
                          <a:r>
                            <a:rPr lang="en-US" altLang="zh-CN" sz="3600" b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5.2</a:t>
                          </a:r>
                          <a:endParaRPr lang="en-US" altLang="zh-CN" sz="3600" b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  <a:p>
                          <a:pPr indent="0" algn="ctr" fontAlgn="auto">
                            <a:lnSpc>
                              <a:spcPct val="100000"/>
                            </a:lnSpc>
                          </a:pPr>
                          <a:r>
                            <a:rPr lang="zh-CN" altLang="en-US" sz="3600" b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用发展的观点处理人生问题</a:t>
                          </a:r>
                          <a:endParaRPr lang="zh-CN" altLang="en-US" sz="3600" b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" name="文本框 3"/>
                    <p:cNvSpPr txBox="1"/>
                    <p:nvPr>
                      <p:custDataLst>
                        <p:tags r:id="rId8"/>
                      </p:custDataLst>
                    </p:nvPr>
                  </p:nvSpPr>
                  <p:spPr>
                    <a:xfrm>
                      <a:off x="10494" y="3258"/>
                      <a:ext cx="569" cy="1950"/>
                    </a:xfrm>
                    <a:prstGeom prst="rect">
                      <a:avLst/>
                    </a:prstGeom>
                    <a:solidFill>
                      <a:srgbClr val="01C3C0"/>
                    </a:solidFill>
                    <a:ln w="38100">
                      <a:noFill/>
                    </a:ln>
                  </p:spPr>
                  <p:txBody>
                    <a:bodyPr wrap="square" rtlCol="0">
                      <a:noAutofit/>
                    </a:bodyPr>
                    <a:p>
                      <a:pPr indent="0" algn="ctr" fontAlgn="auto">
                        <a:lnSpc>
                          <a:spcPct val="100000"/>
                        </a:lnSpc>
                      </a:pPr>
                      <a:r>
                        <a:rPr lang="zh-CN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顺境与逆境</a:t>
                      </a:r>
                      <a:endParaRPr lang="zh-CN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p:txBody>
                </p:sp>
              </p:grpSp>
              <p:sp>
                <p:nvSpPr>
                  <p:cNvPr id="5" name="TextBox 73"/>
                  <p:cNvSpPr txBox="1"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11317" y="2711"/>
                    <a:ext cx="2081" cy="29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:pPr indent="0" algn="l" fontAlgn="auto">
                      <a:lnSpc>
                        <a:spcPct val="250000"/>
                      </a:lnSpc>
                      <a:buClrTx/>
                      <a:buSzTx/>
                      <a:buFont typeface="Wingdings" panose="05000000000000000000" charset="0"/>
                      <a:buNone/>
                    </a:pPr>
                    <a:r>
                      <a:rPr lang="zh-CN" altLang="en-US" sz="3200" b="1" u="sng" dirty="0">
                        <a:solidFill>
                          <a:schemeClr val="tx1"/>
                        </a:solidFill>
                        <a:effectLst>
                          <a:reflection blurRad="101600" stA="38000" endPos="28000" dist="38100" dir="5400000" sy="-100000" algn="bl" rotWithShape="0"/>
                        </a:effectLst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rPr>
                      <a:t>作用</a:t>
                    </a:r>
                    <a:endParaRPr lang="zh-CN" altLang="en-US" sz="3200" b="1" u="sng" dirty="0">
                      <a:solidFill>
                        <a:schemeClr val="tx1"/>
                      </a:solidFill>
                      <a:effectLst>
                        <a:reflection blurRad="101600" stA="38000" endPos="28000" dist="38100" dir="5400000" sy="-100000" algn="bl" rotWithShape="0"/>
                      </a:effectLst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endParaRPr>
                  </a:p>
                  <a:p>
                    <a:pPr indent="0" algn="l" fontAlgn="auto">
                      <a:lnSpc>
                        <a:spcPct val="250000"/>
                      </a:lnSpc>
                      <a:buClrTx/>
                      <a:buSzTx/>
                      <a:buFont typeface="Wingdings" panose="05000000000000000000" charset="0"/>
                      <a:buNone/>
                    </a:pPr>
                    <a:r>
                      <a:rPr lang="zh-CN" altLang="en-US" sz="3200" b="1" u="sng" dirty="0">
                        <a:solidFill>
                          <a:schemeClr val="tx1"/>
                        </a:solidFill>
                        <a:effectLst>
                          <a:reflection blurRad="101600" stA="38000" endPos="28000" dist="38100" dir="5400000" sy="-100000" algn="bl" rotWithShape="0"/>
                        </a:effectLst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rPr>
                      <a:t>要求</a:t>
                    </a:r>
                    <a:endParaRPr lang="zh-CN" altLang="en-US" sz="3200" b="1" u="sng" dirty="0">
                      <a:solidFill>
                        <a:schemeClr val="tx1"/>
                      </a:solidFill>
                      <a:effectLst>
                        <a:reflection blurRad="101600" stA="38000" endPos="28000" dist="38100" dir="5400000" sy="-100000" algn="bl" rotWithShape="0"/>
                      </a:effectLst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endParaRPr>
                  </a:p>
                </p:txBody>
              </p:sp>
            </p:grpSp>
            <p:sp>
              <p:nvSpPr>
                <p:cNvPr id="15" name="文本框 14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2745" y="3103"/>
                  <a:ext cx="517" cy="1949"/>
                </a:xfrm>
                <a:prstGeom prst="rect">
                  <a:avLst/>
                </a:prstGeom>
                <a:solidFill>
                  <a:srgbClr val="01C3C0"/>
                </a:solidFill>
                <a:ln w="38100">
                  <a:noFill/>
                </a:ln>
              </p:spPr>
              <p:txBody>
                <a:bodyPr wrap="square" rtlCol="0">
                  <a:noAutofit/>
                </a:bodyPr>
                <a:p>
                  <a:pPr algn="ctr" fontAlgn="auto">
                    <a:lnSpc>
                      <a:spcPct val="100000"/>
                    </a:lnSpc>
                    <a:buClrTx/>
                    <a:buSzTx/>
                    <a:buFontTx/>
                  </a:pPr>
                  <a:r>
                    <a:rPr lang="zh-CN" sz="2400" b="1" spc="-100">
                      <a:solidFill>
                        <a:schemeClr val="tx1"/>
                      </a:solidFill>
                      <a:uFillTx/>
                      <a:latin typeface="微软雅黑" panose="020B0503020204020204" charset="-122"/>
                      <a:ea typeface="微软雅黑" panose="020B0503020204020204" charset="-122"/>
                    </a:rPr>
                    <a:t>积累与飞跃</a:t>
                  </a:r>
                  <a:endParaRPr lang="zh-CN" sz="2400" b="1" spc="-100">
                    <a:solidFill>
                      <a:schemeClr val="tx1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6" name="TextBox 7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-149" y="3733"/>
                <a:ext cx="4108" cy="430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indent="0" algn="r" fontAlgn="auto">
                  <a:lnSpc>
                    <a:spcPct val="250000"/>
                  </a:lnSpc>
                  <a:buClrTx/>
                  <a:buSzTx/>
                  <a:buFont typeface="Wingdings" panose="05000000000000000000" charset="0"/>
                  <a:buNone/>
                </a:pPr>
                <a:r>
                  <a:rPr lang="zh-CN" altLang="en-US" sz="2800" b="1" u="sng" dirty="0">
                    <a:solidFill>
                      <a:schemeClr val="tx1"/>
                    </a:solidFill>
                    <a:effectLst>
                      <a:reflection blurRad="101600" stA="38000" endPos="28000" dist="38100" dir="5400000" sy="-100000" algn="bl" rotWithShape="0"/>
                    </a:effectLst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注重量的积累</a:t>
                </a:r>
                <a:endParaRPr lang="zh-CN" altLang="en-US" sz="2800" b="1" u="sng" dirty="0">
                  <a:solidFill>
                    <a:schemeClr val="tx1"/>
                  </a:solidFill>
                  <a:effectLst>
                    <a:reflection blurRad="101600" stA="38000" endPos="28000" dist="38100" dir="5400000" sy="-100000" algn="bl" rotWithShape="0"/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  <a:p>
                <a:pPr indent="0" algn="r" fontAlgn="auto">
                  <a:lnSpc>
                    <a:spcPct val="250000"/>
                  </a:lnSpc>
                  <a:buClrTx/>
                  <a:buSzTx/>
                  <a:buFont typeface="Wingdings" panose="05000000000000000000" charset="0"/>
                  <a:buNone/>
                </a:pPr>
                <a:r>
                  <a:rPr lang="zh-CN" altLang="en-US" sz="2800" b="1" u="sng" dirty="0">
                    <a:solidFill>
                      <a:schemeClr val="tx1"/>
                    </a:solidFill>
                    <a:effectLst>
                      <a:reflection blurRad="101600" stA="38000" endPos="28000" dist="38100" dir="5400000" sy="-100000" algn="bl" rotWithShape="0"/>
                    </a:effectLst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实现质的飞跃</a:t>
                </a:r>
                <a:endParaRPr lang="zh-CN" altLang="en-US" sz="2800" b="1" u="sng" dirty="0">
                  <a:solidFill>
                    <a:schemeClr val="tx1"/>
                  </a:solidFill>
                  <a:effectLst>
                    <a:reflection blurRad="101600" stA="38000" endPos="28000" dist="38100" dir="5400000" sy="-100000" algn="bl" rotWithShape="0"/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4530"/>
            <a:ext cx="12191365" cy="6172835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337185" y="837565"/>
            <a:ext cx="11341100" cy="3800475"/>
          </a:xfrm>
          <a:prstGeom prst="rect">
            <a:avLst/>
          </a:prstGeom>
          <a:noFill/>
          <a:ln w="57150" cmpd="sng">
            <a:noFill/>
            <a:prstDash val="solid"/>
          </a:ln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540" b="1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sz="2540" b="1">
                <a:latin typeface="楷体" panose="02010609060101010101" charset="-122"/>
                <a:ea typeface="楷体" panose="02010609060101010101" charset="-122"/>
              </a:rPr>
              <a:t>．在溪水和岩石的斗争中，胜利的总是溪水，不是因为力量，而是因为坚持。这说明（    ）</a:t>
            </a:r>
            <a:endParaRPr lang="zh-CN" sz="254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540" b="1">
                <a:latin typeface="楷体" panose="02010609060101010101" charset="-122"/>
                <a:ea typeface="楷体" panose="02010609060101010101" charset="-122"/>
              </a:rPr>
              <a:t>A．坚强的意志可以战胜一切困难险阻	</a:t>
            </a:r>
            <a:endParaRPr lang="zh-CN" sz="254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540" b="1">
                <a:latin typeface="楷体" panose="02010609060101010101" charset="-122"/>
                <a:ea typeface="楷体" panose="02010609060101010101" charset="-122"/>
              </a:rPr>
              <a:t>B．要重视量的积累</a:t>
            </a:r>
            <a:endParaRPr lang="zh-CN" sz="254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540" b="1">
                <a:latin typeface="楷体" panose="02010609060101010101" charset="-122"/>
                <a:ea typeface="楷体" panose="02010609060101010101" charset="-122"/>
              </a:rPr>
              <a:t>C．要抓住机遇，实现质的飞跃	</a:t>
            </a:r>
            <a:endParaRPr lang="zh-CN" sz="254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540" b="1">
                <a:latin typeface="楷体" panose="02010609060101010101" charset="-122"/>
                <a:ea typeface="楷体" panose="02010609060101010101" charset="-122"/>
              </a:rPr>
              <a:t>D．量变必然引起质变</a:t>
            </a:r>
            <a:endParaRPr lang="zh-CN" sz="254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90261" y="-169"/>
            <a:ext cx="5464426" cy="68453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课堂训练</a:t>
            </a:r>
            <a:endParaRPr 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37185" y="4574540"/>
            <a:ext cx="11172190" cy="2282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fontAlgn="auto">
              <a:lnSpc>
                <a:spcPts val="3000"/>
              </a:lnSpc>
            </a:pPr>
            <a:r>
              <a:rPr lang="zh-CN" altLang="en-US" sz="211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答案：</a:t>
            </a:r>
            <a:r>
              <a:rPr lang="en-US" altLang="zh-CN" sz="211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zh-CN" sz="211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 sz="211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解析：</a:t>
            </a:r>
            <a:r>
              <a:rPr sz="211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坚强的意志可以战胜一切困难险阻”夸大了意志的作用，发挥主观能动性还需要尊重客观规律，故A错误。溪水的胜利不是因为力量，而是因为坚持体现了要重视量的积累，故B正确。材料没有体现要抓住机遇，促成质变，故C不符合题意。并不是所有的量变都会引起质变，量变达到一定程度必然引起质变，故D错误。</a:t>
            </a:r>
            <a:endParaRPr sz="2115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47445" y="5740400"/>
            <a:ext cx="107429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观看视频，思考：盛李豪是怎样赢得世界冠军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pic>
        <p:nvPicPr>
          <p:cNvPr id="4" name="图片 3" descr="621fd6dd-e4d4-4277-9d34-86f9d8b4a72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1130" y="596900"/>
            <a:ext cx="9149715" cy="476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499" y="1063804"/>
            <a:ext cx="11357004" cy="5377697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650240" y="1236345"/>
            <a:ext cx="10873740" cy="3089275"/>
          </a:xfrm>
          <a:prstGeom prst="rect">
            <a:avLst/>
          </a:prstGeom>
          <a:noFill/>
          <a:ln w="57150" cmpd="sng">
            <a:noFill/>
            <a:prstDash val="solid"/>
          </a:ln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2.有人说，顺境似一马平川的坦途，一边欣赏一边前行；逆境似崎岖不平的山路，咬牙坚持终会登上山峰。对于人生的顺境与逆境，下列理解不正确的是（   ）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A．顺境和逆境都是我们生命成长的一部分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B．只有经历逆境，才能走向成功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C．失意时，逆境使人获得丰富的生活经验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D．得意时，逆境能使人更加清醒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417286" y="249386"/>
            <a:ext cx="5464426" cy="68453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课堂训练</a:t>
            </a:r>
            <a:endParaRPr 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735491" y="4627755"/>
            <a:ext cx="1078839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答案：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zh-CN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解析：</a:t>
            </a:r>
            <a:r>
              <a: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依据教材知识，人生难免有挫折，顺境和逆境都是我们生命成长的一部分，得意时，逆境能使人更加清醒；失意时，逆境使人获得丰富的生活经验，故ACD说法正确；“只有，才能”说法太绝对，故B错误；</a:t>
            </a:r>
            <a:endParaRPr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037" y="749037"/>
            <a:ext cx="11801232" cy="5692463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498475" y="851535"/>
            <a:ext cx="10836910" cy="2941955"/>
          </a:xfrm>
          <a:prstGeom prst="rect">
            <a:avLst/>
          </a:prstGeom>
          <a:noFill/>
          <a:ln w="57150" cmpd="sng">
            <a:noFill/>
            <a:prstDash val="solid"/>
          </a:ln>
        </p:spPr>
        <p:txBody>
          <a:bodyPr wrap="square">
            <a:noAutofit/>
          </a:bodyPr>
          <a:p>
            <a:pPr indent="0" fontAlgn="auto">
              <a:lnSpc>
                <a:spcPts val="426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sz="2800" b="1">
                <a:latin typeface="楷体" panose="02010609060101010101" charset="-122"/>
                <a:ea typeface="楷体" panose="02010609060101010101" charset="-122"/>
              </a:rPr>
              <a:t>无论生活在逆境还是顺境，我们都应该坚持的人生态度是（　　）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ts val="426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</a:rPr>
              <a:t>①勤奋进取　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ts val="426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</a:rPr>
              <a:t>②今早有酒今朝醉　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ts val="426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</a:rPr>
              <a:t>③自律　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ts val="426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</a:rPr>
              <a:t>④随遇而安　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ts val="426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</a:rPr>
              <a:t>⑤自立自强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  <a:p>
            <a:pPr indent="0" fontAlgn="auto">
              <a:lnSpc>
                <a:spcPts val="4260"/>
              </a:lnSpc>
            </a:pPr>
            <a:r>
              <a:rPr sz="2800" b="1">
                <a:latin typeface="楷体" panose="02010609060101010101" charset="-122"/>
                <a:ea typeface="楷体" panose="02010609060101010101" charset="-122"/>
              </a:rPr>
              <a:t>A．①④⑤	B．②③④	C．①③⑤	D．①②③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351921" y="64079"/>
            <a:ext cx="5464426" cy="68453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课堂训练</a:t>
            </a:r>
            <a:endParaRPr 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587461" y="4615965"/>
            <a:ext cx="11136159" cy="1681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ts val="3100"/>
              </a:lnSpc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答案：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zh-CN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3100"/>
              </a:lnSpc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解析：</a:t>
            </a:r>
            <a:r>
              <a: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论生活在逆境还是顺境，我们都应该坚持的人生态度是勤奋进取、自律、自立自强。所以①③⑤符合题意；②说法错误，今早有酒今朝醉是一种及时享乐主义，是消极态度；④说法错误，随遇而安的人生是很难实现自身的价值。故选C。</a:t>
            </a:r>
            <a:endParaRPr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499" y="1063804"/>
            <a:ext cx="11357004" cy="5377697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5384165" y="2259330"/>
            <a:ext cx="6022340" cy="3028950"/>
          </a:xfrm>
          <a:prstGeom prst="rect">
            <a:avLst/>
          </a:prstGeom>
          <a:noFill/>
          <a:ln w="57150" cmpd="sng">
            <a:solidFill>
              <a:srgbClr val="20B59B"/>
            </a:solidFill>
            <a:prstDash val="solid"/>
          </a:ln>
        </p:spPr>
        <p:txBody>
          <a:bodyPr wrap="square">
            <a:noAutofit/>
          </a:bodyPr>
          <a:p>
            <a:pPr marL="457200" indent="-457200" fontAlgn="auto">
              <a:lnSpc>
                <a:spcPct val="200000"/>
              </a:lnSpc>
              <a:buFont typeface="Wingdings" panose="05000000000000000000" charset="0"/>
              <a:buChar char="u"/>
            </a:pP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作业要求：</a:t>
            </a:r>
            <a:r>
              <a:rPr sz="2800" b="1">
                <a:latin typeface="楷体" panose="02010609060101010101" charset="-122"/>
                <a:ea typeface="楷体" panose="02010609060101010101" charset="-122"/>
              </a:rPr>
              <a:t>请你根据自己的实际情况，就如何才能实现梦想，走出自己的人生之路提出至少两条建议。</a:t>
            </a:r>
            <a:endParaRPr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417286" y="249386"/>
            <a:ext cx="5464426" cy="68453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布置作业</a:t>
            </a:r>
            <a:endParaRPr lang="zh-CN" sz="4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" y="2259330"/>
            <a:ext cx="4565015" cy="3074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宇神PPT-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69" name="宇神PPT-2"/>
          <p:cNvSpPr/>
          <p:nvPr/>
        </p:nvSpPr>
        <p:spPr>
          <a:xfrm flipH="1">
            <a:off x="0" y="0"/>
            <a:ext cx="9321800" cy="6858000"/>
          </a:xfrm>
          <a:custGeom>
            <a:avLst/>
            <a:gdLst>
              <a:gd name="connsiteX0" fmla="*/ 9321800 w 9321800"/>
              <a:gd name="connsiteY0" fmla="*/ 0 h 6858000"/>
              <a:gd name="connsiteX1" fmla="*/ 981494 w 9321800"/>
              <a:gd name="connsiteY1" fmla="*/ 0 h 6858000"/>
              <a:gd name="connsiteX2" fmla="*/ 938749 w 9321800"/>
              <a:gd name="connsiteY2" fmla="*/ 66676 h 6858000"/>
              <a:gd name="connsiteX3" fmla="*/ 0 w 9321800"/>
              <a:gd name="connsiteY3" fmla="*/ 3429000 h 6858000"/>
              <a:gd name="connsiteX4" fmla="*/ 938749 w 9321800"/>
              <a:gd name="connsiteY4" fmla="*/ 6791325 h 6858000"/>
              <a:gd name="connsiteX5" fmla="*/ 981493 w 9321800"/>
              <a:gd name="connsiteY5" fmla="*/ 6858000 h 6858000"/>
              <a:gd name="connsiteX6" fmla="*/ 9321800 w 93218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1800" h="6858000">
                <a:moveTo>
                  <a:pt x="9321800" y="0"/>
                </a:moveTo>
                <a:lnTo>
                  <a:pt x="981494" y="0"/>
                </a:lnTo>
                <a:lnTo>
                  <a:pt x="938749" y="66676"/>
                </a:lnTo>
                <a:cubicBezTo>
                  <a:pt x="343042" y="1047077"/>
                  <a:pt x="0" y="2197978"/>
                  <a:pt x="0" y="3429000"/>
                </a:cubicBezTo>
                <a:cubicBezTo>
                  <a:pt x="0" y="4660023"/>
                  <a:pt x="343042" y="5810925"/>
                  <a:pt x="938749" y="6791325"/>
                </a:cubicBezTo>
                <a:lnTo>
                  <a:pt x="981493" y="6858000"/>
                </a:lnTo>
                <a:lnTo>
                  <a:pt x="9321800" y="6858000"/>
                </a:lnTo>
                <a:close/>
              </a:path>
            </a:pathLst>
          </a:cu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01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19" name="宇神PPT-3"/>
          <p:cNvSpPr/>
          <p:nvPr/>
        </p:nvSpPr>
        <p:spPr>
          <a:xfrm>
            <a:off x="141605" y="127635"/>
            <a:ext cx="5280660" cy="36957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❉中职思政·基础模块《哲学与人生》第</a:t>
            </a:r>
            <a:r>
              <a:rPr lang="zh-CN" altLang="en-US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五</a:t>
            </a:r>
            <a:r>
              <a:rPr lang="en-US" altLang="zh-CN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课第</a:t>
            </a:r>
            <a:r>
              <a:rPr lang="zh-CN" altLang="en-US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二</a:t>
            </a:r>
            <a:r>
              <a:rPr lang="en-US" altLang="zh-CN" dirty="0">
                <a:solidFill>
                  <a:srgbClr val="4A351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rPr>
              <a:t>框</a:t>
            </a:r>
            <a:endParaRPr lang="en-US" altLang="zh-CN" dirty="0">
              <a:solidFill>
                <a:srgbClr val="4A351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5" name="宇神PPT-5"/>
          <p:cNvSpPr/>
          <p:nvPr/>
        </p:nvSpPr>
        <p:spPr>
          <a:xfrm>
            <a:off x="487233" y="6199652"/>
            <a:ext cx="341292" cy="341291"/>
          </a:xfrm>
          <a:prstGeom prst="ellipse">
            <a:avLst/>
          </a:prstGeom>
          <a:gradFill flip="none" rotWithShape="0">
            <a:gsLst>
              <a:gs pos="100000">
                <a:srgbClr val="00BDBD"/>
              </a:gs>
              <a:gs pos="25000">
                <a:srgbClr val="05E3D3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algn="ctr" rotWithShape="0">
              <a:srgbClr val="03D0C8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3F3F3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6" name="宇神PPT-6"/>
          <p:cNvSpPr/>
          <p:nvPr/>
        </p:nvSpPr>
        <p:spPr>
          <a:xfrm>
            <a:off x="580158" y="6266677"/>
            <a:ext cx="155442" cy="207241"/>
          </a:xfrm>
          <a:custGeom>
            <a:avLst/>
            <a:gdLst>
              <a:gd name="T0" fmla="*/ 648 w 7770"/>
              <a:gd name="T1" fmla="*/ 0 h 10360"/>
              <a:gd name="T2" fmla="*/ 7123 w 7770"/>
              <a:gd name="T3" fmla="*/ 0 h 10360"/>
              <a:gd name="T4" fmla="*/ 7770 w 7770"/>
              <a:gd name="T5" fmla="*/ 647 h 10360"/>
              <a:gd name="T6" fmla="*/ 7770 w 7770"/>
              <a:gd name="T7" fmla="*/ 9712 h 10360"/>
              <a:gd name="T8" fmla="*/ 7123 w 7770"/>
              <a:gd name="T9" fmla="*/ 10360 h 10360"/>
              <a:gd name="T10" fmla="*/ 648 w 7770"/>
              <a:gd name="T11" fmla="*/ 10360 h 10360"/>
              <a:gd name="T12" fmla="*/ 0 w 7770"/>
              <a:gd name="T13" fmla="*/ 9712 h 10360"/>
              <a:gd name="T14" fmla="*/ 0 w 7770"/>
              <a:gd name="T15" fmla="*/ 647 h 10360"/>
              <a:gd name="T16" fmla="*/ 648 w 7770"/>
              <a:gd name="T17" fmla="*/ 0 h 10360"/>
              <a:gd name="T18" fmla="*/ 1295 w 7770"/>
              <a:gd name="T19" fmla="*/ 1293 h 10360"/>
              <a:gd name="T20" fmla="*/ 1295 w 7770"/>
              <a:gd name="T21" fmla="*/ 8416 h 10360"/>
              <a:gd name="T22" fmla="*/ 6475 w 7770"/>
              <a:gd name="T23" fmla="*/ 8416 h 10360"/>
              <a:gd name="T24" fmla="*/ 6475 w 7770"/>
              <a:gd name="T25" fmla="*/ 1293 h 10360"/>
              <a:gd name="T26" fmla="*/ 1295 w 7770"/>
              <a:gd name="T27" fmla="*/ 1293 h 10360"/>
              <a:gd name="T28" fmla="*/ 3890 w 7770"/>
              <a:gd name="T29" fmla="*/ 8902 h 10360"/>
              <a:gd name="T30" fmla="*/ 3405 w 7770"/>
              <a:gd name="T31" fmla="*/ 9387 h 10360"/>
              <a:gd name="T32" fmla="*/ 3890 w 7770"/>
              <a:gd name="T33" fmla="*/ 9872 h 10360"/>
              <a:gd name="T34" fmla="*/ 4375 w 7770"/>
              <a:gd name="T35" fmla="*/ 9387 h 10360"/>
              <a:gd name="T36" fmla="*/ 3890 w 7770"/>
              <a:gd name="T37" fmla="*/ 8902 h 10360"/>
              <a:gd name="T38" fmla="*/ 3413 w 7770"/>
              <a:gd name="T39" fmla="*/ 5486 h 10360"/>
              <a:gd name="T40" fmla="*/ 5026 w 7770"/>
              <a:gd name="T41" fmla="*/ 3825 h 10360"/>
              <a:gd name="T42" fmla="*/ 5683 w 7770"/>
              <a:gd name="T43" fmla="*/ 3815 h 10360"/>
              <a:gd name="T44" fmla="*/ 5688 w 7770"/>
              <a:gd name="T45" fmla="*/ 3820 h 10360"/>
              <a:gd name="T46" fmla="*/ 5692 w 7770"/>
              <a:gd name="T47" fmla="*/ 4491 h 10360"/>
              <a:gd name="T48" fmla="*/ 3769 w 7770"/>
              <a:gd name="T49" fmla="*/ 6472 h 10360"/>
              <a:gd name="T50" fmla="*/ 3636 w 7770"/>
              <a:gd name="T51" fmla="*/ 6567 h 10360"/>
              <a:gd name="T52" fmla="*/ 3081 w 7770"/>
              <a:gd name="T53" fmla="*/ 6485 h 10360"/>
              <a:gd name="T54" fmla="*/ 2081 w 7770"/>
              <a:gd name="T55" fmla="*/ 5486 h 10360"/>
              <a:gd name="T56" fmla="*/ 2103 w 7770"/>
              <a:gd name="T57" fmla="*/ 4820 h 10360"/>
              <a:gd name="T58" fmla="*/ 2748 w 7770"/>
              <a:gd name="T59" fmla="*/ 4820 h 10360"/>
              <a:gd name="T60" fmla="*/ 3413 w 7770"/>
              <a:gd name="T61" fmla="*/ 5486 h 10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770" h="10360">
                <a:moveTo>
                  <a:pt x="648" y="0"/>
                </a:moveTo>
                <a:lnTo>
                  <a:pt x="7123" y="0"/>
                </a:lnTo>
                <a:cubicBezTo>
                  <a:pt x="7480" y="0"/>
                  <a:pt x="7770" y="290"/>
                  <a:pt x="7770" y="647"/>
                </a:cubicBezTo>
                <a:lnTo>
                  <a:pt x="7770" y="9712"/>
                </a:lnTo>
                <a:cubicBezTo>
                  <a:pt x="7770" y="10070"/>
                  <a:pt x="7480" y="10360"/>
                  <a:pt x="7123" y="10360"/>
                </a:cubicBezTo>
                <a:lnTo>
                  <a:pt x="648" y="10360"/>
                </a:lnTo>
                <a:cubicBezTo>
                  <a:pt x="290" y="10360"/>
                  <a:pt x="0" y="10070"/>
                  <a:pt x="0" y="9712"/>
                </a:cubicBezTo>
                <a:lnTo>
                  <a:pt x="0" y="647"/>
                </a:lnTo>
                <a:cubicBezTo>
                  <a:pt x="0" y="288"/>
                  <a:pt x="290" y="0"/>
                  <a:pt x="648" y="0"/>
                </a:cubicBezTo>
                <a:close/>
                <a:moveTo>
                  <a:pt x="1295" y="1293"/>
                </a:moveTo>
                <a:lnTo>
                  <a:pt x="1295" y="8416"/>
                </a:lnTo>
                <a:lnTo>
                  <a:pt x="6475" y="8416"/>
                </a:lnTo>
                <a:lnTo>
                  <a:pt x="6475" y="1293"/>
                </a:lnTo>
                <a:lnTo>
                  <a:pt x="1295" y="1293"/>
                </a:lnTo>
                <a:close/>
                <a:moveTo>
                  <a:pt x="3890" y="8902"/>
                </a:moveTo>
                <a:cubicBezTo>
                  <a:pt x="3621" y="8902"/>
                  <a:pt x="3405" y="9120"/>
                  <a:pt x="3405" y="9387"/>
                </a:cubicBezTo>
                <a:cubicBezTo>
                  <a:pt x="3405" y="9656"/>
                  <a:pt x="3622" y="9872"/>
                  <a:pt x="3890" y="9872"/>
                </a:cubicBezTo>
                <a:cubicBezTo>
                  <a:pt x="4157" y="9872"/>
                  <a:pt x="4375" y="9655"/>
                  <a:pt x="4375" y="9387"/>
                </a:cubicBezTo>
                <a:cubicBezTo>
                  <a:pt x="4376" y="9120"/>
                  <a:pt x="4159" y="8902"/>
                  <a:pt x="3890" y="8902"/>
                </a:cubicBezTo>
                <a:close/>
                <a:moveTo>
                  <a:pt x="3413" y="5486"/>
                </a:moveTo>
                <a:lnTo>
                  <a:pt x="5026" y="3825"/>
                </a:lnTo>
                <a:cubicBezTo>
                  <a:pt x="5205" y="3641"/>
                  <a:pt x="5499" y="3636"/>
                  <a:pt x="5683" y="3815"/>
                </a:cubicBezTo>
                <a:lnTo>
                  <a:pt x="5688" y="3820"/>
                </a:lnTo>
                <a:cubicBezTo>
                  <a:pt x="5872" y="4005"/>
                  <a:pt x="5874" y="4303"/>
                  <a:pt x="5692" y="4491"/>
                </a:cubicBezTo>
                <a:lnTo>
                  <a:pt x="3769" y="6472"/>
                </a:lnTo>
                <a:cubicBezTo>
                  <a:pt x="3730" y="6511"/>
                  <a:pt x="3685" y="6543"/>
                  <a:pt x="3636" y="6567"/>
                </a:cubicBezTo>
                <a:cubicBezTo>
                  <a:pt x="3453" y="6665"/>
                  <a:pt x="3228" y="6631"/>
                  <a:pt x="3081" y="6485"/>
                </a:cubicBezTo>
                <a:lnTo>
                  <a:pt x="2081" y="5486"/>
                </a:lnTo>
                <a:cubicBezTo>
                  <a:pt x="1904" y="5296"/>
                  <a:pt x="1913" y="4997"/>
                  <a:pt x="2103" y="4820"/>
                </a:cubicBezTo>
                <a:cubicBezTo>
                  <a:pt x="2284" y="4650"/>
                  <a:pt x="2566" y="4650"/>
                  <a:pt x="2748" y="4820"/>
                </a:cubicBezTo>
                <a:lnTo>
                  <a:pt x="3413" y="5486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7" name="宇神PPT-7"/>
          <p:cNvSpPr/>
          <p:nvPr/>
        </p:nvSpPr>
        <p:spPr>
          <a:xfrm>
            <a:off x="990186" y="6199652"/>
            <a:ext cx="341292" cy="341291"/>
          </a:xfrm>
          <a:prstGeom prst="ellipse">
            <a:avLst/>
          </a:prstGeom>
          <a:gradFill flip="none" rotWithShape="0">
            <a:gsLst>
              <a:gs pos="100000">
                <a:srgbClr val="00BDBD"/>
              </a:gs>
              <a:gs pos="25000">
                <a:srgbClr val="05E3D3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algn="ctr" rotWithShape="0">
              <a:srgbClr val="03D0C8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3F3F3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8" name="宇神PPT-8"/>
          <p:cNvSpPr/>
          <p:nvPr/>
        </p:nvSpPr>
        <p:spPr>
          <a:xfrm>
            <a:off x="1057199" y="6266795"/>
            <a:ext cx="207242" cy="207004"/>
          </a:xfrm>
          <a:custGeom>
            <a:avLst/>
            <a:gdLst>
              <a:gd name="T0" fmla="*/ 10906 w 12797"/>
              <a:gd name="T1" fmla="*/ 1875 h 12781"/>
              <a:gd name="T2" fmla="*/ 6391 w 12797"/>
              <a:gd name="T3" fmla="*/ 0 h 12781"/>
              <a:gd name="T4" fmla="*/ 1875 w 12797"/>
              <a:gd name="T5" fmla="*/ 1875 h 12781"/>
              <a:gd name="T6" fmla="*/ 1234 w 12797"/>
              <a:gd name="T7" fmla="*/ 2625 h 12781"/>
              <a:gd name="T8" fmla="*/ 0 w 12797"/>
              <a:gd name="T9" fmla="*/ 6391 h 12781"/>
              <a:gd name="T10" fmla="*/ 1875 w 12797"/>
              <a:gd name="T11" fmla="*/ 10906 h 12781"/>
              <a:gd name="T12" fmla="*/ 6391 w 12797"/>
              <a:gd name="T13" fmla="*/ 12781 h 12781"/>
              <a:gd name="T14" fmla="*/ 10906 w 12797"/>
              <a:gd name="T15" fmla="*/ 10906 h 12781"/>
              <a:gd name="T16" fmla="*/ 12781 w 12797"/>
              <a:gd name="T17" fmla="*/ 6391 h 12781"/>
              <a:gd name="T18" fmla="*/ 11219 w 12797"/>
              <a:gd name="T19" fmla="*/ 9484 h 12781"/>
              <a:gd name="T20" fmla="*/ 9906 w 12797"/>
              <a:gd name="T21" fmla="*/ 6719 h 12781"/>
              <a:gd name="T22" fmla="*/ 11219 w 12797"/>
              <a:gd name="T23" fmla="*/ 9484 h 12781"/>
              <a:gd name="T24" fmla="*/ 2891 w 12797"/>
              <a:gd name="T25" fmla="*/ 6734 h 12781"/>
              <a:gd name="T26" fmla="*/ 1578 w 12797"/>
              <a:gd name="T27" fmla="*/ 9500 h 12781"/>
              <a:gd name="T28" fmla="*/ 1609 w 12797"/>
              <a:gd name="T29" fmla="*/ 3250 h 12781"/>
              <a:gd name="T30" fmla="*/ 2891 w 12797"/>
              <a:gd name="T31" fmla="*/ 6063 h 12781"/>
              <a:gd name="T32" fmla="*/ 1609 w 12797"/>
              <a:gd name="T33" fmla="*/ 3250 h 12781"/>
              <a:gd name="T34" fmla="*/ 3563 w 12797"/>
              <a:gd name="T35" fmla="*/ 6063 h 12781"/>
              <a:gd name="T36" fmla="*/ 6063 w 12797"/>
              <a:gd name="T37" fmla="*/ 4203 h 12781"/>
              <a:gd name="T38" fmla="*/ 6063 w 12797"/>
              <a:gd name="T39" fmla="*/ 6734 h 12781"/>
              <a:gd name="T40" fmla="*/ 3813 w 12797"/>
              <a:gd name="T41" fmla="*/ 8750 h 12781"/>
              <a:gd name="T42" fmla="*/ 6063 w 12797"/>
              <a:gd name="T43" fmla="*/ 6734 h 12781"/>
              <a:gd name="T44" fmla="*/ 9234 w 12797"/>
              <a:gd name="T45" fmla="*/ 6734 h 12781"/>
              <a:gd name="T46" fmla="*/ 6734 w 12797"/>
              <a:gd name="T47" fmla="*/ 8516 h 12781"/>
              <a:gd name="T48" fmla="*/ 6734 w 12797"/>
              <a:gd name="T49" fmla="*/ 6063 h 12781"/>
              <a:gd name="T50" fmla="*/ 8969 w 12797"/>
              <a:gd name="T51" fmla="*/ 3969 h 12781"/>
              <a:gd name="T52" fmla="*/ 6734 w 12797"/>
              <a:gd name="T53" fmla="*/ 6063 h 12781"/>
              <a:gd name="T54" fmla="*/ 6734 w 12797"/>
              <a:gd name="T55" fmla="*/ 719 h 12781"/>
              <a:gd name="T56" fmla="*/ 8344 w 12797"/>
              <a:gd name="T57" fmla="*/ 2266 h 12781"/>
              <a:gd name="T58" fmla="*/ 6734 w 12797"/>
              <a:gd name="T59" fmla="*/ 3531 h 12781"/>
              <a:gd name="T60" fmla="*/ 6063 w 12797"/>
              <a:gd name="T61" fmla="*/ 719 h 12781"/>
              <a:gd name="T62" fmla="*/ 4016 w 12797"/>
              <a:gd name="T63" fmla="*/ 3313 h 12781"/>
              <a:gd name="T64" fmla="*/ 5375 w 12797"/>
              <a:gd name="T65" fmla="*/ 1078 h 12781"/>
              <a:gd name="T66" fmla="*/ 6063 w 12797"/>
              <a:gd name="T67" fmla="*/ 12078 h 12781"/>
              <a:gd name="T68" fmla="*/ 4453 w 12797"/>
              <a:gd name="T69" fmla="*/ 10531 h 12781"/>
              <a:gd name="T70" fmla="*/ 6063 w 12797"/>
              <a:gd name="T71" fmla="*/ 9188 h 12781"/>
              <a:gd name="T72" fmla="*/ 6734 w 12797"/>
              <a:gd name="T73" fmla="*/ 12078 h 12781"/>
              <a:gd name="T74" fmla="*/ 8797 w 12797"/>
              <a:gd name="T75" fmla="*/ 9406 h 12781"/>
              <a:gd name="T76" fmla="*/ 7422 w 12797"/>
              <a:gd name="T77" fmla="*/ 11719 h 12781"/>
              <a:gd name="T78" fmla="*/ 9625 w 12797"/>
              <a:gd name="T79" fmla="*/ 3828 h 12781"/>
              <a:gd name="T80" fmla="*/ 12125 w 12797"/>
              <a:gd name="T81" fmla="*/ 6063 h 12781"/>
              <a:gd name="T82" fmla="*/ 10438 w 12797"/>
              <a:gd name="T83" fmla="*/ 2344 h 12781"/>
              <a:gd name="T84" fmla="*/ 9438 w 12797"/>
              <a:gd name="T85" fmla="*/ 3172 h 12781"/>
              <a:gd name="T86" fmla="*/ 8297 w 12797"/>
              <a:gd name="T87" fmla="*/ 1000 h 12781"/>
              <a:gd name="T88" fmla="*/ 4484 w 12797"/>
              <a:gd name="T89" fmla="*/ 1000 h 12781"/>
              <a:gd name="T90" fmla="*/ 3344 w 12797"/>
              <a:gd name="T91" fmla="*/ 3172 h 12781"/>
              <a:gd name="T92" fmla="*/ 2344 w 12797"/>
              <a:gd name="T93" fmla="*/ 2344 h 12781"/>
              <a:gd name="T94" fmla="*/ 2344 w 12797"/>
              <a:gd name="T95" fmla="*/ 10438 h 12781"/>
              <a:gd name="T96" fmla="*/ 3328 w 12797"/>
              <a:gd name="T97" fmla="*/ 9547 h 12781"/>
              <a:gd name="T98" fmla="*/ 4484 w 12797"/>
              <a:gd name="T99" fmla="*/ 11781 h 12781"/>
              <a:gd name="T100" fmla="*/ 8297 w 12797"/>
              <a:gd name="T101" fmla="*/ 11797 h 12781"/>
              <a:gd name="T102" fmla="*/ 9453 w 12797"/>
              <a:gd name="T103" fmla="*/ 9563 h 12781"/>
              <a:gd name="T104" fmla="*/ 10438 w 12797"/>
              <a:gd name="T105" fmla="*/ 10453 h 12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7" h="12781">
                <a:moveTo>
                  <a:pt x="12281" y="3906"/>
                </a:moveTo>
                <a:cubicBezTo>
                  <a:pt x="11953" y="3141"/>
                  <a:pt x="11500" y="2453"/>
                  <a:pt x="10906" y="1875"/>
                </a:cubicBezTo>
                <a:cubicBezTo>
                  <a:pt x="10313" y="1281"/>
                  <a:pt x="9641" y="828"/>
                  <a:pt x="8875" y="500"/>
                </a:cubicBezTo>
                <a:cubicBezTo>
                  <a:pt x="8094" y="172"/>
                  <a:pt x="7266" y="0"/>
                  <a:pt x="6391" y="0"/>
                </a:cubicBezTo>
                <a:cubicBezTo>
                  <a:pt x="5531" y="0"/>
                  <a:pt x="4688" y="172"/>
                  <a:pt x="3906" y="500"/>
                </a:cubicBezTo>
                <a:cubicBezTo>
                  <a:pt x="3141" y="828"/>
                  <a:pt x="2453" y="1281"/>
                  <a:pt x="1875" y="1875"/>
                </a:cubicBezTo>
                <a:cubicBezTo>
                  <a:pt x="1641" y="2109"/>
                  <a:pt x="1438" y="2344"/>
                  <a:pt x="1250" y="2594"/>
                </a:cubicBezTo>
                <a:cubicBezTo>
                  <a:pt x="1250" y="2594"/>
                  <a:pt x="1234" y="2609"/>
                  <a:pt x="1234" y="2625"/>
                </a:cubicBezTo>
                <a:cubicBezTo>
                  <a:pt x="938" y="3016"/>
                  <a:pt x="703" y="3453"/>
                  <a:pt x="500" y="3906"/>
                </a:cubicBezTo>
                <a:cubicBezTo>
                  <a:pt x="172" y="4688"/>
                  <a:pt x="0" y="5531"/>
                  <a:pt x="0" y="6391"/>
                </a:cubicBezTo>
                <a:cubicBezTo>
                  <a:pt x="0" y="7250"/>
                  <a:pt x="172" y="8094"/>
                  <a:pt x="500" y="8875"/>
                </a:cubicBezTo>
                <a:cubicBezTo>
                  <a:pt x="828" y="9641"/>
                  <a:pt x="1281" y="10328"/>
                  <a:pt x="1875" y="10906"/>
                </a:cubicBezTo>
                <a:cubicBezTo>
                  <a:pt x="2469" y="11484"/>
                  <a:pt x="3141" y="11953"/>
                  <a:pt x="3906" y="12281"/>
                </a:cubicBezTo>
                <a:cubicBezTo>
                  <a:pt x="4688" y="12609"/>
                  <a:pt x="5531" y="12781"/>
                  <a:pt x="6391" y="12781"/>
                </a:cubicBezTo>
                <a:cubicBezTo>
                  <a:pt x="7250" y="12781"/>
                  <a:pt x="8094" y="12609"/>
                  <a:pt x="8875" y="12281"/>
                </a:cubicBezTo>
                <a:cubicBezTo>
                  <a:pt x="9641" y="11953"/>
                  <a:pt x="10328" y="11500"/>
                  <a:pt x="10906" y="10906"/>
                </a:cubicBezTo>
                <a:cubicBezTo>
                  <a:pt x="11500" y="10313"/>
                  <a:pt x="11953" y="9641"/>
                  <a:pt x="12281" y="8875"/>
                </a:cubicBezTo>
                <a:cubicBezTo>
                  <a:pt x="12609" y="8094"/>
                  <a:pt x="12781" y="7250"/>
                  <a:pt x="12781" y="6391"/>
                </a:cubicBezTo>
                <a:cubicBezTo>
                  <a:pt x="12797" y="5531"/>
                  <a:pt x="12625" y="4688"/>
                  <a:pt x="12281" y="3906"/>
                </a:cubicBezTo>
                <a:close/>
                <a:moveTo>
                  <a:pt x="11219" y="9484"/>
                </a:moveTo>
                <a:cubicBezTo>
                  <a:pt x="10766" y="9250"/>
                  <a:pt x="10234" y="9047"/>
                  <a:pt x="9641" y="8891"/>
                </a:cubicBezTo>
                <a:cubicBezTo>
                  <a:pt x="9797" y="8203"/>
                  <a:pt x="9891" y="7469"/>
                  <a:pt x="9906" y="6719"/>
                </a:cubicBezTo>
                <a:lnTo>
                  <a:pt x="12109" y="6719"/>
                </a:lnTo>
                <a:cubicBezTo>
                  <a:pt x="12047" y="7719"/>
                  <a:pt x="11734" y="8672"/>
                  <a:pt x="11219" y="9484"/>
                </a:cubicBezTo>
                <a:close/>
                <a:moveTo>
                  <a:pt x="688" y="6734"/>
                </a:moveTo>
                <a:lnTo>
                  <a:pt x="2891" y="6734"/>
                </a:lnTo>
                <a:cubicBezTo>
                  <a:pt x="2906" y="7484"/>
                  <a:pt x="3000" y="8219"/>
                  <a:pt x="3156" y="8906"/>
                </a:cubicBezTo>
                <a:cubicBezTo>
                  <a:pt x="2563" y="9063"/>
                  <a:pt x="2031" y="9266"/>
                  <a:pt x="1578" y="9500"/>
                </a:cubicBezTo>
                <a:cubicBezTo>
                  <a:pt x="1047" y="8672"/>
                  <a:pt x="734" y="7719"/>
                  <a:pt x="688" y="6734"/>
                </a:cubicBezTo>
                <a:close/>
                <a:moveTo>
                  <a:pt x="1609" y="3250"/>
                </a:moveTo>
                <a:cubicBezTo>
                  <a:pt x="2063" y="3484"/>
                  <a:pt x="2578" y="3672"/>
                  <a:pt x="3172" y="3828"/>
                </a:cubicBezTo>
                <a:cubicBezTo>
                  <a:pt x="3000" y="4531"/>
                  <a:pt x="2906" y="5281"/>
                  <a:pt x="2891" y="6063"/>
                </a:cubicBezTo>
                <a:lnTo>
                  <a:pt x="688" y="6063"/>
                </a:lnTo>
                <a:cubicBezTo>
                  <a:pt x="734" y="5047"/>
                  <a:pt x="1063" y="4078"/>
                  <a:pt x="1609" y="3250"/>
                </a:cubicBezTo>
                <a:close/>
                <a:moveTo>
                  <a:pt x="6063" y="6063"/>
                </a:moveTo>
                <a:lnTo>
                  <a:pt x="3563" y="6063"/>
                </a:lnTo>
                <a:cubicBezTo>
                  <a:pt x="3578" y="5328"/>
                  <a:pt x="3672" y="4625"/>
                  <a:pt x="3828" y="3969"/>
                </a:cubicBezTo>
                <a:cubicBezTo>
                  <a:pt x="4531" y="4109"/>
                  <a:pt x="5281" y="4188"/>
                  <a:pt x="6063" y="4203"/>
                </a:cubicBezTo>
                <a:lnTo>
                  <a:pt x="6063" y="6063"/>
                </a:lnTo>
                <a:close/>
                <a:moveTo>
                  <a:pt x="6063" y="6734"/>
                </a:moveTo>
                <a:lnTo>
                  <a:pt x="6063" y="8516"/>
                </a:lnTo>
                <a:cubicBezTo>
                  <a:pt x="5281" y="8531"/>
                  <a:pt x="4531" y="8609"/>
                  <a:pt x="3813" y="8750"/>
                </a:cubicBezTo>
                <a:cubicBezTo>
                  <a:pt x="3672" y="8125"/>
                  <a:pt x="3578" y="7438"/>
                  <a:pt x="3563" y="6734"/>
                </a:cubicBezTo>
                <a:lnTo>
                  <a:pt x="6063" y="6734"/>
                </a:lnTo>
                <a:close/>
                <a:moveTo>
                  <a:pt x="6734" y="6734"/>
                </a:moveTo>
                <a:lnTo>
                  <a:pt x="9234" y="6734"/>
                </a:lnTo>
                <a:cubicBezTo>
                  <a:pt x="9219" y="7438"/>
                  <a:pt x="9125" y="8125"/>
                  <a:pt x="8984" y="8750"/>
                </a:cubicBezTo>
                <a:cubicBezTo>
                  <a:pt x="8281" y="8609"/>
                  <a:pt x="7516" y="8531"/>
                  <a:pt x="6734" y="8516"/>
                </a:cubicBezTo>
                <a:lnTo>
                  <a:pt x="6734" y="6734"/>
                </a:lnTo>
                <a:close/>
                <a:moveTo>
                  <a:pt x="6734" y="6063"/>
                </a:moveTo>
                <a:lnTo>
                  <a:pt x="6734" y="4203"/>
                </a:lnTo>
                <a:cubicBezTo>
                  <a:pt x="7516" y="4188"/>
                  <a:pt x="8266" y="4109"/>
                  <a:pt x="8969" y="3969"/>
                </a:cubicBezTo>
                <a:cubicBezTo>
                  <a:pt x="9125" y="4625"/>
                  <a:pt x="9219" y="5328"/>
                  <a:pt x="9234" y="6063"/>
                </a:cubicBezTo>
                <a:lnTo>
                  <a:pt x="6734" y="6063"/>
                </a:lnTo>
                <a:close/>
                <a:moveTo>
                  <a:pt x="6734" y="3531"/>
                </a:moveTo>
                <a:lnTo>
                  <a:pt x="6734" y="719"/>
                </a:lnTo>
                <a:cubicBezTo>
                  <a:pt x="6969" y="781"/>
                  <a:pt x="7203" y="891"/>
                  <a:pt x="7422" y="1078"/>
                </a:cubicBezTo>
                <a:cubicBezTo>
                  <a:pt x="7766" y="1359"/>
                  <a:pt x="8078" y="1750"/>
                  <a:pt x="8344" y="2266"/>
                </a:cubicBezTo>
                <a:cubicBezTo>
                  <a:pt x="8516" y="2594"/>
                  <a:pt x="8656" y="2938"/>
                  <a:pt x="8781" y="3313"/>
                </a:cubicBezTo>
                <a:cubicBezTo>
                  <a:pt x="8141" y="3438"/>
                  <a:pt x="7453" y="3516"/>
                  <a:pt x="6734" y="3531"/>
                </a:cubicBezTo>
                <a:close/>
                <a:moveTo>
                  <a:pt x="5375" y="1078"/>
                </a:moveTo>
                <a:cubicBezTo>
                  <a:pt x="5594" y="891"/>
                  <a:pt x="5828" y="781"/>
                  <a:pt x="6063" y="719"/>
                </a:cubicBezTo>
                <a:lnTo>
                  <a:pt x="6063" y="3531"/>
                </a:lnTo>
                <a:cubicBezTo>
                  <a:pt x="5344" y="3516"/>
                  <a:pt x="4656" y="3438"/>
                  <a:pt x="4016" y="3313"/>
                </a:cubicBezTo>
                <a:cubicBezTo>
                  <a:pt x="4141" y="2938"/>
                  <a:pt x="4281" y="2578"/>
                  <a:pt x="4453" y="2266"/>
                </a:cubicBezTo>
                <a:cubicBezTo>
                  <a:pt x="4719" y="1750"/>
                  <a:pt x="5031" y="1344"/>
                  <a:pt x="5375" y="1078"/>
                </a:cubicBezTo>
                <a:close/>
                <a:moveTo>
                  <a:pt x="6063" y="9188"/>
                </a:moveTo>
                <a:lnTo>
                  <a:pt x="6063" y="12078"/>
                </a:lnTo>
                <a:cubicBezTo>
                  <a:pt x="5828" y="12016"/>
                  <a:pt x="5594" y="11906"/>
                  <a:pt x="5375" y="11719"/>
                </a:cubicBezTo>
                <a:cubicBezTo>
                  <a:pt x="5031" y="11438"/>
                  <a:pt x="4719" y="11047"/>
                  <a:pt x="4453" y="10531"/>
                </a:cubicBezTo>
                <a:cubicBezTo>
                  <a:pt x="4281" y="10188"/>
                  <a:pt x="4125" y="9813"/>
                  <a:pt x="4000" y="9406"/>
                </a:cubicBezTo>
                <a:cubicBezTo>
                  <a:pt x="4641" y="9281"/>
                  <a:pt x="5344" y="9203"/>
                  <a:pt x="6063" y="9188"/>
                </a:cubicBezTo>
                <a:close/>
                <a:moveTo>
                  <a:pt x="7422" y="11719"/>
                </a:moveTo>
                <a:cubicBezTo>
                  <a:pt x="7203" y="11906"/>
                  <a:pt x="6969" y="12016"/>
                  <a:pt x="6734" y="12078"/>
                </a:cubicBezTo>
                <a:lnTo>
                  <a:pt x="6734" y="9188"/>
                </a:lnTo>
                <a:cubicBezTo>
                  <a:pt x="7453" y="9203"/>
                  <a:pt x="8156" y="9281"/>
                  <a:pt x="8797" y="9406"/>
                </a:cubicBezTo>
                <a:cubicBezTo>
                  <a:pt x="8672" y="9813"/>
                  <a:pt x="8516" y="10188"/>
                  <a:pt x="8344" y="10531"/>
                </a:cubicBezTo>
                <a:cubicBezTo>
                  <a:pt x="8078" y="11047"/>
                  <a:pt x="7766" y="11438"/>
                  <a:pt x="7422" y="11719"/>
                </a:cubicBezTo>
                <a:close/>
                <a:moveTo>
                  <a:pt x="9906" y="6063"/>
                </a:moveTo>
                <a:cubicBezTo>
                  <a:pt x="9891" y="5281"/>
                  <a:pt x="9781" y="4531"/>
                  <a:pt x="9625" y="3828"/>
                </a:cubicBezTo>
                <a:cubicBezTo>
                  <a:pt x="10203" y="3672"/>
                  <a:pt x="10734" y="3484"/>
                  <a:pt x="11188" y="3250"/>
                </a:cubicBezTo>
                <a:cubicBezTo>
                  <a:pt x="11734" y="4078"/>
                  <a:pt x="12063" y="5047"/>
                  <a:pt x="12125" y="6063"/>
                </a:cubicBezTo>
                <a:lnTo>
                  <a:pt x="9906" y="6063"/>
                </a:lnTo>
                <a:close/>
                <a:moveTo>
                  <a:pt x="10438" y="2344"/>
                </a:moveTo>
                <a:cubicBezTo>
                  <a:pt x="10547" y="2453"/>
                  <a:pt x="10656" y="2578"/>
                  <a:pt x="10766" y="2703"/>
                </a:cubicBezTo>
                <a:cubicBezTo>
                  <a:pt x="10375" y="2891"/>
                  <a:pt x="9938" y="3047"/>
                  <a:pt x="9438" y="3172"/>
                </a:cubicBezTo>
                <a:cubicBezTo>
                  <a:pt x="9297" y="2734"/>
                  <a:pt x="9125" y="2328"/>
                  <a:pt x="8938" y="1953"/>
                </a:cubicBezTo>
                <a:cubicBezTo>
                  <a:pt x="8750" y="1578"/>
                  <a:pt x="8531" y="1266"/>
                  <a:pt x="8297" y="1000"/>
                </a:cubicBezTo>
                <a:cubicBezTo>
                  <a:pt x="9094" y="1281"/>
                  <a:pt x="9828" y="1734"/>
                  <a:pt x="10438" y="2344"/>
                </a:cubicBezTo>
                <a:close/>
                <a:moveTo>
                  <a:pt x="4484" y="1000"/>
                </a:moveTo>
                <a:cubicBezTo>
                  <a:pt x="4250" y="1266"/>
                  <a:pt x="4031" y="1594"/>
                  <a:pt x="3844" y="1953"/>
                </a:cubicBezTo>
                <a:cubicBezTo>
                  <a:pt x="3656" y="2328"/>
                  <a:pt x="3484" y="2734"/>
                  <a:pt x="3344" y="3172"/>
                </a:cubicBezTo>
                <a:cubicBezTo>
                  <a:pt x="2844" y="3047"/>
                  <a:pt x="2406" y="2891"/>
                  <a:pt x="2016" y="2703"/>
                </a:cubicBezTo>
                <a:cubicBezTo>
                  <a:pt x="2125" y="2578"/>
                  <a:pt x="2219" y="2469"/>
                  <a:pt x="2344" y="2344"/>
                </a:cubicBezTo>
                <a:cubicBezTo>
                  <a:pt x="2969" y="1734"/>
                  <a:pt x="3688" y="1281"/>
                  <a:pt x="4484" y="1000"/>
                </a:cubicBezTo>
                <a:close/>
                <a:moveTo>
                  <a:pt x="2344" y="10438"/>
                </a:moveTo>
                <a:cubicBezTo>
                  <a:pt x="2219" y="10313"/>
                  <a:pt x="2094" y="10172"/>
                  <a:pt x="1984" y="10031"/>
                </a:cubicBezTo>
                <a:cubicBezTo>
                  <a:pt x="2375" y="9844"/>
                  <a:pt x="2828" y="9672"/>
                  <a:pt x="3328" y="9547"/>
                </a:cubicBezTo>
                <a:cubicBezTo>
                  <a:pt x="3469" y="10016"/>
                  <a:pt x="3641" y="10438"/>
                  <a:pt x="3844" y="10828"/>
                </a:cubicBezTo>
                <a:cubicBezTo>
                  <a:pt x="4031" y="11203"/>
                  <a:pt x="4250" y="11516"/>
                  <a:pt x="4484" y="11781"/>
                </a:cubicBezTo>
                <a:cubicBezTo>
                  <a:pt x="3688" y="11516"/>
                  <a:pt x="2969" y="11063"/>
                  <a:pt x="2344" y="10438"/>
                </a:cubicBezTo>
                <a:close/>
                <a:moveTo>
                  <a:pt x="8297" y="11797"/>
                </a:moveTo>
                <a:cubicBezTo>
                  <a:pt x="8531" y="11531"/>
                  <a:pt x="8750" y="11203"/>
                  <a:pt x="8938" y="10844"/>
                </a:cubicBezTo>
                <a:cubicBezTo>
                  <a:pt x="9141" y="10453"/>
                  <a:pt x="9313" y="10016"/>
                  <a:pt x="9453" y="9563"/>
                </a:cubicBezTo>
                <a:cubicBezTo>
                  <a:pt x="9953" y="9688"/>
                  <a:pt x="10406" y="9859"/>
                  <a:pt x="10797" y="10047"/>
                </a:cubicBezTo>
                <a:cubicBezTo>
                  <a:pt x="10688" y="10188"/>
                  <a:pt x="10563" y="10313"/>
                  <a:pt x="10438" y="10453"/>
                </a:cubicBezTo>
                <a:cubicBezTo>
                  <a:pt x="9828" y="11063"/>
                  <a:pt x="9094" y="11516"/>
                  <a:pt x="8297" y="11797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29" name="宇神PPT-9"/>
          <p:cNvSpPr/>
          <p:nvPr/>
        </p:nvSpPr>
        <p:spPr>
          <a:xfrm>
            <a:off x="1493140" y="6199652"/>
            <a:ext cx="341292" cy="341291"/>
          </a:xfrm>
          <a:prstGeom prst="ellipse">
            <a:avLst/>
          </a:prstGeom>
          <a:gradFill flip="none" rotWithShape="0">
            <a:gsLst>
              <a:gs pos="100000">
                <a:srgbClr val="00BDBD"/>
              </a:gs>
              <a:gs pos="25000">
                <a:srgbClr val="05E3D3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algn="ctr" rotWithShape="0">
              <a:srgbClr val="03D0C8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3F3F3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30" name="宇神PPT-10"/>
          <p:cNvSpPr/>
          <p:nvPr/>
        </p:nvSpPr>
        <p:spPr>
          <a:xfrm>
            <a:off x="1560165" y="6284855"/>
            <a:ext cx="207242" cy="170884"/>
          </a:xfrm>
          <a:custGeom>
            <a:avLst/>
            <a:gdLst>
              <a:gd name="connsiteX0" fmla="*/ 435416 w 609586"/>
              <a:gd name="connsiteY0" fmla="*/ 80352 h 502648"/>
              <a:gd name="connsiteX1" fmla="*/ 551577 w 609586"/>
              <a:gd name="connsiteY1" fmla="*/ 190215 h 502648"/>
              <a:gd name="connsiteX2" fmla="*/ 551577 w 609586"/>
              <a:gd name="connsiteY2" fmla="*/ 217693 h 502648"/>
              <a:gd name="connsiteX3" fmla="*/ 496140 w 609586"/>
              <a:gd name="connsiteY3" fmla="*/ 310936 h 502648"/>
              <a:gd name="connsiteX4" fmla="*/ 609586 w 609586"/>
              <a:gd name="connsiteY4" fmla="*/ 437323 h 502648"/>
              <a:gd name="connsiteX5" fmla="*/ 580534 w 609586"/>
              <a:gd name="connsiteY5" fmla="*/ 464753 h 502648"/>
              <a:gd name="connsiteX6" fmla="*/ 504951 w 609586"/>
              <a:gd name="connsiteY6" fmla="*/ 464753 h 502648"/>
              <a:gd name="connsiteX7" fmla="*/ 373787 w 609586"/>
              <a:gd name="connsiteY7" fmla="*/ 301459 h 502648"/>
              <a:gd name="connsiteX8" fmla="*/ 426510 w 609586"/>
              <a:gd name="connsiteY8" fmla="*/ 179500 h 502648"/>
              <a:gd name="connsiteX9" fmla="*/ 426510 w 609586"/>
              <a:gd name="connsiteY9" fmla="*/ 143641 h 502648"/>
              <a:gd name="connsiteX10" fmla="*/ 412126 w 609586"/>
              <a:gd name="connsiteY10" fmla="*/ 82543 h 502648"/>
              <a:gd name="connsiteX11" fmla="*/ 435416 w 609586"/>
              <a:gd name="connsiteY11" fmla="*/ 80352 h 502648"/>
              <a:gd name="connsiteX12" fmla="*/ 227788 w 609586"/>
              <a:gd name="connsiteY12" fmla="*/ 0 h 502648"/>
              <a:gd name="connsiteX13" fmla="*/ 379662 w 609586"/>
              <a:gd name="connsiteY13" fmla="*/ 143662 h 502648"/>
              <a:gd name="connsiteX14" fmla="*/ 379662 w 609586"/>
              <a:gd name="connsiteY14" fmla="*/ 179565 h 502648"/>
              <a:gd name="connsiteX15" fmla="*/ 307225 w 609586"/>
              <a:gd name="connsiteY15" fmla="*/ 301465 h 502648"/>
              <a:gd name="connsiteX16" fmla="*/ 455528 w 609586"/>
              <a:gd name="connsiteY16" fmla="*/ 466745 h 502648"/>
              <a:gd name="connsiteX17" fmla="*/ 417524 w 609586"/>
              <a:gd name="connsiteY17" fmla="*/ 502648 h 502648"/>
              <a:gd name="connsiteX18" fmla="*/ 38004 w 609586"/>
              <a:gd name="connsiteY18" fmla="*/ 502648 h 502648"/>
              <a:gd name="connsiteX19" fmla="*/ 0 w 609586"/>
              <a:gd name="connsiteY19" fmla="*/ 466745 h 502648"/>
              <a:gd name="connsiteX20" fmla="*/ 148350 w 609586"/>
              <a:gd name="connsiteY20" fmla="*/ 301465 h 502648"/>
              <a:gd name="connsiteX21" fmla="*/ 75913 w 609586"/>
              <a:gd name="connsiteY21" fmla="*/ 179565 h 502648"/>
              <a:gd name="connsiteX22" fmla="*/ 75913 w 609586"/>
              <a:gd name="connsiteY22" fmla="*/ 143662 h 502648"/>
              <a:gd name="connsiteX23" fmla="*/ 227788 w 609586"/>
              <a:gd name="connsiteY23" fmla="*/ 0 h 50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9586" h="502648">
                <a:moveTo>
                  <a:pt x="435416" y="80352"/>
                </a:moveTo>
                <a:cubicBezTo>
                  <a:pt x="499521" y="80352"/>
                  <a:pt x="551577" y="129545"/>
                  <a:pt x="551577" y="190215"/>
                </a:cubicBezTo>
                <a:lnTo>
                  <a:pt x="551577" y="217693"/>
                </a:lnTo>
                <a:cubicBezTo>
                  <a:pt x="551577" y="257219"/>
                  <a:pt x="529288" y="291601"/>
                  <a:pt x="496140" y="310936"/>
                </a:cubicBezTo>
                <a:cubicBezTo>
                  <a:pt x="553434" y="331175"/>
                  <a:pt x="609586" y="382416"/>
                  <a:pt x="609586" y="437323"/>
                </a:cubicBezTo>
                <a:cubicBezTo>
                  <a:pt x="609586" y="452467"/>
                  <a:pt x="596584" y="464753"/>
                  <a:pt x="580534" y="464753"/>
                </a:cubicBezTo>
                <a:lnTo>
                  <a:pt x="504951" y="464753"/>
                </a:lnTo>
                <a:cubicBezTo>
                  <a:pt x="503855" y="393607"/>
                  <a:pt x="444465" y="318793"/>
                  <a:pt x="373787" y="301459"/>
                </a:cubicBezTo>
                <a:cubicBezTo>
                  <a:pt x="411936" y="270457"/>
                  <a:pt x="426510" y="231217"/>
                  <a:pt x="426510" y="179500"/>
                </a:cubicBezTo>
                <a:lnTo>
                  <a:pt x="426510" y="143641"/>
                </a:lnTo>
                <a:cubicBezTo>
                  <a:pt x="426510" y="121783"/>
                  <a:pt x="421318" y="101068"/>
                  <a:pt x="412126" y="82543"/>
                </a:cubicBezTo>
                <a:cubicBezTo>
                  <a:pt x="419651" y="81114"/>
                  <a:pt x="427415" y="80352"/>
                  <a:pt x="435416" y="80352"/>
                </a:cubicBezTo>
                <a:close/>
                <a:moveTo>
                  <a:pt x="227788" y="0"/>
                </a:moveTo>
                <a:cubicBezTo>
                  <a:pt x="311607" y="0"/>
                  <a:pt x="379662" y="64378"/>
                  <a:pt x="379662" y="143662"/>
                </a:cubicBezTo>
                <a:lnTo>
                  <a:pt x="379662" y="179565"/>
                </a:lnTo>
                <a:cubicBezTo>
                  <a:pt x="379662" y="231230"/>
                  <a:pt x="350516" y="276180"/>
                  <a:pt x="307225" y="301465"/>
                </a:cubicBezTo>
                <a:cubicBezTo>
                  <a:pt x="382186" y="327940"/>
                  <a:pt x="455528" y="394986"/>
                  <a:pt x="455528" y="466745"/>
                </a:cubicBezTo>
                <a:cubicBezTo>
                  <a:pt x="455528" y="486554"/>
                  <a:pt x="438574" y="502648"/>
                  <a:pt x="417524" y="502648"/>
                </a:cubicBezTo>
                <a:lnTo>
                  <a:pt x="38004" y="502648"/>
                </a:lnTo>
                <a:cubicBezTo>
                  <a:pt x="16954" y="502648"/>
                  <a:pt x="0" y="486554"/>
                  <a:pt x="0" y="466745"/>
                </a:cubicBezTo>
                <a:cubicBezTo>
                  <a:pt x="0" y="394986"/>
                  <a:pt x="73389" y="327940"/>
                  <a:pt x="148350" y="301465"/>
                </a:cubicBezTo>
                <a:cubicBezTo>
                  <a:pt x="105012" y="276180"/>
                  <a:pt x="75913" y="231230"/>
                  <a:pt x="75913" y="179565"/>
                </a:cubicBezTo>
                <a:lnTo>
                  <a:pt x="75913" y="143662"/>
                </a:lnTo>
                <a:cubicBezTo>
                  <a:pt x="75913" y="64378"/>
                  <a:pt x="143969" y="0"/>
                  <a:pt x="227788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31" name="宇神PPT-11"/>
          <p:cNvSpPr/>
          <p:nvPr/>
        </p:nvSpPr>
        <p:spPr>
          <a:xfrm>
            <a:off x="1996092" y="6199652"/>
            <a:ext cx="341292" cy="341291"/>
          </a:xfrm>
          <a:prstGeom prst="ellipse">
            <a:avLst/>
          </a:prstGeom>
          <a:gradFill flip="none" rotWithShape="0">
            <a:gsLst>
              <a:gs pos="100000">
                <a:srgbClr val="00BDBD"/>
              </a:gs>
              <a:gs pos="25000">
                <a:srgbClr val="05E3D3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algn="ctr" rotWithShape="0">
              <a:srgbClr val="03D0C8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rgbClr val="3F3F3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32" name="宇神PPT-12"/>
          <p:cNvSpPr/>
          <p:nvPr/>
        </p:nvSpPr>
        <p:spPr>
          <a:xfrm>
            <a:off x="2085066" y="6266677"/>
            <a:ext cx="163342" cy="207241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pic>
        <p:nvPicPr>
          <p:cNvPr id="166" name="宇神PPT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7035" y="1517650"/>
            <a:ext cx="4164965" cy="3822700"/>
          </a:xfrm>
          <a:prstGeom prst="rect">
            <a:avLst/>
          </a:prstGeom>
          <a:effectLst>
            <a:outerShdw dist="76200" dir="2700000" algn="tl" rotWithShape="0">
              <a:schemeClr val="bg1"/>
            </a:outerShdw>
          </a:effectLst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66065" y="2201545"/>
            <a:ext cx="8789035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ctr"/>
            <a:r>
              <a:rPr lang="zh-CN" altLang="en-US" sz="9600" b="1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再</a:t>
            </a:r>
            <a:r>
              <a:rPr lang="en-US" altLang="zh-CN" sz="9600" b="1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9600" b="1" dirty="0"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27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见</a:t>
            </a:r>
            <a:endParaRPr lang="zh-CN" altLang="en-US" sz="9600" b="1" dirty="0"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27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宇神PPT-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6" name="宇神PPT-2"/>
          <p:cNvSpPr/>
          <p:nvPr/>
        </p:nvSpPr>
        <p:spPr>
          <a:xfrm>
            <a:off x="5226012" y="0"/>
            <a:ext cx="6965988" cy="6858000"/>
          </a:xfrm>
          <a:custGeom>
            <a:avLst/>
            <a:gdLst>
              <a:gd name="connsiteX0" fmla="*/ 1513470 w 6965988"/>
              <a:gd name="connsiteY0" fmla="*/ 0 h 6858000"/>
              <a:gd name="connsiteX1" fmla="*/ 6965988 w 6965988"/>
              <a:gd name="connsiteY1" fmla="*/ 0 h 6858000"/>
              <a:gd name="connsiteX2" fmla="*/ 6965988 w 6965988"/>
              <a:gd name="connsiteY2" fmla="*/ 6858000 h 6858000"/>
              <a:gd name="connsiteX3" fmla="*/ 1513470 w 6965988"/>
              <a:gd name="connsiteY3" fmla="*/ 6858000 h 6858000"/>
              <a:gd name="connsiteX4" fmla="*/ 1359555 w 6965988"/>
              <a:gd name="connsiteY4" fmla="*/ 6711256 h 6858000"/>
              <a:gd name="connsiteX5" fmla="*/ 0 w 6965988"/>
              <a:gd name="connsiteY5" fmla="*/ 3429000 h 6858000"/>
              <a:gd name="connsiteX6" fmla="*/ 1359555 w 6965988"/>
              <a:gd name="connsiteY6" fmla="*/ 1467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5988" h="6858000">
                <a:moveTo>
                  <a:pt x="1513470" y="0"/>
                </a:moveTo>
                <a:lnTo>
                  <a:pt x="6965988" y="0"/>
                </a:lnTo>
                <a:lnTo>
                  <a:pt x="6965988" y="6858000"/>
                </a:lnTo>
                <a:lnTo>
                  <a:pt x="1513470" y="6858000"/>
                </a:lnTo>
                <a:lnTo>
                  <a:pt x="1359555" y="6711256"/>
                </a:lnTo>
                <a:cubicBezTo>
                  <a:pt x="519553" y="5871254"/>
                  <a:pt x="0" y="4710801"/>
                  <a:pt x="0" y="3429000"/>
                </a:cubicBezTo>
                <a:cubicBezTo>
                  <a:pt x="0" y="2147200"/>
                  <a:pt x="519553" y="986747"/>
                  <a:pt x="1359555" y="146744"/>
                </a:cubicBezTo>
                <a:close/>
              </a:path>
            </a:pathLst>
          </a:cu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grpSp>
        <p:nvGrpSpPr>
          <p:cNvPr id="16" name="宇神PPT-3"/>
          <p:cNvGrpSpPr/>
          <p:nvPr>
            <p:custDataLst>
              <p:tags r:id="rId1"/>
            </p:custDataLst>
          </p:nvPr>
        </p:nvGrpSpPr>
        <p:grpSpPr>
          <a:xfrm>
            <a:off x="4840157" y="2428701"/>
            <a:ext cx="6864350" cy="1811655"/>
            <a:chOff x="1285779" y="1256491"/>
            <a:chExt cx="6864350" cy="1811655"/>
          </a:xfrm>
        </p:grpSpPr>
        <p:sp>
          <p:nvSpPr>
            <p:cNvPr id="17" name="宇神PPT-3-1"/>
            <p:cNvSpPr/>
            <p:nvPr>
              <p:custDataLst>
                <p:tags r:id="rId2"/>
              </p:custDataLst>
            </p:nvPr>
          </p:nvSpPr>
          <p:spPr>
            <a:xfrm>
              <a:off x="1285779" y="1256491"/>
              <a:ext cx="759434" cy="759434"/>
            </a:xfrm>
            <a:prstGeom prst="ellipse">
              <a:avLst/>
            </a:prstGeom>
            <a:solidFill>
              <a:srgbClr val="01C3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8" name="宇神PPT-3-2"/>
            <p:cNvSpPr txBox="1"/>
            <p:nvPr>
              <p:custDataLst>
                <p:tags r:id="rId3"/>
              </p:custDataLst>
            </p:nvPr>
          </p:nvSpPr>
          <p:spPr>
            <a:xfrm>
              <a:off x="1304829" y="1393270"/>
              <a:ext cx="75942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9" name="宇神PPT-3-3"/>
            <p:cNvSpPr txBox="1"/>
            <p:nvPr>
              <p:custDataLst>
                <p:tags r:id="rId4"/>
              </p:custDataLst>
            </p:nvPr>
          </p:nvSpPr>
          <p:spPr>
            <a:xfrm>
              <a:off x="2399355" y="1285066"/>
              <a:ext cx="2089189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1C3C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子议题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1C3C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1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1C3C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0" name="宇神PPT-3-4"/>
            <p:cNvSpPr txBox="1"/>
            <p:nvPr>
              <p:custDataLst>
                <p:tags r:id="rId5"/>
              </p:custDataLst>
            </p:nvPr>
          </p:nvSpPr>
          <p:spPr>
            <a:xfrm>
              <a:off x="2437669" y="1991821"/>
              <a:ext cx="5712460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——</a:t>
              </a:r>
              <a:r>
                <a:rPr kumimoji="0" 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如何注重量的积累，实现质的飞跃？</a:t>
              </a:r>
              <a:endPara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26" name="宇神PPT-5"/>
          <p:cNvGrpSpPr/>
          <p:nvPr>
            <p:custDataLst>
              <p:tags r:id="rId6"/>
            </p:custDataLst>
          </p:nvPr>
        </p:nvGrpSpPr>
        <p:grpSpPr>
          <a:xfrm>
            <a:off x="4859207" y="4104036"/>
            <a:ext cx="6871970" cy="1236345"/>
            <a:chOff x="1285779" y="3839241"/>
            <a:chExt cx="6871970" cy="1236345"/>
          </a:xfrm>
        </p:grpSpPr>
        <p:sp>
          <p:nvSpPr>
            <p:cNvPr id="27" name="宇神PPT-5-1"/>
            <p:cNvSpPr/>
            <p:nvPr>
              <p:custDataLst>
                <p:tags r:id="rId7"/>
              </p:custDataLst>
            </p:nvPr>
          </p:nvSpPr>
          <p:spPr>
            <a:xfrm>
              <a:off x="1285779" y="3839241"/>
              <a:ext cx="759434" cy="759434"/>
            </a:xfrm>
            <a:prstGeom prst="ellipse">
              <a:avLst/>
            </a:prstGeom>
            <a:solidFill>
              <a:srgbClr val="01C3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8" name="宇神PPT-5-2"/>
            <p:cNvSpPr txBox="1"/>
            <p:nvPr>
              <p:custDataLst>
                <p:tags r:id="rId8"/>
              </p:custDataLst>
            </p:nvPr>
          </p:nvSpPr>
          <p:spPr>
            <a:xfrm>
              <a:off x="1304829" y="3969752"/>
              <a:ext cx="75942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9" name="宇神PPT-5-3"/>
            <p:cNvSpPr txBox="1"/>
            <p:nvPr>
              <p:custDataLst>
                <p:tags r:id="rId9"/>
              </p:custDataLst>
            </p:nvPr>
          </p:nvSpPr>
          <p:spPr>
            <a:xfrm>
              <a:off x="2399355" y="3867816"/>
              <a:ext cx="2089189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1C3C0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子议题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1C3C0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1C3C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宇神PPT-5-4"/>
            <p:cNvSpPr txBox="1"/>
            <p:nvPr>
              <p:custDataLst>
                <p:tags r:id="rId10"/>
              </p:custDataLst>
            </p:nvPr>
          </p:nvSpPr>
          <p:spPr>
            <a:xfrm>
              <a:off x="2418619" y="4492021"/>
              <a:ext cx="573913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——</a:t>
              </a:r>
              <a:r>
                <a:rPr kumimoji="0" lang="zh-CN" sz="32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如何正确对待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顺境与逆境？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黑体" panose="02010609060101010101" charset="-122"/>
                <a:ea typeface="黑体" panose="02010609060101010101" charset="-122"/>
                <a:cs typeface="思源黑体 CN Bold" panose="020B08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rcRect l="28722" r="32445" b="-50"/>
          <a:stretch>
            <a:fillRect/>
          </a:stretch>
        </p:blipFill>
        <p:spPr>
          <a:xfrm>
            <a:off x="1713865" y="2272665"/>
            <a:ext cx="2070735" cy="393890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1178560" y="935990"/>
            <a:ext cx="11013440" cy="7683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总议题：</a:t>
            </a: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</a:rPr>
              <a:t>如何用发展的观点处理人生问题</a:t>
            </a: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4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pic>
        <p:nvPicPr>
          <p:cNvPr id="2" name="图片 1" descr="图片包含 人, 手, 电话, 电脑&#10;&#10;描述已自动生成"/>
          <p:cNvPicPr>
            <a:picLocks noChangeAspect="1"/>
          </p:cNvPicPr>
          <p:nvPr/>
        </p:nvPicPr>
        <p:blipFill rotWithShape="1">
          <a:blip r:embed="rId13"/>
          <a:srcRect l="26585" t="22414" r="37191" b="24775"/>
          <a:stretch>
            <a:fillRect/>
          </a:stretch>
        </p:blipFill>
        <p:spPr>
          <a:xfrm>
            <a:off x="-381243" y="2087225"/>
            <a:ext cx="4904887" cy="4771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宇神PPT-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15" name="宇神PPT-2"/>
          <p:cNvSpPr/>
          <p:nvPr/>
        </p:nvSpPr>
        <p:spPr>
          <a:xfrm flipH="1">
            <a:off x="0" y="0"/>
            <a:ext cx="9321800" cy="6858000"/>
          </a:xfrm>
          <a:custGeom>
            <a:avLst/>
            <a:gdLst>
              <a:gd name="connsiteX0" fmla="*/ 9321800 w 9321800"/>
              <a:gd name="connsiteY0" fmla="*/ 0 h 6858000"/>
              <a:gd name="connsiteX1" fmla="*/ 981494 w 9321800"/>
              <a:gd name="connsiteY1" fmla="*/ 0 h 6858000"/>
              <a:gd name="connsiteX2" fmla="*/ 938749 w 9321800"/>
              <a:gd name="connsiteY2" fmla="*/ 66676 h 6858000"/>
              <a:gd name="connsiteX3" fmla="*/ 0 w 9321800"/>
              <a:gd name="connsiteY3" fmla="*/ 3429000 h 6858000"/>
              <a:gd name="connsiteX4" fmla="*/ 938749 w 9321800"/>
              <a:gd name="connsiteY4" fmla="*/ 6791325 h 6858000"/>
              <a:gd name="connsiteX5" fmla="*/ 981493 w 9321800"/>
              <a:gd name="connsiteY5" fmla="*/ 6858000 h 6858000"/>
              <a:gd name="connsiteX6" fmla="*/ 9321800 w 93218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1800" h="6858000">
                <a:moveTo>
                  <a:pt x="9321800" y="0"/>
                </a:moveTo>
                <a:lnTo>
                  <a:pt x="981494" y="0"/>
                </a:lnTo>
                <a:lnTo>
                  <a:pt x="938749" y="66676"/>
                </a:lnTo>
                <a:cubicBezTo>
                  <a:pt x="343042" y="1047077"/>
                  <a:pt x="0" y="2197978"/>
                  <a:pt x="0" y="3429000"/>
                </a:cubicBezTo>
                <a:cubicBezTo>
                  <a:pt x="0" y="4660023"/>
                  <a:pt x="343042" y="5810925"/>
                  <a:pt x="938749" y="6791325"/>
                </a:cubicBezTo>
                <a:lnTo>
                  <a:pt x="981493" y="6858000"/>
                </a:lnTo>
                <a:lnTo>
                  <a:pt x="9321800" y="6858000"/>
                </a:lnTo>
                <a:close/>
              </a:path>
            </a:pathLst>
          </a:cu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01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思源黑体 CN Bold" panose="020B0800000000000000" pitchFamily="34" charset="-122"/>
            </a:endParaRPr>
          </a:p>
        </p:txBody>
      </p:sp>
      <p:grpSp>
        <p:nvGrpSpPr>
          <p:cNvPr id="19" name="宇神PPT-4"/>
          <p:cNvGrpSpPr/>
          <p:nvPr/>
        </p:nvGrpSpPr>
        <p:grpSpPr>
          <a:xfrm>
            <a:off x="828635" y="1831976"/>
            <a:ext cx="5178425" cy="3951605"/>
            <a:chOff x="960080" y="1728539"/>
            <a:chExt cx="5178425" cy="3951605"/>
          </a:xfrm>
        </p:grpSpPr>
        <p:sp>
          <p:nvSpPr>
            <p:cNvPr id="8" name="宇神PPT-4-1"/>
            <p:cNvSpPr/>
            <p:nvPr/>
          </p:nvSpPr>
          <p:spPr>
            <a:xfrm flipH="1">
              <a:off x="1021003" y="1728539"/>
              <a:ext cx="1166927" cy="1166927"/>
            </a:xfrm>
            <a:prstGeom prst="ellipse">
              <a:avLst/>
            </a:prstGeom>
            <a:solidFill>
              <a:srgbClr val="01C3C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9" name="宇神PPT-4-2"/>
            <p:cNvSpPr txBox="1"/>
            <p:nvPr/>
          </p:nvSpPr>
          <p:spPr>
            <a:xfrm flipH="1">
              <a:off x="1021385" y="1956122"/>
              <a:ext cx="11919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01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0" name="宇神PPT-4-3"/>
            <p:cNvSpPr txBox="1"/>
            <p:nvPr/>
          </p:nvSpPr>
          <p:spPr>
            <a:xfrm flipH="1">
              <a:off x="960080" y="3132670"/>
              <a:ext cx="4552959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1C3C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子议题</a:t>
              </a: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1C3C0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思源黑体 CN Bold" panose="020B0800000000000000" pitchFamily="34" charset="-122"/>
                </a:rPr>
                <a:t>1</a:t>
              </a:r>
              <a:endPara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1C3C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1" name="宇神PPT-4-4"/>
            <p:cNvSpPr txBox="1"/>
            <p:nvPr/>
          </p:nvSpPr>
          <p:spPr>
            <a:xfrm flipH="1">
              <a:off x="985480" y="4358074"/>
              <a:ext cx="5153025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——</a:t>
              </a: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如何注重量的积累，实现质的飞跃？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思源黑体 CN Bold" panose="020B0800000000000000" pitchFamily="34" charset="-122"/>
              </a:endParaRPr>
            </a:p>
          </p:txBody>
        </p:sp>
        <p:cxnSp>
          <p:nvCxnSpPr>
            <p:cNvPr id="7" name="宇神PPT-4-5"/>
            <p:cNvCxnSpPr/>
            <p:nvPr/>
          </p:nvCxnSpPr>
          <p:spPr>
            <a:xfrm flipH="1">
              <a:off x="1072565" y="4231193"/>
              <a:ext cx="499265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宇神PPT-7"/>
          <p:cNvGrpSpPr/>
          <p:nvPr/>
        </p:nvGrpSpPr>
        <p:grpSpPr>
          <a:xfrm>
            <a:off x="487233" y="6199652"/>
            <a:ext cx="1850151" cy="341291"/>
            <a:chOff x="487233" y="6199652"/>
            <a:chExt cx="1850151" cy="341291"/>
          </a:xfrm>
        </p:grpSpPr>
        <p:sp>
          <p:nvSpPr>
            <p:cNvPr id="20" name="宇神PPT-7-1"/>
            <p:cNvSpPr/>
            <p:nvPr/>
          </p:nvSpPr>
          <p:spPr>
            <a:xfrm>
              <a:off x="487233" y="6199652"/>
              <a:ext cx="341292" cy="341291"/>
            </a:xfrm>
            <a:prstGeom prst="ellipse">
              <a:avLst/>
            </a:prstGeom>
            <a:gradFill flip="none" rotWithShape="0">
              <a:gsLst>
                <a:gs pos="100000">
                  <a:srgbClr val="00BDBD"/>
                </a:gs>
                <a:gs pos="25000">
                  <a:srgbClr val="05E3D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127000" algn="ctr" rotWithShape="0">
                <a:srgbClr val="03D0C8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3F3F3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1" name="宇神PPT-7-2"/>
            <p:cNvSpPr/>
            <p:nvPr/>
          </p:nvSpPr>
          <p:spPr>
            <a:xfrm>
              <a:off x="580158" y="6266677"/>
              <a:ext cx="155442" cy="207241"/>
            </a:xfrm>
            <a:custGeom>
              <a:avLst/>
              <a:gdLst>
                <a:gd name="T0" fmla="*/ 648 w 7770"/>
                <a:gd name="T1" fmla="*/ 0 h 10360"/>
                <a:gd name="T2" fmla="*/ 7123 w 7770"/>
                <a:gd name="T3" fmla="*/ 0 h 10360"/>
                <a:gd name="T4" fmla="*/ 7770 w 7770"/>
                <a:gd name="T5" fmla="*/ 647 h 10360"/>
                <a:gd name="T6" fmla="*/ 7770 w 7770"/>
                <a:gd name="T7" fmla="*/ 9712 h 10360"/>
                <a:gd name="T8" fmla="*/ 7123 w 7770"/>
                <a:gd name="T9" fmla="*/ 10360 h 10360"/>
                <a:gd name="T10" fmla="*/ 648 w 7770"/>
                <a:gd name="T11" fmla="*/ 10360 h 10360"/>
                <a:gd name="T12" fmla="*/ 0 w 7770"/>
                <a:gd name="T13" fmla="*/ 9712 h 10360"/>
                <a:gd name="T14" fmla="*/ 0 w 7770"/>
                <a:gd name="T15" fmla="*/ 647 h 10360"/>
                <a:gd name="T16" fmla="*/ 648 w 7770"/>
                <a:gd name="T17" fmla="*/ 0 h 10360"/>
                <a:gd name="T18" fmla="*/ 1295 w 7770"/>
                <a:gd name="T19" fmla="*/ 1293 h 10360"/>
                <a:gd name="T20" fmla="*/ 1295 w 7770"/>
                <a:gd name="T21" fmla="*/ 8416 h 10360"/>
                <a:gd name="T22" fmla="*/ 6475 w 7770"/>
                <a:gd name="T23" fmla="*/ 8416 h 10360"/>
                <a:gd name="T24" fmla="*/ 6475 w 7770"/>
                <a:gd name="T25" fmla="*/ 1293 h 10360"/>
                <a:gd name="T26" fmla="*/ 1295 w 7770"/>
                <a:gd name="T27" fmla="*/ 1293 h 10360"/>
                <a:gd name="T28" fmla="*/ 3890 w 7770"/>
                <a:gd name="T29" fmla="*/ 8902 h 10360"/>
                <a:gd name="T30" fmla="*/ 3405 w 7770"/>
                <a:gd name="T31" fmla="*/ 9387 h 10360"/>
                <a:gd name="T32" fmla="*/ 3890 w 7770"/>
                <a:gd name="T33" fmla="*/ 9872 h 10360"/>
                <a:gd name="T34" fmla="*/ 4375 w 7770"/>
                <a:gd name="T35" fmla="*/ 9387 h 10360"/>
                <a:gd name="T36" fmla="*/ 3890 w 7770"/>
                <a:gd name="T37" fmla="*/ 8902 h 10360"/>
                <a:gd name="T38" fmla="*/ 3413 w 7770"/>
                <a:gd name="T39" fmla="*/ 5486 h 10360"/>
                <a:gd name="T40" fmla="*/ 5026 w 7770"/>
                <a:gd name="T41" fmla="*/ 3825 h 10360"/>
                <a:gd name="T42" fmla="*/ 5683 w 7770"/>
                <a:gd name="T43" fmla="*/ 3815 h 10360"/>
                <a:gd name="T44" fmla="*/ 5688 w 7770"/>
                <a:gd name="T45" fmla="*/ 3820 h 10360"/>
                <a:gd name="T46" fmla="*/ 5692 w 7770"/>
                <a:gd name="T47" fmla="*/ 4491 h 10360"/>
                <a:gd name="T48" fmla="*/ 3769 w 7770"/>
                <a:gd name="T49" fmla="*/ 6472 h 10360"/>
                <a:gd name="T50" fmla="*/ 3636 w 7770"/>
                <a:gd name="T51" fmla="*/ 6567 h 10360"/>
                <a:gd name="T52" fmla="*/ 3081 w 7770"/>
                <a:gd name="T53" fmla="*/ 6485 h 10360"/>
                <a:gd name="T54" fmla="*/ 2081 w 7770"/>
                <a:gd name="T55" fmla="*/ 5486 h 10360"/>
                <a:gd name="T56" fmla="*/ 2103 w 7770"/>
                <a:gd name="T57" fmla="*/ 4820 h 10360"/>
                <a:gd name="T58" fmla="*/ 2748 w 7770"/>
                <a:gd name="T59" fmla="*/ 4820 h 10360"/>
                <a:gd name="T60" fmla="*/ 3413 w 7770"/>
                <a:gd name="T61" fmla="*/ 5486 h 10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70" h="10360">
                  <a:moveTo>
                    <a:pt x="648" y="0"/>
                  </a:moveTo>
                  <a:lnTo>
                    <a:pt x="7123" y="0"/>
                  </a:lnTo>
                  <a:cubicBezTo>
                    <a:pt x="7480" y="0"/>
                    <a:pt x="7770" y="290"/>
                    <a:pt x="7770" y="647"/>
                  </a:cubicBezTo>
                  <a:lnTo>
                    <a:pt x="7770" y="9712"/>
                  </a:lnTo>
                  <a:cubicBezTo>
                    <a:pt x="7770" y="10070"/>
                    <a:pt x="7480" y="10360"/>
                    <a:pt x="7123" y="10360"/>
                  </a:cubicBezTo>
                  <a:lnTo>
                    <a:pt x="648" y="10360"/>
                  </a:lnTo>
                  <a:cubicBezTo>
                    <a:pt x="290" y="10360"/>
                    <a:pt x="0" y="10070"/>
                    <a:pt x="0" y="9712"/>
                  </a:cubicBezTo>
                  <a:lnTo>
                    <a:pt x="0" y="647"/>
                  </a:lnTo>
                  <a:cubicBezTo>
                    <a:pt x="0" y="288"/>
                    <a:pt x="290" y="0"/>
                    <a:pt x="648" y="0"/>
                  </a:cubicBezTo>
                  <a:close/>
                  <a:moveTo>
                    <a:pt x="1295" y="1293"/>
                  </a:moveTo>
                  <a:lnTo>
                    <a:pt x="1295" y="8416"/>
                  </a:lnTo>
                  <a:lnTo>
                    <a:pt x="6475" y="8416"/>
                  </a:lnTo>
                  <a:lnTo>
                    <a:pt x="6475" y="1293"/>
                  </a:lnTo>
                  <a:lnTo>
                    <a:pt x="1295" y="1293"/>
                  </a:lnTo>
                  <a:close/>
                  <a:moveTo>
                    <a:pt x="3890" y="8902"/>
                  </a:moveTo>
                  <a:cubicBezTo>
                    <a:pt x="3621" y="8902"/>
                    <a:pt x="3405" y="9120"/>
                    <a:pt x="3405" y="9387"/>
                  </a:cubicBezTo>
                  <a:cubicBezTo>
                    <a:pt x="3405" y="9656"/>
                    <a:pt x="3622" y="9872"/>
                    <a:pt x="3890" y="9872"/>
                  </a:cubicBezTo>
                  <a:cubicBezTo>
                    <a:pt x="4157" y="9872"/>
                    <a:pt x="4375" y="9655"/>
                    <a:pt x="4375" y="9387"/>
                  </a:cubicBezTo>
                  <a:cubicBezTo>
                    <a:pt x="4376" y="9120"/>
                    <a:pt x="4159" y="8902"/>
                    <a:pt x="3890" y="8902"/>
                  </a:cubicBezTo>
                  <a:close/>
                  <a:moveTo>
                    <a:pt x="3413" y="5486"/>
                  </a:moveTo>
                  <a:lnTo>
                    <a:pt x="5026" y="3825"/>
                  </a:lnTo>
                  <a:cubicBezTo>
                    <a:pt x="5205" y="3641"/>
                    <a:pt x="5499" y="3636"/>
                    <a:pt x="5683" y="3815"/>
                  </a:cubicBezTo>
                  <a:lnTo>
                    <a:pt x="5688" y="3820"/>
                  </a:lnTo>
                  <a:cubicBezTo>
                    <a:pt x="5872" y="4005"/>
                    <a:pt x="5874" y="4303"/>
                    <a:pt x="5692" y="4491"/>
                  </a:cubicBezTo>
                  <a:lnTo>
                    <a:pt x="3769" y="6472"/>
                  </a:lnTo>
                  <a:cubicBezTo>
                    <a:pt x="3730" y="6511"/>
                    <a:pt x="3685" y="6543"/>
                    <a:pt x="3636" y="6567"/>
                  </a:cubicBezTo>
                  <a:cubicBezTo>
                    <a:pt x="3453" y="6665"/>
                    <a:pt x="3228" y="6631"/>
                    <a:pt x="3081" y="6485"/>
                  </a:cubicBezTo>
                  <a:lnTo>
                    <a:pt x="2081" y="5486"/>
                  </a:lnTo>
                  <a:cubicBezTo>
                    <a:pt x="1904" y="5296"/>
                    <a:pt x="1913" y="4997"/>
                    <a:pt x="2103" y="4820"/>
                  </a:cubicBezTo>
                  <a:cubicBezTo>
                    <a:pt x="2284" y="4650"/>
                    <a:pt x="2566" y="4650"/>
                    <a:pt x="2748" y="4820"/>
                  </a:cubicBezTo>
                  <a:lnTo>
                    <a:pt x="3413" y="548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2" name="宇神PPT-7-3"/>
            <p:cNvSpPr/>
            <p:nvPr/>
          </p:nvSpPr>
          <p:spPr>
            <a:xfrm>
              <a:off x="990186" y="6199652"/>
              <a:ext cx="341292" cy="341291"/>
            </a:xfrm>
            <a:prstGeom prst="ellipse">
              <a:avLst/>
            </a:prstGeom>
            <a:gradFill flip="none" rotWithShape="0">
              <a:gsLst>
                <a:gs pos="100000">
                  <a:srgbClr val="00BDBD"/>
                </a:gs>
                <a:gs pos="25000">
                  <a:srgbClr val="05E3D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127000" algn="ctr" rotWithShape="0">
                <a:srgbClr val="03D0C8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rgbClr val="3F3F3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3" name="宇神PPT-7-4"/>
            <p:cNvSpPr/>
            <p:nvPr/>
          </p:nvSpPr>
          <p:spPr>
            <a:xfrm>
              <a:off x="1057199" y="6266795"/>
              <a:ext cx="207242" cy="207004"/>
            </a:xfrm>
            <a:custGeom>
              <a:avLst/>
              <a:gdLst>
                <a:gd name="T0" fmla="*/ 10906 w 12797"/>
                <a:gd name="T1" fmla="*/ 1875 h 12781"/>
                <a:gd name="T2" fmla="*/ 6391 w 12797"/>
                <a:gd name="T3" fmla="*/ 0 h 12781"/>
                <a:gd name="T4" fmla="*/ 1875 w 12797"/>
                <a:gd name="T5" fmla="*/ 1875 h 12781"/>
                <a:gd name="T6" fmla="*/ 1234 w 12797"/>
                <a:gd name="T7" fmla="*/ 2625 h 12781"/>
                <a:gd name="T8" fmla="*/ 0 w 12797"/>
                <a:gd name="T9" fmla="*/ 6391 h 12781"/>
                <a:gd name="T10" fmla="*/ 1875 w 12797"/>
                <a:gd name="T11" fmla="*/ 10906 h 12781"/>
                <a:gd name="T12" fmla="*/ 6391 w 12797"/>
                <a:gd name="T13" fmla="*/ 12781 h 12781"/>
                <a:gd name="T14" fmla="*/ 10906 w 12797"/>
                <a:gd name="T15" fmla="*/ 10906 h 12781"/>
                <a:gd name="T16" fmla="*/ 12781 w 12797"/>
                <a:gd name="T17" fmla="*/ 6391 h 12781"/>
                <a:gd name="T18" fmla="*/ 11219 w 12797"/>
                <a:gd name="T19" fmla="*/ 9484 h 12781"/>
                <a:gd name="T20" fmla="*/ 9906 w 12797"/>
                <a:gd name="T21" fmla="*/ 6719 h 12781"/>
                <a:gd name="T22" fmla="*/ 11219 w 12797"/>
                <a:gd name="T23" fmla="*/ 9484 h 12781"/>
                <a:gd name="T24" fmla="*/ 2891 w 12797"/>
                <a:gd name="T25" fmla="*/ 6734 h 12781"/>
                <a:gd name="T26" fmla="*/ 1578 w 12797"/>
                <a:gd name="T27" fmla="*/ 9500 h 12781"/>
                <a:gd name="T28" fmla="*/ 1609 w 12797"/>
                <a:gd name="T29" fmla="*/ 3250 h 12781"/>
                <a:gd name="T30" fmla="*/ 2891 w 12797"/>
                <a:gd name="T31" fmla="*/ 6063 h 12781"/>
                <a:gd name="T32" fmla="*/ 1609 w 12797"/>
                <a:gd name="T33" fmla="*/ 3250 h 12781"/>
                <a:gd name="T34" fmla="*/ 3563 w 12797"/>
                <a:gd name="T35" fmla="*/ 6063 h 12781"/>
                <a:gd name="T36" fmla="*/ 6063 w 12797"/>
                <a:gd name="T37" fmla="*/ 4203 h 12781"/>
                <a:gd name="T38" fmla="*/ 6063 w 12797"/>
                <a:gd name="T39" fmla="*/ 6734 h 12781"/>
                <a:gd name="T40" fmla="*/ 3813 w 12797"/>
                <a:gd name="T41" fmla="*/ 8750 h 12781"/>
                <a:gd name="T42" fmla="*/ 6063 w 12797"/>
                <a:gd name="T43" fmla="*/ 6734 h 12781"/>
                <a:gd name="T44" fmla="*/ 9234 w 12797"/>
                <a:gd name="T45" fmla="*/ 6734 h 12781"/>
                <a:gd name="T46" fmla="*/ 6734 w 12797"/>
                <a:gd name="T47" fmla="*/ 8516 h 12781"/>
                <a:gd name="T48" fmla="*/ 6734 w 12797"/>
                <a:gd name="T49" fmla="*/ 6063 h 12781"/>
                <a:gd name="T50" fmla="*/ 8969 w 12797"/>
                <a:gd name="T51" fmla="*/ 3969 h 12781"/>
                <a:gd name="T52" fmla="*/ 6734 w 12797"/>
                <a:gd name="T53" fmla="*/ 6063 h 12781"/>
                <a:gd name="T54" fmla="*/ 6734 w 12797"/>
                <a:gd name="T55" fmla="*/ 719 h 12781"/>
                <a:gd name="T56" fmla="*/ 8344 w 12797"/>
                <a:gd name="T57" fmla="*/ 2266 h 12781"/>
                <a:gd name="T58" fmla="*/ 6734 w 12797"/>
                <a:gd name="T59" fmla="*/ 3531 h 12781"/>
                <a:gd name="T60" fmla="*/ 6063 w 12797"/>
                <a:gd name="T61" fmla="*/ 719 h 12781"/>
                <a:gd name="T62" fmla="*/ 4016 w 12797"/>
                <a:gd name="T63" fmla="*/ 3313 h 12781"/>
                <a:gd name="T64" fmla="*/ 5375 w 12797"/>
                <a:gd name="T65" fmla="*/ 1078 h 12781"/>
                <a:gd name="T66" fmla="*/ 6063 w 12797"/>
                <a:gd name="T67" fmla="*/ 12078 h 12781"/>
                <a:gd name="T68" fmla="*/ 4453 w 12797"/>
                <a:gd name="T69" fmla="*/ 10531 h 12781"/>
                <a:gd name="T70" fmla="*/ 6063 w 12797"/>
                <a:gd name="T71" fmla="*/ 9188 h 12781"/>
                <a:gd name="T72" fmla="*/ 6734 w 12797"/>
                <a:gd name="T73" fmla="*/ 12078 h 12781"/>
                <a:gd name="T74" fmla="*/ 8797 w 12797"/>
                <a:gd name="T75" fmla="*/ 9406 h 12781"/>
                <a:gd name="T76" fmla="*/ 7422 w 12797"/>
                <a:gd name="T77" fmla="*/ 11719 h 12781"/>
                <a:gd name="T78" fmla="*/ 9625 w 12797"/>
                <a:gd name="T79" fmla="*/ 3828 h 12781"/>
                <a:gd name="T80" fmla="*/ 12125 w 12797"/>
                <a:gd name="T81" fmla="*/ 6063 h 12781"/>
                <a:gd name="T82" fmla="*/ 10438 w 12797"/>
                <a:gd name="T83" fmla="*/ 2344 h 12781"/>
                <a:gd name="T84" fmla="*/ 9438 w 12797"/>
                <a:gd name="T85" fmla="*/ 3172 h 12781"/>
                <a:gd name="T86" fmla="*/ 8297 w 12797"/>
                <a:gd name="T87" fmla="*/ 1000 h 12781"/>
                <a:gd name="T88" fmla="*/ 4484 w 12797"/>
                <a:gd name="T89" fmla="*/ 1000 h 12781"/>
                <a:gd name="T90" fmla="*/ 3344 w 12797"/>
                <a:gd name="T91" fmla="*/ 3172 h 12781"/>
                <a:gd name="T92" fmla="*/ 2344 w 12797"/>
                <a:gd name="T93" fmla="*/ 2344 h 12781"/>
                <a:gd name="T94" fmla="*/ 2344 w 12797"/>
                <a:gd name="T95" fmla="*/ 10438 h 12781"/>
                <a:gd name="T96" fmla="*/ 3328 w 12797"/>
                <a:gd name="T97" fmla="*/ 9547 h 12781"/>
                <a:gd name="T98" fmla="*/ 4484 w 12797"/>
                <a:gd name="T99" fmla="*/ 11781 h 12781"/>
                <a:gd name="T100" fmla="*/ 8297 w 12797"/>
                <a:gd name="T101" fmla="*/ 11797 h 12781"/>
                <a:gd name="T102" fmla="*/ 9453 w 12797"/>
                <a:gd name="T103" fmla="*/ 9563 h 12781"/>
                <a:gd name="T104" fmla="*/ 10438 w 12797"/>
                <a:gd name="T105" fmla="*/ 10453 h 1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7" h="12781">
                  <a:moveTo>
                    <a:pt x="12281" y="3906"/>
                  </a:moveTo>
                  <a:cubicBezTo>
                    <a:pt x="11953" y="3141"/>
                    <a:pt x="11500" y="2453"/>
                    <a:pt x="10906" y="1875"/>
                  </a:cubicBezTo>
                  <a:cubicBezTo>
                    <a:pt x="10313" y="1281"/>
                    <a:pt x="9641" y="828"/>
                    <a:pt x="8875" y="500"/>
                  </a:cubicBezTo>
                  <a:cubicBezTo>
                    <a:pt x="8094" y="172"/>
                    <a:pt x="7266" y="0"/>
                    <a:pt x="6391" y="0"/>
                  </a:cubicBezTo>
                  <a:cubicBezTo>
                    <a:pt x="5531" y="0"/>
                    <a:pt x="4688" y="172"/>
                    <a:pt x="3906" y="500"/>
                  </a:cubicBezTo>
                  <a:cubicBezTo>
                    <a:pt x="3141" y="828"/>
                    <a:pt x="2453" y="1281"/>
                    <a:pt x="1875" y="1875"/>
                  </a:cubicBezTo>
                  <a:cubicBezTo>
                    <a:pt x="1641" y="2109"/>
                    <a:pt x="1438" y="2344"/>
                    <a:pt x="1250" y="2594"/>
                  </a:cubicBezTo>
                  <a:cubicBezTo>
                    <a:pt x="1250" y="2594"/>
                    <a:pt x="1234" y="2609"/>
                    <a:pt x="1234" y="2625"/>
                  </a:cubicBezTo>
                  <a:cubicBezTo>
                    <a:pt x="938" y="3016"/>
                    <a:pt x="703" y="3453"/>
                    <a:pt x="500" y="3906"/>
                  </a:cubicBezTo>
                  <a:cubicBezTo>
                    <a:pt x="172" y="4688"/>
                    <a:pt x="0" y="5531"/>
                    <a:pt x="0" y="6391"/>
                  </a:cubicBezTo>
                  <a:cubicBezTo>
                    <a:pt x="0" y="7250"/>
                    <a:pt x="172" y="8094"/>
                    <a:pt x="500" y="8875"/>
                  </a:cubicBezTo>
                  <a:cubicBezTo>
                    <a:pt x="828" y="9641"/>
                    <a:pt x="1281" y="10328"/>
                    <a:pt x="1875" y="10906"/>
                  </a:cubicBezTo>
                  <a:cubicBezTo>
                    <a:pt x="2469" y="11484"/>
                    <a:pt x="3141" y="11953"/>
                    <a:pt x="3906" y="12281"/>
                  </a:cubicBezTo>
                  <a:cubicBezTo>
                    <a:pt x="4688" y="12609"/>
                    <a:pt x="5531" y="12781"/>
                    <a:pt x="6391" y="12781"/>
                  </a:cubicBezTo>
                  <a:cubicBezTo>
                    <a:pt x="7250" y="12781"/>
                    <a:pt x="8094" y="12609"/>
                    <a:pt x="8875" y="12281"/>
                  </a:cubicBezTo>
                  <a:cubicBezTo>
                    <a:pt x="9641" y="11953"/>
                    <a:pt x="10328" y="11500"/>
                    <a:pt x="10906" y="10906"/>
                  </a:cubicBezTo>
                  <a:cubicBezTo>
                    <a:pt x="11500" y="10313"/>
                    <a:pt x="11953" y="9641"/>
                    <a:pt x="12281" y="8875"/>
                  </a:cubicBezTo>
                  <a:cubicBezTo>
                    <a:pt x="12609" y="8094"/>
                    <a:pt x="12781" y="7250"/>
                    <a:pt x="12781" y="6391"/>
                  </a:cubicBezTo>
                  <a:cubicBezTo>
                    <a:pt x="12797" y="5531"/>
                    <a:pt x="12625" y="4688"/>
                    <a:pt x="12281" y="3906"/>
                  </a:cubicBezTo>
                  <a:close/>
                  <a:moveTo>
                    <a:pt x="11219" y="9484"/>
                  </a:moveTo>
                  <a:cubicBezTo>
                    <a:pt x="10766" y="9250"/>
                    <a:pt x="10234" y="9047"/>
                    <a:pt x="9641" y="8891"/>
                  </a:cubicBezTo>
                  <a:cubicBezTo>
                    <a:pt x="9797" y="8203"/>
                    <a:pt x="9891" y="7469"/>
                    <a:pt x="9906" y="6719"/>
                  </a:cubicBezTo>
                  <a:lnTo>
                    <a:pt x="12109" y="6719"/>
                  </a:lnTo>
                  <a:cubicBezTo>
                    <a:pt x="12047" y="7719"/>
                    <a:pt x="11734" y="8672"/>
                    <a:pt x="11219" y="9484"/>
                  </a:cubicBezTo>
                  <a:close/>
                  <a:moveTo>
                    <a:pt x="688" y="6734"/>
                  </a:moveTo>
                  <a:lnTo>
                    <a:pt x="2891" y="6734"/>
                  </a:lnTo>
                  <a:cubicBezTo>
                    <a:pt x="2906" y="7484"/>
                    <a:pt x="3000" y="8219"/>
                    <a:pt x="3156" y="8906"/>
                  </a:cubicBezTo>
                  <a:cubicBezTo>
                    <a:pt x="2563" y="9063"/>
                    <a:pt x="2031" y="9266"/>
                    <a:pt x="1578" y="9500"/>
                  </a:cubicBezTo>
                  <a:cubicBezTo>
                    <a:pt x="1047" y="8672"/>
                    <a:pt x="734" y="7719"/>
                    <a:pt x="688" y="6734"/>
                  </a:cubicBezTo>
                  <a:close/>
                  <a:moveTo>
                    <a:pt x="1609" y="3250"/>
                  </a:moveTo>
                  <a:cubicBezTo>
                    <a:pt x="2063" y="3484"/>
                    <a:pt x="2578" y="3672"/>
                    <a:pt x="3172" y="3828"/>
                  </a:cubicBezTo>
                  <a:cubicBezTo>
                    <a:pt x="3000" y="4531"/>
                    <a:pt x="2906" y="5281"/>
                    <a:pt x="2891" y="6063"/>
                  </a:cubicBezTo>
                  <a:lnTo>
                    <a:pt x="688" y="6063"/>
                  </a:lnTo>
                  <a:cubicBezTo>
                    <a:pt x="734" y="5047"/>
                    <a:pt x="1063" y="4078"/>
                    <a:pt x="1609" y="3250"/>
                  </a:cubicBezTo>
                  <a:close/>
                  <a:moveTo>
                    <a:pt x="6063" y="6063"/>
                  </a:moveTo>
                  <a:lnTo>
                    <a:pt x="3563" y="6063"/>
                  </a:lnTo>
                  <a:cubicBezTo>
                    <a:pt x="3578" y="5328"/>
                    <a:pt x="3672" y="4625"/>
                    <a:pt x="3828" y="3969"/>
                  </a:cubicBezTo>
                  <a:cubicBezTo>
                    <a:pt x="4531" y="4109"/>
                    <a:pt x="5281" y="4188"/>
                    <a:pt x="6063" y="4203"/>
                  </a:cubicBezTo>
                  <a:lnTo>
                    <a:pt x="6063" y="6063"/>
                  </a:lnTo>
                  <a:close/>
                  <a:moveTo>
                    <a:pt x="6063" y="6734"/>
                  </a:moveTo>
                  <a:lnTo>
                    <a:pt x="6063" y="8516"/>
                  </a:lnTo>
                  <a:cubicBezTo>
                    <a:pt x="5281" y="8531"/>
                    <a:pt x="4531" y="8609"/>
                    <a:pt x="3813" y="8750"/>
                  </a:cubicBezTo>
                  <a:cubicBezTo>
                    <a:pt x="3672" y="8125"/>
                    <a:pt x="3578" y="7438"/>
                    <a:pt x="3563" y="6734"/>
                  </a:cubicBezTo>
                  <a:lnTo>
                    <a:pt x="6063" y="6734"/>
                  </a:lnTo>
                  <a:close/>
                  <a:moveTo>
                    <a:pt x="6734" y="6734"/>
                  </a:moveTo>
                  <a:lnTo>
                    <a:pt x="9234" y="6734"/>
                  </a:lnTo>
                  <a:cubicBezTo>
                    <a:pt x="9219" y="7438"/>
                    <a:pt x="9125" y="8125"/>
                    <a:pt x="8984" y="8750"/>
                  </a:cubicBezTo>
                  <a:cubicBezTo>
                    <a:pt x="8281" y="8609"/>
                    <a:pt x="7516" y="8531"/>
                    <a:pt x="6734" y="8516"/>
                  </a:cubicBezTo>
                  <a:lnTo>
                    <a:pt x="6734" y="6734"/>
                  </a:lnTo>
                  <a:close/>
                  <a:moveTo>
                    <a:pt x="6734" y="6063"/>
                  </a:moveTo>
                  <a:lnTo>
                    <a:pt x="6734" y="4203"/>
                  </a:lnTo>
                  <a:cubicBezTo>
                    <a:pt x="7516" y="4188"/>
                    <a:pt x="8266" y="4109"/>
                    <a:pt x="8969" y="3969"/>
                  </a:cubicBezTo>
                  <a:cubicBezTo>
                    <a:pt x="9125" y="4625"/>
                    <a:pt x="9219" y="5328"/>
                    <a:pt x="9234" y="6063"/>
                  </a:cubicBezTo>
                  <a:lnTo>
                    <a:pt x="6734" y="6063"/>
                  </a:lnTo>
                  <a:close/>
                  <a:moveTo>
                    <a:pt x="6734" y="3531"/>
                  </a:moveTo>
                  <a:lnTo>
                    <a:pt x="6734" y="719"/>
                  </a:lnTo>
                  <a:cubicBezTo>
                    <a:pt x="6969" y="781"/>
                    <a:pt x="7203" y="891"/>
                    <a:pt x="7422" y="1078"/>
                  </a:cubicBezTo>
                  <a:cubicBezTo>
                    <a:pt x="7766" y="1359"/>
                    <a:pt x="8078" y="1750"/>
                    <a:pt x="8344" y="2266"/>
                  </a:cubicBezTo>
                  <a:cubicBezTo>
                    <a:pt x="8516" y="2594"/>
                    <a:pt x="8656" y="2938"/>
                    <a:pt x="8781" y="3313"/>
                  </a:cubicBezTo>
                  <a:cubicBezTo>
                    <a:pt x="8141" y="3438"/>
                    <a:pt x="7453" y="3516"/>
                    <a:pt x="6734" y="3531"/>
                  </a:cubicBezTo>
                  <a:close/>
                  <a:moveTo>
                    <a:pt x="5375" y="1078"/>
                  </a:moveTo>
                  <a:cubicBezTo>
                    <a:pt x="5594" y="891"/>
                    <a:pt x="5828" y="781"/>
                    <a:pt x="6063" y="719"/>
                  </a:cubicBezTo>
                  <a:lnTo>
                    <a:pt x="6063" y="3531"/>
                  </a:lnTo>
                  <a:cubicBezTo>
                    <a:pt x="5344" y="3516"/>
                    <a:pt x="4656" y="3438"/>
                    <a:pt x="4016" y="3313"/>
                  </a:cubicBezTo>
                  <a:cubicBezTo>
                    <a:pt x="4141" y="2938"/>
                    <a:pt x="4281" y="2578"/>
                    <a:pt x="4453" y="2266"/>
                  </a:cubicBezTo>
                  <a:cubicBezTo>
                    <a:pt x="4719" y="1750"/>
                    <a:pt x="5031" y="1344"/>
                    <a:pt x="5375" y="1078"/>
                  </a:cubicBezTo>
                  <a:close/>
                  <a:moveTo>
                    <a:pt x="6063" y="9188"/>
                  </a:moveTo>
                  <a:lnTo>
                    <a:pt x="6063" y="12078"/>
                  </a:lnTo>
                  <a:cubicBezTo>
                    <a:pt x="5828" y="12016"/>
                    <a:pt x="5594" y="11906"/>
                    <a:pt x="5375" y="11719"/>
                  </a:cubicBezTo>
                  <a:cubicBezTo>
                    <a:pt x="5031" y="11438"/>
                    <a:pt x="4719" y="11047"/>
                    <a:pt x="4453" y="10531"/>
                  </a:cubicBezTo>
                  <a:cubicBezTo>
                    <a:pt x="4281" y="10188"/>
                    <a:pt x="4125" y="9813"/>
                    <a:pt x="4000" y="9406"/>
                  </a:cubicBezTo>
                  <a:cubicBezTo>
                    <a:pt x="4641" y="9281"/>
                    <a:pt x="5344" y="9203"/>
                    <a:pt x="6063" y="9188"/>
                  </a:cubicBezTo>
                  <a:close/>
                  <a:moveTo>
                    <a:pt x="7422" y="11719"/>
                  </a:moveTo>
                  <a:cubicBezTo>
                    <a:pt x="7203" y="11906"/>
                    <a:pt x="6969" y="12016"/>
                    <a:pt x="6734" y="12078"/>
                  </a:cubicBezTo>
                  <a:lnTo>
                    <a:pt x="6734" y="9188"/>
                  </a:lnTo>
                  <a:cubicBezTo>
                    <a:pt x="7453" y="9203"/>
                    <a:pt x="8156" y="9281"/>
                    <a:pt x="8797" y="9406"/>
                  </a:cubicBezTo>
                  <a:cubicBezTo>
                    <a:pt x="8672" y="9813"/>
                    <a:pt x="8516" y="10188"/>
                    <a:pt x="8344" y="10531"/>
                  </a:cubicBezTo>
                  <a:cubicBezTo>
                    <a:pt x="8078" y="11047"/>
                    <a:pt x="7766" y="11438"/>
                    <a:pt x="7422" y="11719"/>
                  </a:cubicBezTo>
                  <a:close/>
                  <a:moveTo>
                    <a:pt x="9906" y="6063"/>
                  </a:moveTo>
                  <a:cubicBezTo>
                    <a:pt x="9891" y="5281"/>
                    <a:pt x="9781" y="4531"/>
                    <a:pt x="9625" y="3828"/>
                  </a:cubicBezTo>
                  <a:cubicBezTo>
                    <a:pt x="10203" y="3672"/>
                    <a:pt x="10734" y="3484"/>
                    <a:pt x="11188" y="3250"/>
                  </a:cubicBezTo>
                  <a:cubicBezTo>
                    <a:pt x="11734" y="4078"/>
                    <a:pt x="12063" y="5047"/>
                    <a:pt x="12125" y="6063"/>
                  </a:cubicBezTo>
                  <a:lnTo>
                    <a:pt x="9906" y="6063"/>
                  </a:lnTo>
                  <a:close/>
                  <a:moveTo>
                    <a:pt x="10438" y="2344"/>
                  </a:moveTo>
                  <a:cubicBezTo>
                    <a:pt x="10547" y="2453"/>
                    <a:pt x="10656" y="2578"/>
                    <a:pt x="10766" y="2703"/>
                  </a:cubicBezTo>
                  <a:cubicBezTo>
                    <a:pt x="10375" y="2891"/>
                    <a:pt x="9938" y="3047"/>
                    <a:pt x="9438" y="3172"/>
                  </a:cubicBezTo>
                  <a:cubicBezTo>
                    <a:pt x="9297" y="2734"/>
                    <a:pt x="9125" y="2328"/>
                    <a:pt x="8938" y="1953"/>
                  </a:cubicBezTo>
                  <a:cubicBezTo>
                    <a:pt x="8750" y="1578"/>
                    <a:pt x="8531" y="1266"/>
                    <a:pt x="8297" y="1000"/>
                  </a:cubicBezTo>
                  <a:cubicBezTo>
                    <a:pt x="9094" y="1281"/>
                    <a:pt x="9828" y="1734"/>
                    <a:pt x="10438" y="2344"/>
                  </a:cubicBezTo>
                  <a:close/>
                  <a:moveTo>
                    <a:pt x="4484" y="1000"/>
                  </a:moveTo>
                  <a:cubicBezTo>
                    <a:pt x="4250" y="1266"/>
                    <a:pt x="4031" y="1594"/>
                    <a:pt x="3844" y="1953"/>
                  </a:cubicBezTo>
                  <a:cubicBezTo>
                    <a:pt x="3656" y="2328"/>
                    <a:pt x="3484" y="2734"/>
                    <a:pt x="3344" y="3172"/>
                  </a:cubicBezTo>
                  <a:cubicBezTo>
                    <a:pt x="2844" y="3047"/>
                    <a:pt x="2406" y="2891"/>
                    <a:pt x="2016" y="2703"/>
                  </a:cubicBezTo>
                  <a:cubicBezTo>
                    <a:pt x="2125" y="2578"/>
                    <a:pt x="2219" y="2469"/>
                    <a:pt x="2344" y="2344"/>
                  </a:cubicBezTo>
                  <a:cubicBezTo>
                    <a:pt x="2969" y="1734"/>
                    <a:pt x="3688" y="1281"/>
                    <a:pt x="4484" y="1000"/>
                  </a:cubicBezTo>
                  <a:close/>
                  <a:moveTo>
                    <a:pt x="2344" y="10438"/>
                  </a:moveTo>
                  <a:cubicBezTo>
                    <a:pt x="2219" y="10313"/>
                    <a:pt x="2094" y="10172"/>
                    <a:pt x="1984" y="10031"/>
                  </a:cubicBezTo>
                  <a:cubicBezTo>
                    <a:pt x="2375" y="9844"/>
                    <a:pt x="2828" y="9672"/>
                    <a:pt x="3328" y="9547"/>
                  </a:cubicBezTo>
                  <a:cubicBezTo>
                    <a:pt x="3469" y="10016"/>
                    <a:pt x="3641" y="10438"/>
                    <a:pt x="3844" y="10828"/>
                  </a:cubicBezTo>
                  <a:cubicBezTo>
                    <a:pt x="4031" y="11203"/>
                    <a:pt x="4250" y="11516"/>
                    <a:pt x="4484" y="11781"/>
                  </a:cubicBezTo>
                  <a:cubicBezTo>
                    <a:pt x="3688" y="11516"/>
                    <a:pt x="2969" y="11063"/>
                    <a:pt x="2344" y="10438"/>
                  </a:cubicBezTo>
                  <a:close/>
                  <a:moveTo>
                    <a:pt x="8297" y="11797"/>
                  </a:moveTo>
                  <a:cubicBezTo>
                    <a:pt x="8531" y="11531"/>
                    <a:pt x="8750" y="11203"/>
                    <a:pt x="8938" y="10844"/>
                  </a:cubicBezTo>
                  <a:cubicBezTo>
                    <a:pt x="9141" y="10453"/>
                    <a:pt x="9313" y="10016"/>
                    <a:pt x="9453" y="9563"/>
                  </a:cubicBezTo>
                  <a:cubicBezTo>
                    <a:pt x="9953" y="9688"/>
                    <a:pt x="10406" y="9859"/>
                    <a:pt x="10797" y="10047"/>
                  </a:cubicBezTo>
                  <a:cubicBezTo>
                    <a:pt x="10688" y="10188"/>
                    <a:pt x="10563" y="10313"/>
                    <a:pt x="10438" y="10453"/>
                  </a:cubicBezTo>
                  <a:cubicBezTo>
                    <a:pt x="9828" y="11063"/>
                    <a:pt x="9094" y="11516"/>
                    <a:pt x="8297" y="11797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4" name="宇神PPT-7-5"/>
            <p:cNvSpPr/>
            <p:nvPr/>
          </p:nvSpPr>
          <p:spPr>
            <a:xfrm>
              <a:off x="1493140" y="6199652"/>
              <a:ext cx="341292" cy="341291"/>
            </a:xfrm>
            <a:prstGeom prst="ellipse">
              <a:avLst/>
            </a:prstGeom>
            <a:gradFill flip="none" rotWithShape="0">
              <a:gsLst>
                <a:gs pos="100000">
                  <a:srgbClr val="00BDBD"/>
                </a:gs>
                <a:gs pos="25000">
                  <a:srgbClr val="05E3D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127000" algn="ctr" rotWithShape="0">
                <a:srgbClr val="03D0C8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3F3F3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5" name="宇神PPT-7-6"/>
            <p:cNvSpPr/>
            <p:nvPr/>
          </p:nvSpPr>
          <p:spPr>
            <a:xfrm>
              <a:off x="1560165" y="6284855"/>
              <a:ext cx="207242" cy="170884"/>
            </a:xfrm>
            <a:custGeom>
              <a:avLst/>
              <a:gdLst>
                <a:gd name="connsiteX0" fmla="*/ 435416 w 609586"/>
                <a:gd name="connsiteY0" fmla="*/ 80352 h 502648"/>
                <a:gd name="connsiteX1" fmla="*/ 551577 w 609586"/>
                <a:gd name="connsiteY1" fmla="*/ 190215 h 502648"/>
                <a:gd name="connsiteX2" fmla="*/ 551577 w 609586"/>
                <a:gd name="connsiteY2" fmla="*/ 217693 h 502648"/>
                <a:gd name="connsiteX3" fmla="*/ 496140 w 609586"/>
                <a:gd name="connsiteY3" fmla="*/ 310936 h 502648"/>
                <a:gd name="connsiteX4" fmla="*/ 609586 w 609586"/>
                <a:gd name="connsiteY4" fmla="*/ 437323 h 502648"/>
                <a:gd name="connsiteX5" fmla="*/ 580534 w 609586"/>
                <a:gd name="connsiteY5" fmla="*/ 464753 h 502648"/>
                <a:gd name="connsiteX6" fmla="*/ 504951 w 609586"/>
                <a:gd name="connsiteY6" fmla="*/ 464753 h 502648"/>
                <a:gd name="connsiteX7" fmla="*/ 373787 w 609586"/>
                <a:gd name="connsiteY7" fmla="*/ 301459 h 502648"/>
                <a:gd name="connsiteX8" fmla="*/ 426510 w 609586"/>
                <a:gd name="connsiteY8" fmla="*/ 179500 h 502648"/>
                <a:gd name="connsiteX9" fmla="*/ 426510 w 609586"/>
                <a:gd name="connsiteY9" fmla="*/ 143641 h 502648"/>
                <a:gd name="connsiteX10" fmla="*/ 412126 w 609586"/>
                <a:gd name="connsiteY10" fmla="*/ 82543 h 502648"/>
                <a:gd name="connsiteX11" fmla="*/ 435416 w 609586"/>
                <a:gd name="connsiteY11" fmla="*/ 80352 h 502648"/>
                <a:gd name="connsiteX12" fmla="*/ 227788 w 609586"/>
                <a:gd name="connsiteY12" fmla="*/ 0 h 502648"/>
                <a:gd name="connsiteX13" fmla="*/ 379662 w 609586"/>
                <a:gd name="connsiteY13" fmla="*/ 143662 h 502648"/>
                <a:gd name="connsiteX14" fmla="*/ 379662 w 609586"/>
                <a:gd name="connsiteY14" fmla="*/ 179565 h 502648"/>
                <a:gd name="connsiteX15" fmla="*/ 307225 w 609586"/>
                <a:gd name="connsiteY15" fmla="*/ 301465 h 502648"/>
                <a:gd name="connsiteX16" fmla="*/ 455528 w 609586"/>
                <a:gd name="connsiteY16" fmla="*/ 466745 h 502648"/>
                <a:gd name="connsiteX17" fmla="*/ 417524 w 609586"/>
                <a:gd name="connsiteY17" fmla="*/ 502648 h 502648"/>
                <a:gd name="connsiteX18" fmla="*/ 38004 w 609586"/>
                <a:gd name="connsiteY18" fmla="*/ 502648 h 502648"/>
                <a:gd name="connsiteX19" fmla="*/ 0 w 609586"/>
                <a:gd name="connsiteY19" fmla="*/ 466745 h 502648"/>
                <a:gd name="connsiteX20" fmla="*/ 148350 w 609586"/>
                <a:gd name="connsiteY20" fmla="*/ 301465 h 502648"/>
                <a:gd name="connsiteX21" fmla="*/ 75913 w 609586"/>
                <a:gd name="connsiteY21" fmla="*/ 179565 h 502648"/>
                <a:gd name="connsiteX22" fmla="*/ 75913 w 609586"/>
                <a:gd name="connsiteY22" fmla="*/ 143662 h 502648"/>
                <a:gd name="connsiteX23" fmla="*/ 227788 w 609586"/>
                <a:gd name="connsiteY23" fmla="*/ 0 h 502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586" h="502648">
                  <a:moveTo>
                    <a:pt x="435416" y="80352"/>
                  </a:moveTo>
                  <a:cubicBezTo>
                    <a:pt x="499521" y="80352"/>
                    <a:pt x="551577" y="129545"/>
                    <a:pt x="551577" y="190215"/>
                  </a:cubicBezTo>
                  <a:lnTo>
                    <a:pt x="551577" y="217693"/>
                  </a:lnTo>
                  <a:cubicBezTo>
                    <a:pt x="551577" y="257219"/>
                    <a:pt x="529288" y="291601"/>
                    <a:pt x="496140" y="310936"/>
                  </a:cubicBezTo>
                  <a:cubicBezTo>
                    <a:pt x="553434" y="331175"/>
                    <a:pt x="609586" y="382416"/>
                    <a:pt x="609586" y="437323"/>
                  </a:cubicBezTo>
                  <a:cubicBezTo>
                    <a:pt x="609586" y="452467"/>
                    <a:pt x="596584" y="464753"/>
                    <a:pt x="580534" y="464753"/>
                  </a:cubicBezTo>
                  <a:lnTo>
                    <a:pt x="504951" y="464753"/>
                  </a:lnTo>
                  <a:cubicBezTo>
                    <a:pt x="503855" y="393607"/>
                    <a:pt x="444465" y="318793"/>
                    <a:pt x="373787" y="301459"/>
                  </a:cubicBezTo>
                  <a:cubicBezTo>
                    <a:pt x="411936" y="270457"/>
                    <a:pt x="426510" y="231217"/>
                    <a:pt x="426510" y="179500"/>
                  </a:cubicBezTo>
                  <a:lnTo>
                    <a:pt x="426510" y="143641"/>
                  </a:lnTo>
                  <a:cubicBezTo>
                    <a:pt x="426510" y="121783"/>
                    <a:pt x="421318" y="101068"/>
                    <a:pt x="412126" y="82543"/>
                  </a:cubicBezTo>
                  <a:cubicBezTo>
                    <a:pt x="419651" y="81114"/>
                    <a:pt x="427415" y="80352"/>
                    <a:pt x="435416" y="80352"/>
                  </a:cubicBezTo>
                  <a:close/>
                  <a:moveTo>
                    <a:pt x="227788" y="0"/>
                  </a:moveTo>
                  <a:cubicBezTo>
                    <a:pt x="311607" y="0"/>
                    <a:pt x="379662" y="64378"/>
                    <a:pt x="379662" y="143662"/>
                  </a:cubicBezTo>
                  <a:lnTo>
                    <a:pt x="379662" y="179565"/>
                  </a:lnTo>
                  <a:cubicBezTo>
                    <a:pt x="379662" y="231230"/>
                    <a:pt x="350516" y="276180"/>
                    <a:pt x="307225" y="301465"/>
                  </a:cubicBezTo>
                  <a:cubicBezTo>
                    <a:pt x="382186" y="327940"/>
                    <a:pt x="455528" y="394986"/>
                    <a:pt x="455528" y="466745"/>
                  </a:cubicBezTo>
                  <a:cubicBezTo>
                    <a:pt x="455528" y="486554"/>
                    <a:pt x="438574" y="502648"/>
                    <a:pt x="417524" y="502648"/>
                  </a:cubicBezTo>
                  <a:lnTo>
                    <a:pt x="38004" y="502648"/>
                  </a:lnTo>
                  <a:cubicBezTo>
                    <a:pt x="16954" y="502648"/>
                    <a:pt x="0" y="486554"/>
                    <a:pt x="0" y="466745"/>
                  </a:cubicBezTo>
                  <a:cubicBezTo>
                    <a:pt x="0" y="394986"/>
                    <a:pt x="73389" y="327940"/>
                    <a:pt x="148350" y="301465"/>
                  </a:cubicBezTo>
                  <a:cubicBezTo>
                    <a:pt x="105012" y="276180"/>
                    <a:pt x="75913" y="231230"/>
                    <a:pt x="75913" y="179565"/>
                  </a:cubicBezTo>
                  <a:lnTo>
                    <a:pt x="75913" y="143662"/>
                  </a:lnTo>
                  <a:cubicBezTo>
                    <a:pt x="75913" y="64378"/>
                    <a:pt x="143969" y="0"/>
                    <a:pt x="22778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6" name="宇神PPT-7-7"/>
            <p:cNvSpPr/>
            <p:nvPr/>
          </p:nvSpPr>
          <p:spPr>
            <a:xfrm>
              <a:off x="1996092" y="6199652"/>
              <a:ext cx="341292" cy="341291"/>
            </a:xfrm>
            <a:prstGeom prst="ellipse">
              <a:avLst/>
            </a:prstGeom>
            <a:gradFill flip="none" rotWithShape="0">
              <a:gsLst>
                <a:gs pos="100000">
                  <a:srgbClr val="00BDBD"/>
                </a:gs>
                <a:gs pos="25000">
                  <a:srgbClr val="05E3D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127000" algn="ctr" rotWithShape="0">
                <a:srgbClr val="03D0C8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kern="0" dirty="0">
                <a:solidFill>
                  <a:srgbClr val="3F3F3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7" name="宇神PPT-7-8"/>
            <p:cNvSpPr/>
            <p:nvPr/>
          </p:nvSpPr>
          <p:spPr>
            <a:xfrm>
              <a:off x="2085066" y="6266677"/>
              <a:ext cx="163342" cy="207241"/>
            </a:xfrm>
            <a:custGeom>
              <a:avLst/>
              <a:gdLst>
                <a:gd name="T0" fmla="*/ 3166 w 6332"/>
                <a:gd name="T1" fmla="*/ 0 h 8034"/>
                <a:gd name="T2" fmla="*/ 0 w 6332"/>
                <a:gd name="T3" fmla="*/ 3166 h 8034"/>
                <a:gd name="T4" fmla="*/ 2481 w 6332"/>
                <a:gd name="T5" fmla="*/ 7590 h 8034"/>
                <a:gd name="T6" fmla="*/ 3853 w 6332"/>
                <a:gd name="T7" fmla="*/ 7588 h 8034"/>
                <a:gd name="T8" fmla="*/ 6332 w 6332"/>
                <a:gd name="T9" fmla="*/ 3166 h 8034"/>
                <a:gd name="T10" fmla="*/ 3166 w 6332"/>
                <a:gd name="T11" fmla="*/ 0 h 8034"/>
                <a:gd name="T12" fmla="*/ 3166 w 6332"/>
                <a:gd name="T13" fmla="*/ 0 h 8034"/>
                <a:gd name="T14" fmla="*/ 3166 w 6332"/>
                <a:gd name="T15" fmla="*/ 0 h 8034"/>
                <a:gd name="T16" fmla="*/ 3166 w 6332"/>
                <a:gd name="T17" fmla="*/ 0 h 8034"/>
                <a:gd name="T18" fmla="*/ 3166 w 6332"/>
                <a:gd name="T19" fmla="*/ 4529 h 8034"/>
                <a:gd name="T20" fmla="*/ 1702 w 6332"/>
                <a:gd name="T21" fmla="*/ 3065 h 8034"/>
                <a:gd name="T22" fmla="*/ 3166 w 6332"/>
                <a:gd name="T23" fmla="*/ 1600 h 8034"/>
                <a:gd name="T24" fmla="*/ 4630 w 6332"/>
                <a:gd name="T25" fmla="*/ 3065 h 8034"/>
                <a:gd name="T26" fmla="*/ 3166 w 6332"/>
                <a:gd name="T27" fmla="*/ 4529 h 8034"/>
                <a:gd name="T28" fmla="*/ 3166 w 6332"/>
                <a:gd name="T29" fmla="*/ 4529 h 8034"/>
                <a:gd name="T30" fmla="*/ 3166 w 6332"/>
                <a:gd name="T31" fmla="*/ 4529 h 8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2" h="8034">
                  <a:moveTo>
                    <a:pt x="3166" y="0"/>
                  </a:moveTo>
                  <a:cubicBezTo>
                    <a:pt x="1418" y="0"/>
                    <a:pt x="0" y="1418"/>
                    <a:pt x="0" y="3166"/>
                  </a:cubicBezTo>
                  <a:cubicBezTo>
                    <a:pt x="0" y="4914"/>
                    <a:pt x="2481" y="7590"/>
                    <a:pt x="2481" y="7590"/>
                  </a:cubicBezTo>
                  <a:cubicBezTo>
                    <a:pt x="2859" y="8031"/>
                    <a:pt x="3478" y="8034"/>
                    <a:pt x="3853" y="7588"/>
                  </a:cubicBezTo>
                  <a:cubicBezTo>
                    <a:pt x="3853" y="7588"/>
                    <a:pt x="6332" y="4914"/>
                    <a:pt x="6332" y="3166"/>
                  </a:cubicBezTo>
                  <a:cubicBezTo>
                    <a:pt x="6332" y="1418"/>
                    <a:pt x="4914" y="0"/>
                    <a:pt x="3166" y="0"/>
                  </a:cubicBezTo>
                  <a:lnTo>
                    <a:pt x="3166" y="0"/>
                  </a:lnTo>
                  <a:lnTo>
                    <a:pt x="3166" y="0"/>
                  </a:lnTo>
                  <a:lnTo>
                    <a:pt x="3166" y="0"/>
                  </a:lnTo>
                  <a:close/>
                  <a:moveTo>
                    <a:pt x="3166" y="4529"/>
                  </a:moveTo>
                  <a:cubicBezTo>
                    <a:pt x="2357" y="4529"/>
                    <a:pt x="1702" y="3874"/>
                    <a:pt x="1702" y="3065"/>
                  </a:cubicBezTo>
                  <a:cubicBezTo>
                    <a:pt x="1702" y="2256"/>
                    <a:pt x="2357" y="1600"/>
                    <a:pt x="3166" y="1600"/>
                  </a:cubicBezTo>
                  <a:cubicBezTo>
                    <a:pt x="3975" y="1600"/>
                    <a:pt x="4630" y="2256"/>
                    <a:pt x="4630" y="3065"/>
                  </a:cubicBezTo>
                  <a:cubicBezTo>
                    <a:pt x="4630" y="3874"/>
                    <a:pt x="3975" y="4529"/>
                    <a:pt x="3166" y="4529"/>
                  </a:cubicBezTo>
                  <a:lnTo>
                    <a:pt x="3166" y="4529"/>
                  </a:lnTo>
                  <a:close/>
                  <a:moveTo>
                    <a:pt x="3166" y="4529"/>
                  </a:move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0610" y="1536065"/>
            <a:ext cx="5043170" cy="385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宇神PPT-1"/>
          <p:cNvGrpSpPr/>
          <p:nvPr/>
        </p:nvGrpSpPr>
        <p:grpSpPr>
          <a:xfrm>
            <a:off x="311337" y="268158"/>
            <a:ext cx="8644255" cy="759434"/>
            <a:chOff x="1285779" y="2547866"/>
            <a:chExt cx="8644255" cy="759434"/>
          </a:xfrm>
        </p:grpSpPr>
        <p:sp>
          <p:nvSpPr>
            <p:cNvPr id="11" name="宇神PPT-1-1"/>
            <p:cNvSpPr/>
            <p:nvPr/>
          </p:nvSpPr>
          <p:spPr>
            <a:xfrm>
              <a:off x="1285779" y="2547866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" name="宇神PPT-1-3"/>
            <p:cNvSpPr txBox="1"/>
            <p:nvPr/>
          </p:nvSpPr>
          <p:spPr>
            <a:xfrm>
              <a:off x="2045239" y="2665976"/>
              <a:ext cx="78847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子议题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：</a:t>
              </a:r>
              <a:r>
                <a: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如何注重量的积累，实现质的飞跃？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23" name="PPT世界-10"/>
          <p:cNvGrpSpPr/>
          <p:nvPr/>
        </p:nvGrpSpPr>
        <p:grpSpPr>
          <a:xfrm rot="0">
            <a:off x="346710" y="913130"/>
            <a:ext cx="11535410" cy="3705225"/>
            <a:chOff x="1157293" y="1986273"/>
            <a:chExt cx="10005512" cy="3713476"/>
          </a:xfrm>
        </p:grpSpPr>
        <p:sp>
          <p:nvSpPr>
            <p:cNvPr id="24" name="宇神PPT-5-1"/>
            <p:cNvSpPr/>
            <p:nvPr/>
          </p:nvSpPr>
          <p:spPr>
            <a:xfrm>
              <a:off x="1157293" y="2021124"/>
              <a:ext cx="9974118" cy="3678625"/>
            </a:xfrm>
            <a:prstGeom prst="roundRect">
              <a:avLst>
                <a:gd name="adj" fmla="val 3575"/>
              </a:avLst>
            </a:prstGeom>
            <a:gradFill>
              <a:gsLst>
                <a:gs pos="0">
                  <a:srgbClr val="F4F5F9"/>
                </a:gs>
                <a:gs pos="59000">
                  <a:schemeClr val="bg1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381000" dist="508000" dir="5400000" sx="90000" sy="9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5" name="宇神PPT-5-2"/>
            <p:cNvSpPr/>
            <p:nvPr/>
          </p:nvSpPr>
          <p:spPr>
            <a:xfrm>
              <a:off x="1157293" y="1986273"/>
              <a:ext cx="10005512" cy="371347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342900" marR="0" lvl="0" indent="-342900" algn="l" defTabSz="9144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</a:rPr>
                <a:t>天赋：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他的启蒙教练、苏州市体育运动学校射击队男子步枪项目教练沈超向媒体透露，盛李豪在射击方面很有天赋，他向媒体展示了一张盛李豪在2017训练的照片，“一共60枪，每一发都是10环，一次打出600环。”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342900" marR="0" lvl="0" indent="-342900" algn="l" defTabSz="914400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楷体" panose="02010609060101010101" charset="-122"/>
                </a:rPr>
                <a:t>努力：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盛李豪在比赛中总表现出超越年龄的从容与淡定，有人夸他“光靠干饭就拿下两枚奥运金牌”。但盛李豪知道，从来没有随随便便的成功，赛场上的从容不迫来自赛场下的千锤百炼。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1020" y="4620895"/>
            <a:ext cx="11265535" cy="1854200"/>
          </a:xfrm>
          <a:prstGeom prst="rect">
            <a:avLst/>
          </a:prstGeom>
          <a:solidFill>
            <a:srgbClr val="01C3C0"/>
          </a:solidFill>
        </p:spPr>
        <p:txBody>
          <a:bodyPr wrap="square" rtlCol="0" anchor="t">
            <a:noAutofit/>
          </a:bodyPr>
          <a:p>
            <a:pPr fontAlgn="auto">
              <a:lnSpc>
                <a:spcPts val="4540"/>
              </a:lnSpc>
            </a:pPr>
            <a:r>
              <a:rPr lang="zh-CN" altLang="en-US" sz="32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议学任务一：天赋</a:t>
            </a:r>
            <a:r>
              <a:rPr lang="en-US" altLang="zh-CN" sz="32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or</a:t>
            </a:r>
            <a:r>
              <a:rPr lang="zh-CN" altLang="en-US" sz="3200" b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努力？</a:t>
            </a:r>
            <a:endParaRPr lang="zh-CN" altLang="en-US" sz="3200" b="1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fontAlgn="auto">
              <a:lnSpc>
                <a:spcPts val="4540"/>
              </a:lnSpc>
              <a:buFont typeface="Wingdings" panose="05000000000000000000" charset="0"/>
              <a:buChar char="u"/>
            </a:pPr>
            <a:r>
              <a:rPr lang="en-US" altLang="zh-CN" sz="32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天赋重要还是努力重要？</a:t>
            </a:r>
            <a:r>
              <a:rPr lang="en-US" altLang="zh-CN" sz="32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以小组为单位，结合盛李豪的故事，谈谈你的看法。</a:t>
            </a:r>
            <a:endParaRPr lang="zh-CN" altLang="en-US" sz="3200" b="1">
              <a:solidFill>
                <a:schemeClr val="bg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宇神PPT-1"/>
          <p:cNvGrpSpPr/>
          <p:nvPr/>
        </p:nvGrpSpPr>
        <p:grpSpPr>
          <a:xfrm>
            <a:off x="311337" y="268158"/>
            <a:ext cx="8569960" cy="759434"/>
            <a:chOff x="1285779" y="2547866"/>
            <a:chExt cx="8569960" cy="759434"/>
          </a:xfrm>
        </p:grpSpPr>
        <p:sp>
          <p:nvSpPr>
            <p:cNvPr id="11" name="宇神PPT-1-1"/>
            <p:cNvSpPr/>
            <p:nvPr/>
          </p:nvSpPr>
          <p:spPr>
            <a:xfrm>
              <a:off x="1285779" y="2547866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" name="宇神PPT-1-3"/>
            <p:cNvSpPr txBox="1"/>
            <p:nvPr/>
          </p:nvSpPr>
          <p:spPr>
            <a:xfrm>
              <a:off x="2045239" y="2665976"/>
              <a:ext cx="78105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子议题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：</a:t>
              </a:r>
              <a:r>
                <a:rPr kumimoji="0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如何注重量的积累，实现质的飞跃？</a:t>
              </a:r>
              <a:endParaRPr kumimoji="0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23" name="PPT世界-10"/>
          <p:cNvGrpSpPr/>
          <p:nvPr/>
        </p:nvGrpSpPr>
        <p:grpSpPr>
          <a:xfrm rot="0">
            <a:off x="0" y="925830"/>
            <a:ext cx="11948795" cy="3925570"/>
            <a:chOff x="767339" y="2020906"/>
            <a:chExt cx="10364071" cy="2991611"/>
          </a:xfrm>
        </p:grpSpPr>
        <p:sp>
          <p:nvSpPr>
            <p:cNvPr id="24" name="宇神PPT-5-1"/>
            <p:cNvSpPr/>
            <p:nvPr/>
          </p:nvSpPr>
          <p:spPr>
            <a:xfrm>
              <a:off x="1157293" y="2020906"/>
              <a:ext cx="9974117" cy="2991611"/>
            </a:xfrm>
            <a:prstGeom prst="roundRect">
              <a:avLst>
                <a:gd name="adj" fmla="val 3575"/>
              </a:avLst>
            </a:prstGeom>
            <a:gradFill>
              <a:gsLst>
                <a:gs pos="0">
                  <a:srgbClr val="F4F5F9"/>
                </a:gs>
                <a:gs pos="59000">
                  <a:schemeClr val="bg1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381000" dist="508000" dir="5400000" sx="90000" sy="9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25" name="宇神PPT-5-2"/>
            <p:cNvSpPr/>
            <p:nvPr/>
          </p:nvSpPr>
          <p:spPr>
            <a:xfrm>
              <a:off x="767339" y="2058168"/>
              <a:ext cx="10296876" cy="293499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457200" marR="0" lvl="0" indent="-457200" algn="l" defTabSz="914400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材料一：在射击队，盛李豪非常自律，每天总是第一个赶到射击馆，最后一个离开。平时练习仰卧起坐、8公里长跑、俯卧撑等体能训练保质保量。步枪重达4公斤，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每天反复练习举枪、瞄准，然后放下，一天下来要练习200多次。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这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段难熬的过程，他坚持住了，才有了柳暗花明，硕果累累。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457200" marR="0" lvl="0" indent="-457200" algn="l" defTabSz="914400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材料二：</a:t>
              </a:r>
              <a:r>
                <a:rPr kumimoji="0" lang="zh-CN" altLang="en-US" sz="2800" b="1" i="0" u="none" strike="noStrike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2020年东京奥运会在即，由于盛李豪积分不够，他根本不敢有什么奢望。然而受疫情影响，东京奥运会推迟到2021年7月举行，</a:t>
              </a:r>
              <a:r>
                <a:rPr kumimoji="0" lang="zh-CN" altLang="en-US" sz="2800" b="1" i="0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如此一来，盛李豪便有了机会，他积极参与各级比赛，拼尽全力，最终在</a:t>
              </a:r>
              <a:r>
                <a:rPr kumimoji="0" lang="en-US" altLang="zh-CN" sz="2800" b="1" i="0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2020</a:t>
              </a:r>
              <a:r>
                <a:rPr kumimoji="0" lang="zh-CN" altLang="en-US" sz="2800" b="1" i="0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年</a:t>
              </a:r>
              <a:r>
                <a:rPr kumimoji="0" lang="en-US" altLang="zh-CN" sz="2800" b="1" i="0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11</a:t>
              </a:r>
              <a:r>
                <a:rPr kumimoji="0" lang="zh-CN" altLang="en-US" sz="2800" b="1" i="0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月成功攒够积分入选东京奥运会参赛阵容，并成功摘得银牌。</a:t>
              </a:r>
              <a:endParaRPr kumimoji="0" lang="zh-CN" altLang="en-US" sz="2800" b="1" i="0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46710" y="5008880"/>
            <a:ext cx="11523980" cy="1662430"/>
          </a:xfrm>
          <a:prstGeom prst="rect">
            <a:avLst/>
          </a:prstGeom>
          <a:solidFill>
            <a:srgbClr val="01C3C0"/>
          </a:solidFill>
        </p:spPr>
        <p:txBody>
          <a:bodyPr wrap="square" rtlCol="0" anchor="t">
            <a:noAutofit/>
          </a:bodyPr>
          <a:p>
            <a:pPr fontAlgn="auto">
              <a:lnSpc>
                <a:spcPts val="3980"/>
              </a:lnSpc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议学探究：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fontAlgn="auto">
              <a:lnSpc>
                <a:spcPts val="3980"/>
              </a:lnSpc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结合两段材料，运用量变和质变的辩证关系的知识，谈谈量变与质变对实现人生发展有何启示。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宇神PPT-1"/>
          <p:cNvGrpSpPr/>
          <p:nvPr/>
        </p:nvGrpSpPr>
        <p:grpSpPr>
          <a:xfrm>
            <a:off x="311337" y="268158"/>
            <a:ext cx="7886700" cy="759434"/>
            <a:chOff x="1285779" y="2547866"/>
            <a:chExt cx="7886700" cy="759434"/>
          </a:xfrm>
        </p:grpSpPr>
        <p:sp>
          <p:nvSpPr>
            <p:cNvPr id="11" name="宇神PPT-1-1"/>
            <p:cNvSpPr/>
            <p:nvPr/>
          </p:nvSpPr>
          <p:spPr>
            <a:xfrm>
              <a:off x="1285779" y="2547866"/>
              <a:ext cx="759434" cy="759434"/>
            </a:xfrm>
            <a:prstGeom prst="ellipse">
              <a:avLst/>
            </a:prstGeom>
            <a:solidFill>
              <a:srgbClr val="01C3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3" name="宇神PPT-1-3"/>
            <p:cNvSpPr txBox="1"/>
            <p:nvPr/>
          </p:nvSpPr>
          <p:spPr>
            <a:xfrm>
              <a:off x="2045239" y="2665976"/>
              <a:ext cx="712724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pitchFamily="34" charset="-122"/>
                </a:rPr>
                <a:t>议学点拨</a:t>
              </a:r>
              <a:endPara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Bold" panose="020B0800000000000000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6070" y="1191260"/>
            <a:ext cx="4236720" cy="2355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每天反复练习举枪、瞄准，然后放下，一天下来要练习200多次。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这段难熬的过程，他坚持住了，才有了柳暗花明，硕果累累。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542790" y="1999615"/>
            <a:ext cx="3511550" cy="1198880"/>
            <a:chOff x="10280" y="2809"/>
            <a:chExt cx="5530" cy="1888"/>
          </a:xfrm>
          <a:solidFill>
            <a:srgbClr val="01C3C0"/>
          </a:solidFill>
        </p:grpSpPr>
        <p:sp>
          <p:nvSpPr>
            <p:cNvPr id="3" name="TextBox 29"/>
            <p:cNvSpPr txBox="1"/>
            <p:nvPr>
              <p:custDataLst>
                <p:tags r:id="rId2"/>
              </p:custDataLst>
            </p:nvPr>
          </p:nvSpPr>
          <p:spPr>
            <a:xfrm>
              <a:off x="11754" y="2809"/>
              <a:ext cx="4056" cy="188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p>
              <a:pPr algn="l" defTabSz="914400">
                <a:lnSpc>
                  <a:spcPct val="100000"/>
                </a:lnSpc>
              </a:pPr>
              <a:r>
                <a:rPr lang="zh-CN" sz="3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量变是质变的必要准备</a:t>
              </a:r>
              <a:endParaRPr lang="zh-CN" sz="36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" name="右箭头 4"/>
            <p:cNvSpPr/>
            <p:nvPr>
              <p:custDataLst>
                <p:tags r:id="rId3"/>
              </p:custDataLst>
            </p:nvPr>
          </p:nvSpPr>
          <p:spPr>
            <a:xfrm>
              <a:off x="10280" y="3358"/>
              <a:ext cx="1588" cy="794"/>
            </a:xfrm>
            <a:prstGeom prst="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8054340" y="1999615"/>
            <a:ext cx="3850640" cy="1198880"/>
            <a:chOff x="10447" y="2809"/>
            <a:chExt cx="6064" cy="1888"/>
          </a:xfrm>
          <a:solidFill>
            <a:srgbClr val="01C3C0"/>
          </a:solidFill>
        </p:grpSpPr>
        <p:sp>
          <p:nvSpPr>
            <p:cNvPr id="8" name="TextBox 29"/>
            <p:cNvSpPr txBox="1"/>
            <p:nvPr>
              <p:custDataLst>
                <p:tags r:id="rId5"/>
              </p:custDataLst>
            </p:nvPr>
          </p:nvSpPr>
          <p:spPr>
            <a:xfrm>
              <a:off x="11868" y="2809"/>
              <a:ext cx="4643" cy="188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p>
              <a:pPr algn="l" defTabSz="914400">
                <a:lnSpc>
                  <a:spcPct val="100000"/>
                </a:lnSpc>
              </a:pPr>
              <a:r>
                <a:rPr 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脚踏实地</a:t>
              </a:r>
              <a:r>
                <a:rPr lang="zh-CN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，</a:t>
              </a:r>
              <a:endParaRPr 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  <a:p>
              <a:pPr algn="l" defTabSz="914400">
                <a:lnSpc>
                  <a:spcPct val="100000"/>
                </a:lnSpc>
              </a:pPr>
              <a:r>
                <a:rPr 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注重量的积累</a:t>
              </a:r>
              <a:endParaRPr 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9" name="右箭头 8"/>
            <p:cNvSpPr/>
            <p:nvPr>
              <p:custDataLst>
                <p:tags r:id="rId6"/>
              </p:custDataLst>
            </p:nvPr>
          </p:nvSpPr>
          <p:spPr>
            <a:xfrm>
              <a:off x="10447" y="3358"/>
              <a:ext cx="1421" cy="794"/>
            </a:xfrm>
            <a:prstGeom prst="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06070" y="3711575"/>
            <a:ext cx="4236720" cy="2914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如此一来，盛李豪便有了机会，他积极参与各级比赛，拼尽全力，最终在2020年11月成功攒够积分入选东京奥运会参赛阵容，并成功摘得银牌。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7"/>
            </p:custDataLst>
          </p:nvPr>
        </p:nvGrpSpPr>
        <p:grpSpPr>
          <a:xfrm>
            <a:off x="4542790" y="4133850"/>
            <a:ext cx="3511550" cy="1198880"/>
            <a:chOff x="10280" y="2809"/>
            <a:chExt cx="5530" cy="1888"/>
          </a:xfrm>
          <a:solidFill>
            <a:srgbClr val="01C3C0"/>
          </a:solidFill>
        </p:grpSpPr>
        <p:sp>
          <p:nvSpPr>
            <p:cNvPr id="16" name="TextBox 29"/>
            <p:cNvSpPr txBox="1"/>
            <p:nvPr>
              <p:custDataLst>
                <p:tags r:id="rId8"/>
              </p:custDataLst>
            </p:nvPr>
          </p:nvSpPr>
          <p:spPr>
            <a:xfrm>
              <a:off x="11754" y="2809"/>
              <a:ext cx="4056" cy="188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p>
              <a:pPr algn="l" defTabSz="914400">
                <a:lnSpc>
                  <a:spcPct val="100000"/>
                </a:lnSpc>
              </a:pPr>
              <a:r>
                <a:rPr lang="zh-CN" sz="3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质变是量变的必然结果</a:t>
              </a:r>
              <a:endParaRPr lang="zh-CN" sz="36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7" name="右箭头 16"/>
            <p:cNvSpPr/>
            <p:nvPr>
              <p:custDataLst>
                <p:tags r:id="rId9"/>
              </p:custDataLst>
            </p:nvPr>
          </p:nvSpPr>
          <p:spPr>
            <a:xfrm>
              <a:off x="10280" y="3358"/>
              <a:ext cx="1588" cy="794"/>
            </a:xfrm>
            <a:prstGeom prst="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10"/>
            </p:custDataLst>
          </p:nvPr>
        </p:nvGrpSpPr>
        <p:grpSpPr>
          <a:xfrm>
            <a:off x="8064500" y="4136390"/>
            <a:ext cx="3769995" cy="1198880"/>
            <a:chOff x="10574" y="2809"/>
            <a:chExt cx="5937" cy="1888"/>
          </a:xfrm>
          <a:solidFill>
            <a:srgbClr val="01C3C0"/>
          </a:solidFill>
        </p:grpSpPr>
        <p:sp>
          <p:nvSpPr>
            <p:cNvPr id="19" name="TextBox 29"/>
            <p:cNvSpPr txBox="1"/>
            <p:nvPr>
              <p:custDataLst>
                <p:tags r:id="rId11"/>
              </p:custDataLst>
            </p:nvPr>
          </p:nvSpPr>
          <p:spPr>
            <a:xfrm>
              <a:off x="11868" y="2809"/>
              <a:ext cx="4643" cy="188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p>
              <a:pPr algn="l" defTabSz="914400">
                <a:lnSpc>
                  <a:spcPct val="100000"/>
                </a:lnSpc>
              </a:pPr>
              <a:r>
                <a:rPr 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抓住时机，</a:t>
              </a:r>
              <a:endParaRPr 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  <a:p>
              <a:pPr algn="l" defTabSz="914400">
                <a:lnSpc>
                  <a:spcPct val="100000"/>
                </a:lnSpc>
              </a:pPr>
              <a:r>
                <a:rPr 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实现质的飞跃</a:t>
              </a:r>
              <a:endParaRPr 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20" name="右箭头 19"/>
            <p:cNvSpPr/>
            <p:nvPr>
              <p:custDataLst>
                <p:tags r:id="rId12"/>
              </p:custDataLst>
            </p:nvPr>
          </p:nvSpPr>
          <p:spPr>
            <a:xfrm>
              <a:off x="10574" y="3358"/>
              <a:ext cx="1294" cy="794"/>
            </a:xfrm>
            <a:prstGeom prst="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sp>
        <p:nvSpPr>
          <p:cNvPr id="12" name="TextBox 29"/>
          <p:cNvSpPr txBox="1"/>
          <p:nvPr>
            <p:custDataLst>
              <p:tags r:id="rId13"/>
            </p:custDataLst>
          </p:nvPr>
        </p:nvSpPr>
        <p:spPr>
          <a:xfrm>
            <a:off x="5478780" y="471170"/>
            <a:ext cx="2575560" cy="6451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defTabSz="914400">
              <a:lnSpc>
                <a:spcPct val="100000"/>
              </a:lnSpc>
            </a:pPr>
            <a:r>
              <a:rPr 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原理</a:t>
            </a:r>
            <a:endParaRPr lang="zh-CN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TextBox 29"/>
          <p:cNvSpPr txBox="1"/>
          <p:nvPr>
            <p:custDataLst>
              <p:tags r:id="rId14"/>
            </p:custDataLst>
          </p:nvPr>
        </p:nvSpPr>
        <p:spPr>
          <a:xfrm>
            <a:off x="9186545" y="471170"/>
            <a:ext cx="2575560" cy="6451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defTabSz="914400">
              <a:lnSpc>
                <a:spcPct val="100000"/>
              </a:lnSpc>
            </a:pPr>
            <a:r>
              <a:rPr 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方法论</a:t>
            </a:r>
            <a:endParaRPr lang="zh-CN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宇神PPT-1"/>
          <p:cNvSpPr/>
          <p:nvPr/>
        </p:nvSpPr>
        <p:spPr>
          <a:xfrm>
            <a:off x="0" y="6408804"/>
            <a:ext cx="12191999" cy="449195"/>
          </a:xfrm>
          <a:prstGeom prst="rect">
            <a:avLst/>
          </a:prstGeom>
          <a:solidFill>
            <a:srgbClr val="01C3C0"/>
          </a:solidFill>
          <a:ln>
            <a:noFill/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grpSp>
        <p:nvGrpSpPr>
          <p:cNvPr id="8" name="宇神PPT-2"/>
          <p:cNvGrpSpPr/>
          <p:nvPr/>
        </p:nvGrpSpPr>
        <p:grpSpPr>
          <a:xfrm rot="0">
            <a:off x="259267" y="297368"/>
            <a:ext cx="7873365" cy="759434"/>
            <a:chOff x="1285779" y="5130616"/>
            <a:chExt cx="7873365" cy="759434"/>
          </a:xfrm>
        </p:grpSpPr>
        <p:sp>
          <p:nvSpPr>
            <p:cNvPr id="9" name="宇神PPT-2-1"/>
            <p:cNvSpPr/>
            <p:nvPr/>
          </p:nvSpPr>
          <p:spPr>
            <a:xfrm>
              <a:off x="1285779" y="5130616"/>
              <a:ext cx="759434" cy="759434"/>
            </a:xfrm>
            <a:prstGeom prst="ellipse">
              <a:avLst/>
            </a:prstGeom>
            <a:solidFill>
              <a:srgbClr val="01C3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1" name="宇神PPT-2-3"/>
            <p:cNvSpPr txBox="1"/>
            <p:nvPr/>
          </p:nvSpPr>
          <p:spPr>
            <a:xfrm>
              <a:off x="1856644" y="5263331"/>
              <a:ext cx="73025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（一）注重量的积累，实现质的飞跃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13" name="宇神PPT-3"/>
          <p:cNvGrpSpPr/>
          <p:nvPr/>
        </p:nvGrpSpPr>
        <p:grpSpPr>
          <a:xfrm>
            <a:off x="539115" y="1345565"/>
            <a:ext cx="11120755" cy="4645025"/>
            <a:chOff x="403588" y="1931886"/>
            <a:chExt cx="10507980" cy="3108502"/>
          </a:xfrm>
        </p:grpSpPr>
        <p:sp>
          <p:nvSpPr>
            <p:cNvPr id="14" name="宇神PPT-3-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03588" y="1931886"/>
              <a:ext cx="10507980" cy="3108502"/>
            </a:xfrm>
            <a:prstGeom prst="roundRect">
              <a:avLst>
                <a:gd name="adj" fmla="val 9456"/>
              </a:avLst>
            </a:prstGeom>
            <a:solidFill>
              <a:schemeClr val="bg1"/>
            </a:solidFill>
            <a:ln>
              <a:solidFill>
                <a:srgbClr val="01C3C0">
                  <a:alpha val="50000"/>
                </a:srgbClr>
              </a:solidFill>
            </a:ln>
            <a:effectLst>
              <a:outerShdw blurRad="177800" dist="12700" dir="2700000" algn="tl" rotWithShape="0">
                <a:schemeClr val="accent1">
                  <a:lumMod val="40000"/>
                  <a:lumOff val="6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grpSp>
          <p:nvGrpSpPr>
            <p:cNvPr id="15" name="PPT世界-14"/>
            <p:cNvGrpSpPr/>
            <p:nvPr/>
          </p:nvGrpSpPr>
          <p:grpSpPr>
            <a:xfrm>
              <a:off x="601118" y="2094175"/>
              <a:ext cx="9877501" cy="2539920"/>
              <a:chOff x="-196753" y="1638996"/>
              <a:chExt cx="9877501" cy="2539920"/>
            </a:xfrm>
          </p:grpSpPr>
          <p:sp>
            <p:nvSpPr>
              <p:cNvPr id="17" name="宇神PPT-3-2"/>
              <p:cNvSpPr txBox="1"/>
              <p:nvPr/>
            </p:nvSpPr>
            <p:spPr>
              <a:xfrm>
                <a:off x="1478805" y="1638996"/>
                <a:ext cx="6762278" cy="390528"/>
              </a:xfrm>
              <a:prstGeom prst="rect">
                <a:avLst/>
              </a:prstGeom>
              <a:solidFill>
                <a:srgbClr val="01C3C0"/>
              </a:solidFill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1.脚踏实地，注重量的积累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" name="宇神PPT-3-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  <p:cNvSpPr/>
              <p:nvPr/>
            </p:nvSpPr>
            <p:spPr>
              <a:xfrm>
                <a:off x="-196753" y="2140436"/>
                <a:ext cx="9877501" cy="2038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人生之路需要一步一步地走，人生目标的实现需要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一点一滴地奋斗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。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梦在前方，路在脚下。我们要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埋头苦干，锲而不舍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，用勤劳的汗水为实现人生的理想和抱负奠定坚实的基础。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宇神PPT-1"/>
          <p:cNvSpPr/>
          <p:nvPr/>
        </p:nvSpPr>
        <p:spPr>
          <a:xfrm>
            <a:off x="0" y="6408804"/>
            <a:ext cx="12191999" cy="449195"/>
          </a:xfrm>
          <a:prstGeom prst="rect">
            <a:avLst/>
          </a:prstGeom>
          <a:solidFill>
            <a:srgbClr val="01C3C0"/>
          </a:solidFill>
          <a:ln>
            <a:noFill/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grpSp>
        <p:nvGrpSpPr>
          <p:cNvPr id="8" name="宇神PPT-2"/>
          <p:cNvGrpSpPr/>
          <p:nvPr/>
        </p:nvGrpSpPr>
        <p:grpSpPr>
          <a:xfrm rot="0">
            <a:off x="259267" y="297368"/>
            <a:ext cx="7873365" cy="759434"/>
            <a:chOff x="1285779" y="5130616"/>
            <a:chExt cx="7873365" cy="759434"/>
          </a:xfrm>
        </p:grpSpPr>
        <p:sp>
          <p:nvSpPr>
            <p:cNvPr id="9" name="宇神PPT-2-1"/>
            <p:cNvSpPr/>
            <p:nvPr/>
          </p:nvSpPr>
          <p:spPr>
            <a:xfrm>
              <a:off x="1285779" y="5130616"/>
              <a:ext cx="759434" cy="759434"/>
            </a:xfrm>
            <a:prstGeom prst="ellipse">
              <a:avLst/>
            </a:prstGeom>
            <a:solidFill>
              <a:srgbClr val="01C3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DC830"/>
                    </a:gs>
                    <a:gs pos="100000">
                      <a:srgbClr val="F26B2A"/>
                    </a:gs>
                  </a:gsLst>
                  <a:lin ang="2700000" scaled="1"/>
                  <a:tileRect/>
                </a:gra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endParaRPr>
            </a:p>
          </p:txBody>
        </p:sp>
        <p:sp>
          <p:nvSpPr>
            <p:cNvPr id="11" name="宇神PPT-2-3"/>
            <p:cNvSpPr txBox="1"/>
            <p:nvPr/>
          </p:nvSpPr>
          <p:spPr>
            <a:xfrm>
              <a:off x="1856644" y="5263331"/>
              <a:ext cx="73025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rPr>
                <a:t>（一）注重量的积累，实现质的飞跃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思源黑体 CN Bold" panose="020B0800000000000000" pitchFamily="34" charset="-122"/>
              </a:endParaRPr>
            </a:p>
          </p:txBody>
        </p:sp>
      </p:grpSp>
      <p:grpSp>
        <p:nvGrpSpPr>
          <p:cNvPr id="13" name="宇神PPT-3"/>
          <p:cNvGrpSpPr/>
          <p:nvPr/>
        </p:nvGrpSpPr>
        <p:grpSpPr>
          <a:xfrm>
            <a:off x="539115" y="1345565"/>
            <a:ext cx="11273003" cy="4645025"/>
            <a:chOff x="403588" y="1931886"/>
            <a:chExt cx="10651839" cy="3108502"/>
          </a:xfrm>
        </p:grpSpPr>
        <p:sp>
          <p:nvSpPr>
            <p:cNvPr id="14" name="宇神PPT-3-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03588" y="1931886"/>
              <a:ext cx="10507980" cy="3108502"/>
            </a:xfrm>
            <a:prstGeom prst="roundRect">
              <a:avLst>
                <a:gd name="adj" fmla="val 9456"/>
              </a:avLst>
            </a:prstGeom>
            <a:solidFill>
              <a:schemeClr val="bg1"/>
            </a:solidFill>
            <a:ln>
              <a:solidFill>
                <a:srgbClr val="01C3C0">
                  <a:alpha val="50000"/>
                </a:srgbClr>
              </a:solidFill>
            </a:ln>
            <a:effectLst>
              <a:outerShdw blurRad="177800" dist="12700" dir="2700000" algn="tl" rotWithShape="0">
                <a:schemeClr val="accent1">
                  <a:lumMod val="40000"/>
                  <a:lumOff val="6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Light" panose="020B0300000000000000" pitchFamily="34" charset="-122"/>
                <a:cs typeface="思源黑体 CN Bold" panose="020B0800000000000000" pitchFamily="34" charset="-122"/>
              </a:endParaRPr>
            </a:p>
          </p:txBody>
        </p:sp>
        <p:grpSp>
          <p:nvGrpSpPr>
            <p:cNvPr id="15" name="PPT世界-14"/>
            <p:cNvGrpSpPr/>
            <p:nvPr/>
          </p:nvGrpSpPr>
          <p:grpSpPr>
            <a:xfrm>
              <a:off x="3935105" y="2072928"/>
              <a:ext cx="7120322" cy="2876905"/>
              <a:chOff x="3137234" y="1617749"/>
              <a:chExt cx="7120322" cy="2876905"/>
            </a:xfrm>
          </p:grpSpPr>
          <p:sp>
            <p:nvSpPr>
              <p:cNvPr id="17" name="宇神PPT-3-2"/>
              <p:cNvSpPr txBox="1"/>
              <p:nvPr/>
            </p:nvSpPr>
            <p:spPr>
              <a:xfrm>
                <a:off x="3323837" y="1617749"/>
                <a:ext cx="6544912" cy="390528"/>
              </a:xfrm>
              <a:prstGeom prst="rect">
                <a:avLst/>
              </a:prstGeom>
              <a:solidFill>
                <a:srgbClr val="01C3C0"/>
              </a:solidFill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2.抓住时机，实现质的飞跃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" name="宇神PPT-3-3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  <p:cNvSpPr/>
              <p:nvPr/>
            </p:nvSpPr>
            <p:spPr>
              <a:xfrm>
                <a:off x="3137234" y="1961958"/>
                <a:ext cx="7120322" cy="2532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要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果断地抓住时机，促成质变，实现事物的飞跃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。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Char char="u"/>
                  <a:defRPr/>
                </a:pP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人生的道路虽然漫长，但紧要处常常只有几步。在人生发展过程中，我们要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善于抓住机遇</a:t>
                </a:r>
                <a:r>
                  <a:rPr kumimoji="0" sz="3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思源黑体 CN Bold" panose="020B0800000000000000" pitchFamily="34" charset="-122"/>
                  </a:rPr>
                  <a:t>，攀登人生的新高度。</a:t>
                </a:r>
                <a:endParaRPr kumimoji="0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6096000" y="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noFill/>
              </a:rPr>
              <a:t>聿见思政统编新教材教学网 www.yjsz2020.cn 原创作品</a:t>
            </a:r>
            <a:endParaRPr lang="zh-CN" altLang="en-US">
              <a:noFill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5647" r="9281" b="9499"/>
          <a:stretch>
            <a:fillRect/>
          </a:stretch>
        </p:blipFill>
        <p:spPr>
          <a:xfrm>
            <a:off x="829945" y="2018665"/>
            <a:ext cx="3270250" cy="342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10"/>
</p:tagLst>
</file>

<file path=ppt/tags/tag10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0.5000000000001}"/>
</p:tagLst>
</file>

<file path=ppt/tags/tag11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2.6000000000001}"/>
</p:tagLst>
</file>

<file path=ppt/tags/tag12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2.6000000000001}"/>
</p:tagLst>
</file>

<file path=ppt/tags/tag13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2.6000000000001}"/>
</p:tagLst>
</file>

<file path=ppt/tags/tag14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2.6000000000001}"/>
</p:tagLst>
</file>

<file path=ppt/tags/tag15.xml><?xml version="1.0" encoding="utf-8"?>
<p:tagLst xmlns:p="http://schemas.openxmlformats.org/presentationml/2006/main">
  <p:tag name="PA" val="v5.2.10"/>
</p:tagLst>
</file>

<file path=ppt/tags/tag16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17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18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19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1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2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3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4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5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6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7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8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29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33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34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35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36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37.xml><?xml version="1.0" encoding="utf-8"?>
<p:tagLst xmlns:p="http://schemas.openxmlformats.org/presentationml/2006/main">
  <p:tag name="KSO_WM_DIAGRAM_VIRTUALLY_FRAME" val="{&quot;height&quot;:315.6,&quot;left&quot;:54.75,&quot;top&quot;:147.1,&quot;width&quot;:882.65}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249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26.63740157480316,&quot;left&quot;:58.053149548628156,&quot;top&quot;:63.4,&quot;width&quot;:844.4381103515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ID" val="diagram20233249_1*l_h_i*1_1_2"/>
  <p:tag name="KSO_WM_UNIT_INDEX" val="1_1_2"/>
  <p:tag name="KSO_WM_DIAGRAM_GROUP_CODE" val="l1-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249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26.63740157480316,&quot;left&quot;:58.053149548628156,&quot;top&quot;:63.4,&quot;width&quot;:844.4381103515625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05000000074505806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ID" val="diagram20233249_1*l_h_i*1_2_2"/>
  <p:tag name="KSO_WM_UNIT_INDEX" val="1_2_2"/>
  <p:tag name="KSO_WM_DIAGRAM_GROUP_CODE" val="l1-1"/>
</p:tagLst>
</file>

<file path=ppt/tags/tag4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249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26.63740157480316,&quot;left&quot;:58.053149548628156,&quot;top&quot;:63.4,&quot;width&quot;:844.4381103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7"/>
  <p:tag name="KSO_WM_UNIT_TEXT_FILL_TYPE" val="1"/>
  <p:tag name="KSO_WM_UNIT_ID" val="diagram20233249_1*l_h_f*1_1_1"/>
  <p:tag name="KSO_WM_UNIT_INDEX" val="1_1_1"/>
  <p:tag name="KSO_WM_DIAGRAM_GROUP_CODE" val="l1-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根据需要可酌情增减文字，以便观者准确地理解您传达的思想。"/>
</p:tagLst>
</file>

<file path=ppt/tags/tag4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3249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26.63740157480316,&quot;left&quot;:58.053149548628156,&quot;top&quot;:63.4,&quot;width&quot;:844.4381103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7"/>
  <p:tag name="KSO_WM_UNIT_TEXT_FILL_FORE_SCHEMECOLOR_INDEX" val="1"/>
  <p:tag name="KSO_WM_UNIT_TEXT_FILL_TYPE" val="1"/>
  <p:tag name="KSO_WM_UNIT_ID" val="diagram20233249_1*l_h_f*1_2_1"/>
  <p:tag name="KSO_WM_UNIT_INDEX" val="1_2_1"/>
  <p:tag name="KSO_WM_DIAGRAM_GROUP_CODE" val="l1-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根据需要可酌情增减文字，以便观者准确地理解您传达的思想。"/>
</p:tagLst>
</file>

<file path=ppt/tags/tag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249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26.63740157480316,&quot;left&quot;:58.053149548628156,&quot;top&quot;:63.4,&quot;width&quot;:844.4381103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TYPE" val="1"/>
  <p:tag name="KSO_WM_UNIT_ID" val="diagram20233249_1*l_h_i*1_1_1"/>
  <p:tag name="KSO_WM_UNIT_INDEX" val="1_1_1"/>
  <p:tag name="KSO_WM_DIAGRAM_GROUP_CODE" val="l1-1"/>
  <p:tag name="KSO_WM_UNIT_PRESET_TEXT" val="01"/>
</p:tagLst>
</file>

<file path=ppt/tags/tag4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TEMPLATE_CATEGORY" val="diagram"/>
  <p:tag name="KSO_WM_TEMPLATE_INDEX" val="20233249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26.63740157480316,&quot;left&quot;:58.053149548628156,&quot;top&quot;:63.4,&quot;width&quot;:844.43811035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d"/>
  <p:tag name="KSO_WM_UNIT_TEXT_FILL_FORE_SCHEMECOLOR_INDEX" val="1"/>
  <p:tag name="KSO_WM_UNIT_TEXT_FILL_TYPE" val="1"/>
  <p:tag name="KSO_WM_UNIT_ID" val="diagram20233249_1*l_h_i*1_2_1"/>
  <p:tag name="KSO_WM_UNIT_INDEX" val="1_2_1"/>
  <p:tag name="KSO_WM_DIAGRAM_GROUP_CODE" val="l1-1"/>
  <p:tag name="KSO_WM_UNIT_PRESET_TEXT" val="02"/>
</p:tagLst>
</file>

<file path=ppt/tags/tag4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201*15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TEMPLATE_CATEGORY" val="diagram"/>
  <p:tag name="KSO_WM_TEMPLATE_INDEX" val="20233249"/>
  <p:tag name="KSO_WM_UNIT_LAYERLEVEL" val="1_1_1"/>
  <p:tag name="KSO_WM_TAG_VERSION" val="3.0"/>
  <p:tag name="KSO_WM_UNIT_FILL_FORE_SCHEMECOLOR_INDEX" val="14"/>
  <p:tag name="KSO_WM_UNIT_FILL_FORE_SCHEMECOLOR_INDEX_BRIGHTNESS" val="0"/>
  <p:tag name="KSO_WM_DIAGRAM_MAX_ITEMCNT" val="2"/>
  <p:tag name="KSO_WM_DIAGRAM_MIN_ITEMCNT" val="2"/>
  <p:tag name="KSO_WM_DIAGRAM_VIRTUALLY_FRAME" val="{&quot;height&quot;:326.63740157480316,&quot;left&quot;:58.053149548628156,&quot;top&quot;:63.4,&quot;width&quot;:844.4381103515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D" val="diagram20233249_1*l_h_x*1_1_1"/>
  <p:tag name="KSO_WM_UNIT_INDEX" val="1_1_1"/>
  <p:tag name="KSO_WM_DIAGRAM_GROUP_CODE" val="l1-1"/>
</p:tagLst>
</file>

<file path=ppt/tags/tag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142*184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TEMPLATE_CATEGORY" val="diagram"/>
  <p:tag name="KSO_WM_TEMPLATE_INDEX" val="20233249"/>
  <p:tag name="KSO_WM_UNIT_LAYERLEVEL" val="1_1_1"/>
  <p:tag name="KSO_WM_TAG_VERSION" val="3.0"/>
  <p:tag name="KSO_WM_DIAGRAM_MAX_ITEMCNT" val="2"/>
  <p:tag name="KSO_WM_DIAGRAM_MIN_ITEMCNT" val="2"/>
  <p:tag name="KSO_WM_DIAGRAM_VIRTUALLY_FRAME" val="{&quot;height&quot;:326.63740157480316,&quot;left&quot;:58.053149548628156,&quot;top&quot;:63.4,&quot;width&quot;:844.4381103515625}"/>
  <p:tag name="KSO_WM_DIAGRAM_COLOR_MATCH_VALUE" val="{&quot;shape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15"/>
  <p:tag name="KSO_WM_UNIT_ID" val="diagram20233249_1*l_h_x*1_2_1"/>
  <p:tag name="KSO_WM_UNIT_INDEX" val="1_2_1"/>
  <p:tag name="KSO_WM_DIAGRAM_GROUP_CODE" val="l1-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0.500000000000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ABLE_ENDDRAG_ORIGIN_RECT" val="705*269"/>
  <p:tag name="TABLE_ENDDRAG_RECT" val="123*225*705*269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272.66118110236215,&quot;left&quot;:49.25,&quot;top&quot;:170.5218897637795,&quot;width&quot;:937.8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272.66118110236215,&quot;left&quot;:49.25,&quot;top&quot;:170.5218897637795,&quot;width&quot;:937.8}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2.6000000000001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272.66118110236215,&quot;left&quot;:49.25,&quot;top&quot;:170.5218897637795,&quot;width&quot;:937.8}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272.66118110236215,&quot;left&quot;:49.25,&quot;top&quot;:170.5218897637795,&quot;width&quot;:937.8}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PA" val="v5.2.10"/>
</p:tagLst>
</file>

<file path=ppt/tags/tag7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2.6000000000001}"/>
</p:tagLst>
</file>

<file path=ppt/tags/tag8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2.6000000000001}"/>
</p:tagLst>
</file>

<file path=ppt/tags/tag9.xml><?xml version="1.0" encoding="utf-8"?>
<p:tagLst xmlns:p="http://schemas.openxmlformats.org/presentationml/2006/main">
  <p:tag name="KSO_WM_DIAGRAM_VIRTUALLY_FRAME" val="{&quot;height&quot;:367.31724409448816,&quot;left&quot;:381.1147244094488,&quot;top&quot;:98.93629921259841,&quot;width&quot;:542.600000000000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3572</Words>
  <Application>WPS 演示</Application>
  <PresentationFormat>宽屏</PresentationFormat>
  <Paragraphs>261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思源黑体 CN Bold</vt:lpstr>
      <vt:lpstr>思源黑体 CN Light</vt:lpstr>
      <vt:lpstr>微软雅黑</vt:lpstr>
      <vt:lpstr>等线</vt:lpstr>
      <vt:lpstr>楷体</vt:lpstr>
      <vt:lpstr>黑体</vt:lpstr>
      <vt:lpstr>Arial</vt:lpstr>
      <vt:lpstr>Wingdings</vt:lpstr>
      <vt:lpstr>Calibri</vt:lpstr>
      <vt:lpstr>Arial Unicode MS</vt:lpstr>
      <vt:lpstr>思源黑体 CN Regular</vt:lpstr>
      <vt:lpstr>华文中宋</vt:lpstr>
      <vt:lpstr>Times New Roman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李康</cp:lastModifiedBy>
  <cp:revision>8</cp:revision>
  <dcterms:created xsi:type="dcterms:W3CDTF">2023-08-09T12:44:00Z</dcterms:created>
  <dcterms:modified xsi:type="dcterms:W3CDTF">2024-12-13T04:29:30Z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