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6" r:id="rId3"/>
    <p:sldId id="813" r:id="rId5"/>
    <p:sldId id="814" r:id="rId6"/>
    <p:sldId id="816" r:id="rId7"/>
    <p:sldId id="817" r:id="rId8"/>
    <p:sldId id="784" r:id="rId9"/>
    <p:sldId id="802" r:id="rId10"/>
    <p:sldId id="804" r:id="rId11"/>
    <p:sldId id="830" r:id="rId12"/>
    <p:sldId id="839" r:id="rId13"/>
    <p:sldId id="801" r:id="rId14"/>
    <p:sldId id="805" r:id="rId15"/>
    <p:sldId id="542" r:id="rId16"/>
    <p:sldId id="806" r:id="rId17"/>
    <p:sldId id="807" r:id="rId18"/>
    <p:sldId id="808" r:id="rId19"/>
    <p:sldId id="534" r:id="rId20"/>
    <p:sldId id="793" r:id="rId21"/>
  </p:sldIdLst>
  <p:sldSz cx="12192000" cy="6858000"/>
  <p:notesSz cx="6858000" cy="9144000"/>
  <p:custDataLst>
    <p:tags r:id="rId25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7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96E98"/>
    <a:srgbClr val="E9E8E8"/>
    <a:srgbClr val="E9F3FE"/>
    <a:srgbClr val="92BFD6"/>
    <a:srgbClr val="AAE0F9"/>
    <a:srgbClr val="BCD8DE"/>
    <a:srgbClr val="FFC000"/>
    <a:srgbClr val="FFE4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5" autoAdjust="0"/>
  </p:normalViewPr>
  <p:slideViewPr>
    <p:cSldViewPr showGuides="1">
      <p:cViewPr varScale="1">
        <p:scale>
          <a:sx n="59" d="100"/>
          <a:sy n="59" d="100"/>
        </p:scale>
        <p:origin x="36" y="300"/>
      </p:cViewPr>
      <p:guideLst>
        <p:guide orient="horz" pos="2260"/>
        <p:guide pos="37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843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8F8538-AA68-4A4E-87FD-BF5E9B8A2AA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281EDC-7C37-4424-B6E3-09D8B6849018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251649-E9D2-46B2-9CF1-D18A72DABD31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30BFEC-0375-4320-9DC5-ABEC85365E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E40067-8F8D-4602-B783-83942CD71377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94E89B-7DA8-4280-ACFF-A6579F5C80EF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8450B-E564-42D8-88FF-CE51247176A1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AB56A-2DF1-438D-AA10-BDD793A9E72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A75788-282D-4F5E-A416-152FBAA113A6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912F38-3AF2-4B62-BDD4-30A525FD1B9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D1DA6-6C5F-46F0-89F1-8C38584DFB7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2EBCB9-2CC6-408D-ACB4-DDB4E146918B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561CF4-8977-4D4B-9000-5252415CC43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5A82A0-5C20-4330-9B24-4F2998E9DE88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AEAFD-56D0-4043-895E-4777C5174DA5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79BCD2-CC7A-4184-9583-434CE7D358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951A5A-E223-41ED-9C9C-D1A3558C044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0E70E4-909D-4D9F-8048-31260044D5D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38058D-F5A0-4ED3-8E4C-9FC8346BE3A3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5E0345-67EA-4041-9862-F7FC97502BF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89532-F389-4C10-9A1F-65639FBACF6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FD52D5-C756-4714-8923-0C23FC17E212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E040C-4A53-4BE7-87B6-701ABD6260EF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1" cy="6837402"/>
          </a:xfrm>
        </p:grpSpPr>
        <p:sp>
          <p:nvSpPr>
            <p:cNvPr id="9" name="矩形 8"/>
            <p:cNvSpPr/>
            <p:nvPr/>
          </p:nvSpPr>
          <p:spPr>
            <a:xfrm>
              <a:off x="0" y="2988198"/>
              <a:ext cx="12192001" cy="38492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5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8" name="组合 2"/>
            <p:cNvGrpSpPr/>
            <p:nvPr/>
          </p:nvGrpSpPr>
          <p:grpSpPr>
            <a:xfrm>
              <a:off x="0" y="0"/>
              <a:ext cx="12192001" cy="6609489"/>
              <a:chOff x="0" y="0"/>
              <a:chExt cx="12192001" cy="6609489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0" y="0"/>
                <a:ext cx="12192001" cy="3535823"/>
              </a:xfrm>
              <a:prstGeom prst="rect">
                <a:avLst/>
              </a:prstGeom>
              <a:solidFill>
                <a:srgbClr val="496E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圆角矩形 1"/>
              <p:cNvSpPr/>
              <p:nvPr/>
            </p:nvSpPr>
            <p:spPr>
              <a:xfrm>
                <a:off x="234950" y="216835"/>
                <a:ext cx="11722101" cy="6392654"/>
              </a:xfrm>
              <a:prstGeom prst="roundRect">
                <a:avLst>
                  <a:gd name="adj" fmla="val 1474"/>
                </a:avLst>
              </a:prstGeom>
              <a:blipFill dpi="0"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圆角矩形 1"/>
              <p:cNvSpPr/>
              <p:nvPr/>
            </p:nvSpPr>
            <p:spPr>
              <a:xfrm>
                <a:off x="384175" y="375108"/>
                <a:ext cx="11423651" cy="6077691"/>
              </a:xfrm>
              <a:prstGeom prst="roundRect">
                <a:avLst>
                  <a:gd name="adj" fmla="val 1474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51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2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23.png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1.wm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1"/>
          <p:cNvSpPr/>
          <p:nvPr/>
        </p:nvSpPr>
        <p:spPr>
          <a:xfrm>
            <a:off x="3216275" y="3271520"/>
            <a:ext cx="6511925" cy="393065"/>
          </a:xfrm>
          <a:prstGeom prst="roundRect">
            <a:avLst>
              <a:gd name="adj" fmla="val 50000"/>
            </a:avLst>
          </a:prstGeom>
          <a:solidFill>
            <a:srgbClr val="FFBF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 descr="C:/Users/ADMINI~1/AppData/Local/Temp/kaimatting/20211227151846/output_aiMatting_20211227151913.pngoutput_aiMatting_202112271519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490" y="2173605"/>
            <a:ext cx="2509520" cy="2510155"/>
          </a:xfrm>
          <a:prstGeom prst="rect">
            <a:avLst/>
          </a:prstGeom>
        </p:spPr>
      </p:pic>
      <p:pic>
        <p:nvPicPr>
          <p:cNvPr id="9" name="图片 8" descr="C:/Users/ADMINI~1/AppData/Local/Temp/kaimatting/20211227152324/output_aiMatting_20211227152437.pngoutput_aiMatting_20211227152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420" y="2619375"/>
            <a:ext cx="2047240" cy="38398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" y="570865"/>
            <a:ext cx="4629150" cy="571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5380" y="2061210"/>
            <a:ext cx="60528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solidFill>
                  <a:srgbClr val="496E9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分数的意义</a:t>
            </a:r>
            <a:endParaRPr lang="zh-CN" altLang="en-US" sz="8800" b="1">
              <a:solidFill>
                <a:srgbClr val="496E9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27800" y="544576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张家港市大新中心小学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吕晶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963911" y="1579586"/>
            <a:ext cx="430992" cy="750557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" name="文本框 265"/>
          <p:cNvSpPr txBox="1"/>
          <p:nvPr/>
        </p:nvSpPr>
        <p:spPr>
          <a:xfrm>
            <a:off x="5656356" y="1412649"/>
            <a:ext cx="511413" cy="579643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9" name="直接箭头连接符 178"/>
          <p:cNvCxnSpPr/>
          <p:nvPr/>
        </p:nvCxnSpPr>
        <p:spPr>
          <a:xfrm flipV="1">
            <a:off x="751309" y="1320236"/>
            <a:ext cx="10673283" cy="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rot="5400000">
            <a:off x="956491" y="1281301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45"/>
          <p:cNvSpPr txBox="1">
            <a:spLocks noChangeArrowheads="1"/>
          </p:cNvSpPr>
          <p:nvPr/>
        </p:nvSpPr>
        <p:spPr bwMode="auto">
          <a:xfrm>
            <a:off x="778692" y="137299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2" name="TextBox 49"/>
          <p:cNvSpPr txBox="1">
            <a:spLocks noChangeArrowheads="1"/>
          </p:cNvSpPr>
          <p:nvPr/>
        </p:nvSpPr>
        <p:spPr bwMode="auto">
          <a:xfrm>
            <a:off x="5704732" y="1365050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3" name="TextBox 53"/>
          <p:cNvSpPr txBox="1">
            <a:spLocks noChangeArrowheads="1"/>
          </p:cNvSpPr>
          <p:nvPr/>
        </p:nvSpPr>
        <p:spPr bwMode="auto">
          <a:xfrm>
            <a:off x="10673284" y="1379306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6" name="直接连接符 185"/>
          <p:cNvCxnSpPr/>
          <p:nvPr/>
        </p:nvCxnSpPr>
        <p:spPr>
          <a:xfrm rot="5400000">
            <a:off x="2176079" y="1276351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rot="5400000">
            <a:off x="3395985" y="1275373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 rot="5400000">
            <a:off x="5877933" y="127953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 rot="5400000">
            <a:off x="10842557" y="1275697"/>
            <a:ext cx="73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rot="5400000">
            <a:off x="4620999" y="1276167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组合 204"/>
          <p:cNvGrpSpPr/>
          <p:nvPr/>
        </p:nvGrpSpPr>
        <p:grpSpPr>
          <a:xfrm>
            <a:off x="1938763" y="1452591"/>
            <a:ext cx="441392" cy="965449"/>
            <a:chOff x="1127448" y="3619134"/>
            <a:chExt cx="441392" cy="965449"/>
          </a:xfrm>
        </p:grpSpPr>
        <p:sp>
          <p:nvSpPr>
            <p:cNvPr id="206" name="TextBox 66"/>
            <p:cNvSpPr txBox="1">
              <a:spLocks noChangeArrowheads="1"/>
            </p:cNvSpPr>
            <p:nvPr/>
          </p:nvSpPr>
          <p:spPr bwMode="auto">
            <a:xfrm>
              <a:off x="1142196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7" name="TextBox 67"/>
            <p:cNvSpPr txBox="1">
              <a:spLocks noChangeArrowheads="1"/>
            </p:cNvSpPr>
            <p:nvPr/>
          </p:nvSpPr>
          <p:spPr bwMode="auto">
            <a:xfrm>
              <a:off x="1147464" y="399980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8" name="直接连接符 20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/>
          <p:cNvGrpSpPr/>
          <p:nvPr/>
        </p:nvGrpSpPr>
        <p:grpSpPr>
          <a:xfrm>
            <a:off x="3203996" y="1452772"/>
            <a:ext cx="443244" cy="999950"/>
            <a:chOff x="1125596" y="3619134"/>
            <a:chExt cx="443244" cy="999950"/>
          </a:xfrm>
        </p:grpSpPr>
        <p:sp>
          <p:nvSpPr>
            <p:cNvPr id="225" name="TextBox 66"/>
            <p:cNvSpPr txBox="1">
              <a:spLocks noChangeArrowheads="1"/>
            </p:cNvSpPr>
            <p:nvPr/>
          </p:nvSpPr>
          <p:spPr bwMode="auto">
            <a:xfrm>
              <a:off x="1142196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6" name="TextBox 67"/>
            <p:cNvSpPr txBox="1">
              <a:spLocks noChangeArrowheads="1"/>
            </p:cNvSpPr>
            <p:nvPr/>
          </p:nvSpPr>
          <p:spPr bwMode="auto">
            <a:xfrm>
              <a:off x="1125596" y="4034309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28" name="直接连接符 22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组合 239"/>
          <p:cNvGrpSpPr/>
          <p:nvPr/>
        </p:nvGrpSpPr>
        <p:grpSpPr>
          <a:xfrm>
            <a:off x="4436815" y="1509567"/>
            <a:ext cx="441392" cy="965449"/>
            <a:chOff x="1127448" y="3619134"/>
            <a:chExt cx="441392" cy="965449"/>
          </a:xfrm>
        </p:grpSpPr>
        <p:sp>
          <p:nvSpPr>
            <p:cNvPr id="241" name="TextBox 66"/>
            <p:cNvSpPr txBox="1">
              <a:spLocks noChangeArrowheads="1"/>
            </p:cNvSpPr>
            <p:nvPr/>
          </p:nvSpPr>
          <p:spPr bwMode="auto">
            <a:xfrm>
              <a:off x="1142196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3" name="TextBox 67"/>
            <p:cNvSpPr txBox="1">
              <a:spLocks noChangeArrowheads="1"/>
            </p:cNvSpPr>
            <p:nvPr/>
          </p:nvSpPr>
          <p:spPr bwMode="auto">
            <a:xfrm>
              <a:off x="1147464" y="399980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995563" y="1350642"/>
            <a:ext cx="1217028" cy="18984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33595" y="1357555"/>
            <a:ext cx="1217028" cy="18984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462256" y="1356437"/>
            <a:ext cx="1217028" cy="18984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8" name="文本框 247"/>
          <p:cNvSpPr txBox="1"/>
          <p:nvPr/>
        </p:nvSpPr>
        <p:spPr>
          <a:xfrm>
            <a:off x="5670249" y="3736377"/>
            <a:ext cx="490016" cy="429236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9" name="文本框 248"/>
          <p:cNvSpPr txBox="1"/>
          <p:nvPr/>
        </p:nvSpPr>
        <p:spPr>
          <a:xfrm>
            <a:off x="1682896" y="2660188"/>
            <a:ext cx="549561" cy="803535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0" name="直接箭头连接符 249"/>
          <p:cNvCxnSpPr/>
          <p:nvPr/>
        </p:nvCxnSpPr>
        <p:spPr>
          <a:xfrm flipV="1">
            <a:off x="751309" y="3547235"/>
            <a:ext cx="10673283" cy="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/>
          <p:cNvCxnSpPr/>
          <p:nvPr/>
        </p:nvCxnSpPr>
        <p:spPr>
          <a:xfrm rot="5400000">
            <a:off x="956491" y="3517444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45"/>
          <p:cNvSpPr txBox="1">
            <a:spLocks noChangeArrowheads="1"/>
          </p:cNvSpPr>
          <p:nvPr/>
        </p:nvSpPr>
        <p:spPr bwMode="auto">
          <a:xfrm>
            <a:off x="778692" y="359999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4" name="TextBox 49"/>
          <p:cNvSpPr txBox="1">
            <a:spLocks noChangeArrowheads="1"/>
          </p:cNvSpPr>
          <p:nvPr/>
        </p:nvSpPr>
        <p:spPr bwMode="auto">
          <a:xfrm>
            <a:off x="5704732" y="3592049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5" name="TextBox 53"/>
          <p:cNvSpPr txBox="1">
            <a:spLocks noChangeArrowheads="1"/>
          </p:cNvSpPr>
          <p:nvPr/>
        </p:nvSpPr>
        <p:spPr bwMode="auto">
          <a:xfrm>
            <a:off x="10673284" y="360630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8" name="直接连接符 257"/>
          <p:cNvCxnSpPr/>
          <p:nvPr/>
        </p:nvCxnSpPr>
        <p:spPr>
          <a:xfrm rot="5400000">
            <a:off x="1919805" y="351665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矩形 258"/>
          <p:cNvSpPr/>
          <p:nvPr/>
        </p:nvSpPr>
        <p:spPr>
          <a:xfrm>
            <a:off x="986518" y="3586791"/>
            <a:ext cx="962681" cy="147542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0" name="直接连接符 259"/>
          <p:cNvCxnSpPr/>
          <p:nvPr/>
        </p:nvCxnSpPr>
        <p:spPr>
          <a:xfrm rot="5400000">
            <a:off x="2936619" y="3512494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/>
          <p:nvPr/>
        </p:nvCxnSpPr>
        <p:spPr>
          <a:xfrm rot="5400000">
            <a:off x="3899933" y="351170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矩形 261"/>
          <p:cNvSpPr/>
          <p:nvPr/>
        </p:nvSpPr>
        <p:spPr>
          <a:xfrm>
            <a:off x="1955968" y="3589580"/>
            <a:ext cx="1006946" cy="144753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7" name="直接连接符 266"/>
          <p:cNvCxnSpPr/>
          <p:nvPr/>
        </p:nvCxnSpPr>
        <p:spPr>
          <a:xfrm rot="5400000">
            <a:off x="4891303" y="3511516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/>
          <p:cNvSpPr/>
          <p:nvPr/>
        </p:nvSpPr>
        <p:spPr>
          <a:xfrm>
            <a:off x="3942137" y="3588842"/>
            <a:ext cx="984885" cy="14188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3" name="矩形 272"/>
          <p:cNvSpPr/>
          <p:nvPr/>
        </p:nvSpPr>
        <p:spPr>
          <a:xfrm>
            <a:off x="2969399" y="3588842"/>
            <a:ext cx="966253" cy="14188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4" name="矩形 273"/>
          <p:cNvSpPr/>
          <p:nvPr/>
        </p:nvSpPr>
        <p:spPr>
          <a:xfrm>
            <a:off x="4933507" y="3586145"/>
            <a:ext cx="984885" cy="142851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5" name="直接连接符 274"/>
          <p:cNvCxnSpPr/>
          <p:nvPr/>
        </p:nvCxnSpPr>
        <p:spPr>
          <a:xfrm rot="5400000">
            <a:off x="5877933" y="3515673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矩形 275"/>
          <p:cNvSpPr/>
          <p:nvPr/>
        </p:nvSpPr>
        <p:spPr>
          <a:xfrm>
            <a:off x="5925948" y="3590317"/>
            <a:ext cx="984885" cy="138679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7" name="直接连接符 276"/>
          <p:cNvCxnSpPr/>
          <p:nvPr/>
        </p:nvCxnSpPr>
        <p:spPr>
          <a:xfrm rot="5400000">
            <a:off x="6870374" y="3518628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/>
          <p:cNvCxnSpPr/>
          <p:nvPr/>
        </p:nvCxnSpPr>
        <p:spPr>
          <a:xfrm rot="5400000">
            <a:off x="10842557" y="3511840"/>
            <a:ext cx="73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组合 287"/>
          <p:cNvGrpSpPr/>
          <p:nvPr/>
        </p:nvGrpSpPr>
        <p:grpSpPr>
          <a:xfrm>
            <a:off x="1745994" y="2606513"/>
            <a:ext cx="441392" cy="982090"/>
            <a:chOff x="1127448" y="3599038"/>
            <a:chExt cx="441392" cy="982090"/>
          </a:xfrm>
        </p:grpSpPr>
        <p:sp>
          <p:nvSpPr>
            <p:cNvPr id="32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8" name="直接连接符 32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组合 334"/>
          <p:cNvGrpSpPr/>
          <p:nvPr/>
        </p:nvGrpSpPr>
        <p:grpSpPr>
          <a:xfrm>
            <a:off x="2774288" y="2596032"/>
            <a:ext cx="441392" cy="982090"/>
            <a:chOff x="1127448" y="3599038"/>
            <a:chExt cx="441392" cy="982090"/>
          </a:xfrm>
        </p:grpSpPr>
        <p:sp>
          <p:nvSpPr>
            <p:cNvPr id="33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" name="直接连接符 33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5" name="组合 344"/>
          <p:cNvGrpSpPr/>
          <p:nvPr/>
        </p:nvGrpSpPr>
        <p:grpSpPr>
          <a:xfrm>
            <a:off x="3725140" y="2593479"/>
            <a:ext cx="441392" cy="982090"/>
            <a:chOff x="1127448" y="3599038"/>
            <a:chExt cx="441392" cy="982090"/>
          </a:xfrm>
        </p:grpSpPr>
        <p:sp>
          <p:nvSpPr>
            <p:cNvPr id="34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48" name="直接连接符 34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组合 354"/>
          <p:cNvGrpSpPr/>
          <p:nvPr/>
        </p:nvGrpSpPr>
        <p:grpSpPr>
          <a:xfrm>
            <a:off x="4707220" y="2593479"/>
            <a:ext cx="441392" cy="982090"/>
            <a:chOff x="1127448" y="3599038"/>
            <a:chExt cx="441392" cy="982090"/>
          </a:xfrm>
        </p:grpSpPr>
        <p:sp>
          <p:nvSpPr>
            <p:cNvPr id="35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8" name="直接连接符 35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" name="组合 364"/>
          <p:cNvGrpSpPr/>
          <p:nvPr/>
        </p:nvGrpSpPr>
        <p:grpSpPr>
          <a:xfrm>
            <a:off x="5700584" y="2593479"/>
            <a:ext cx="441392" cy="982090"/>
            <a:chOff x="1127448" y="3599038"/>
            <a:chExt cx="441392" cy="982090"/>
          </a:xfrm>
        </p:grpSpPr>
        <p:sp>
          <p:nvSpPr>
            <p:cNvPr id="36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8" name="直接连接符 36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组合 374"/>
          <p:cNvGrpSpPr/>
          <p:nvPr/>
        </p:nvGrpSpPr>
        <p:grpSpPr>
          <a:xfrm>
            <a:off x="6692216" y="2596032"/>
            <a:ext cx="441392" cy="982090"/>
            <a:chOff x="1127448" y="3599038"/>
            <a:chExt cx="441392" cy="982090"/>
          </a:xfrm>
        </p:grpSpPr>
        <p:sp>
          <p:nvSpPr>
            <p:cNvPr id="37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78" name="直接连接符 37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9" name="直接连接符 378"/>
          <p:cNvCxnSpPr/>
          <p:nvPr/>
        </p:nvCxnSpPr>
        <p:spPr>
          <a:xfrm rot="5400000">
            <a:off x="7896577" y="3515389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接连接符 379"/>
          <p:cNvCxnSpPr/>
          <p:nvPr/>
        </p:nvCxnSpPr>
        <p:spPr>
          <a:xfrm rot="5400000">
            <a:off x="8913391" y="3511233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接连接符 380"/>
          <p:cNvCxnSpPr/>
          <p:nvPr/>
        </p:nvCxnSpPr>
        <p:spPr>
          <a:xfrm rot="5400000">
            <a:off x="9876705" y="3510439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0" name="组合 389"/>
          <p:cNvGrpSpPr/>
          <p:nvPr/>
        </p:nvGrpSpPr>
        <p:grpSpPr>
          <a:xfrm>
            <a:off x="7702745" y="2588210"/>
            <a:ext cx="451736" cy="982090"/>
            <a:chOff x="1127448" y="3599038"/>
            <a:chExt cx="451736" cy="982090"/>
          </a:xfrm>
        </p:grpSpPr>
        <p:sp>
          <p:nvSpPr>
            <p:cNvPr id="391" name="TextBox 66"/>
            <p:cNvSpPr txBox="1">
              <a:spLocks noChangeArrowheads="1"/>
            </p:cNvSpPr>
            <p:nvPr/>
          </p:nvSpPr>
          <p:spPr bwMode="auto">
            <a:xfrm>
              <a:off x="1142195" y="3599038"/>
              <a:ext cx="4369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2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93" name="直接连接符 392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矩形 393"/>
          <p:cNvSpPr/>
          <p:nvPr/>
        </p:nvSpPr>
        <p:spPr>
          <a:xfrm>
            <a:off x="6926445" y="3588230"/>
            <a:ext cx="984885" cy="138679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5" name="文本框 394"/>
          <p:cNvSpPr txBox="1"/>
          <p:nvPr/>
        </p:nvSpPr>
        <p:spPr>
          <a:xfrm>
            <a:off x="1215263" y="4605711"/>
            <a:ext cx="454495" cy="355151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6" name="文本框 395"/>
          <p:cNvSpPr txBox="1"/>
          <p:nvPr/>
        </p:nvSpPr>
        <p:spPr>
          <a:xfrm>
            <a:off x="1212973" y="5111668"/>
            <a:ext cx="509779" cy="770723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97" name="直接箭头连接符 396"/>
          <p:cNvCxnSpPr/>
          <p:nvPr/>
        </p:nvCxnSpPr>
        <p:spPr>
          <a:xfrm flipV="1">
            <a:off x="751309" y="5058465"/>
            <a:ext cx="10673283" cy="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接连接符 397"/>
          <p:cNvCxnSpPr/>
          <p:nvPr/>
        </p:nvCxnSpPr>
        <p:spPr>
          <a:xfrm rot="5400000">
            <a:off x="956491" y="5017590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Box 45"/>
          <p:cNvSpPr txBox="1">
            <a:spLocks noChangeArrowheads="1"/>
          </p:cNvSpPr>
          <p:nvPr/>
        </p:nvSpPr>
        <p:spPr bwMode="auto">
          <a:xfrm>
            <a:off x="778692" y="511122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0" name="TextBox 49"/>
          <p:cNvSpPr txBox="1">
            <a:spLocks noChangeArrowheads="1"/>
          </p:cNvSpPr>
          <p:nvPr/>
        </p:nvSpPr>
        <p:spPr bwMode="auto">
          <a:xfrm>
            <a:off x="5704732" y="5103279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1" name="TextBox 53"/>
          <p:cNvSpPr txBox="1">
            <a:spLocks noChangeArrowheads="1"/>
          </p:cNvSpPr>
          <p:nvPr/>
        </p:nvSpPr>
        <p:spPr bwMode="auto">
          <a:xfrm>
            <a:off x="10673284" y="511753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2" name="直接连接符 401"/>
          <p:cNvCxnSpPr/>
          <p:nvPr/>
        </p:nvCxnSpPr>
        <p:spPr>
          <a:xfrm rot="5400000">
            <a:off x="1919805" y="5016796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接连接符 402"/>
          <p:cNvCxnSpPr/>
          <p:nvPr/>
        </p:nvCxnSpPr>
        <p:spPr>
          <a:xfrm rot="5400000">
            <a:off x="2936619" y="5012640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接连接符 403"/>
          <p:cNvCxnSpPr/>
          <p:nvPr/>
        </p:nvCxnSpPr>
        <p:spPr>
          <a:xfrm rot="5400000">
            <a:off x="3899933" y="5011846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接连接符 404"/>
          <p:cNvCxnSpPr/>
          <p:nvPr/>
        </p:nvCxnSpPr>
        <p:spPr>
          <a:xfrm rot="5400000">
            <a:off x="4891303" y="5011662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接连接符 405"/>
          <p:cNvCxnSpPr/>
          <p:nvPr/>
        </p:nvCxnSpPr>
        <p:spPr>
          <a:xfrm rot="5400000">
            <a:off x="5877933" y="5015819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连接符 406"/>
          <p:cNvCxnSpPr/>
          <p:nvPr/>
        </p:nvCxnSpPr>
        <p:spPr>
          <a:xfrm rot="5400000">
            <a:off x="10842557" y="5023070"/>
            <a:ext cx="73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接连接符 407"/>
          <p:cNvCxnSpPr/>
          <p:nvPr/>
        </p:nvCxnSpPr>
        <p:spPr>
          <a:xfrm rot="5400000">
            <a:off x="1427043" y="5016537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接连接符 408"/>
          <p:cNvCxnSpPr/>
          <p:nvPr/>
        </p:nvCxnSpPr>
        <p:spPr>
          <a:xfrm rot="5400000">
            <a:off x="2443857" y="5012381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接连接符 409"/>
          <p:cNvCxnSpPr/>
          <p:nvPr/>
        </p:nvCxnSpPr>
        <p:spPr>
          <a:xfrm rot="5400000">
            <a:off x="3407171" y="5011587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接连接符 410"/>
          <p:cNvCxnSpPr/>
          <p:nvPr/>
        </p:nvCxnSpPr>
        <p:spPr>
          <a:xfrm rot="5400000">
            <a:off x="4398541" y="5011403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接连接符 411"/>
          <p:cNvCxnSpPr/>
          <p:nvPr/>
        </p:nvCxnSpPr>
        <p:spPr>
          <a:xfrm rot="5400000">
            <a:off x="5385171" y="501556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矩形 412"/>
          <p:cNvSpPr/>
          <p:nvPr/>
        </p:nvSpPr>
        <p:spPr>
          <a:xfrm>
            <a:off x="1154854" y="4545844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414" name="组合 413"/>
          <p:cNvGrpSpPr/>
          <p:nvPr/>
        </p:nvGrpSpPr>
        <p:grpSpPr>
          <a:xfrm>
            <a:off x="1165976" y="4980239"/>
            <a:ext cx="681552" cy="965449"/>
            <a:chOff x="1046944" y="3619134"/>
            <a:chExt cx="681552" cy="965449"/>
          </a:xfrm>
        </p:grpSpPr>
        <p:sp>
          <p:nvSpPr>
            <p:cNvPr id="415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6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17" name="直接连接符 416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8" name="组合 417"/>
          <p:cNvGrpSpPr/>
          <p:nvPr/>
        </p:nvGrpSpPr>
        <p:grpSpPr>
          <a:xfrm>
            <a:off x="1646282" y="4980704"/>
            <a:ext cx="681552" cy="965449"/>
            <a:chOff x="1046944" y="3619134"/>
            <a:chExt cx="681552" cy="965449"/>
          </a:xfrm>
        </p:grpSpPr>
        <p:sp>
          <p:nvSpPr>
            <p:cNvPr id="419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0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21" name="直接连接符 420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2" name="组合 421"/>
          <p:cNvGrpSpPr/>
          <p:nvPr/>
        </p:nvGrpSpPr>
        <p:grpSpPr>
          <a:xfrm>
            <a:off x="2151095" y="4983831"/>
            <a:ext cx="681552" cy="965449"/>
            <a:chOff x="1046944" y="3619134"/>
            <a:chExt cx="681552" cy="965449"/>
          </a:xfrm>
        </p:grpSpPr>
        <p:sp>
          <p:nvSpPr>
            <p:cNvPr id="423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4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25" name="直接连接符 424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组合 425"/>
          <p:cNvGrpSpPr/>
          <p:nvPr/>
        </p:nvGrpSpPr>
        <p:grpSpPr>
          <a:xfrm>
            <a:off x="2662581" y="4981153"/>
            <a:ext cx="681552" cy="965449"/>
            <a:chOff x="1046944" y="3619134"/>
            <a:chExt cx="681552" cy="965449"/>
          </a:xfrm>
        </p:grpSpPr>
        <p:sp>
          <p:nvSpPr>
            <p:cNvPr id="427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8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29" name="直接连接符 428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组合 429"/>
          <p:cNvGrpSpPr/>
          <p:nvPr/>
        </p:nvGrpSpPr>
        <p:grpSpPr>
          <a:xfrm>
            <a:off x="3138979" y="4982971"/>
            <a:ext cx="681552" cy="965449"/>
            <a:chOff x="1046944" y="3619134"/>
            <a:chExt cx="681552" cy="965449"/>
          </a:xfrm>
        </p:grpSpPr>
        <p:sp>
          <p:nvSpPr>
            <p:cNvPr id="431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2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3" name="直接连接符 432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4" name="组合 433"/>
          <p:cNvGrpSpPr/>
          <p:nvPr/>
        </p:nvGrpSpPr>
        <p:grpSpPr>
          <a:xfrm>
            <a:off x="3630921" y="4980239"/>
            <a:ext cx="681552" cy="965449"/>
            <a:chOff x="1046944" y="3619134"/>
            <a:chExt cx="681552" cy="965449"/>
          </a:xfrm>
        </p:grpSpPr>
        <p:sp>
          <p:nvSpPr>
            <p:cNvPr id="435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6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7" name="直接连接符 436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组合 437"/>
          <p:cNvGrpSpPr/>
          <p:nvPr/>
        </p:nvGrpSpPr>
        <p:grpSpPr>
          <a:xfrm>
            <a:off x="4134009" y="4981438"/>
            <a:ext cx="681552" cy="965449"/>
            <a:chOff x="1046944" y="3619134"/>
            <a:chExt cx="681552" cy="965449"/>
          </a:xfrm>
        </p:grpSpPr>
        <p:sp>
          <p:nvSpPr>
            <p:cNvPr id="439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0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41" name="直接连接符 440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2" name="组合 441"/>
          <p:cNvGrpSpPr/>
          <p:nvPr/>
        </p:nvGrpSpPr>
        <p:grpSpPr>
          <a:xfrm>
            <a:off x="4618457" y="4980239"/>
            <a:ext cx="681552" cy="965449"/>
            <a:chOff x="1046944" y="3619134"/>
            <a:chExt cx="681552" cy="965449"/>
          </a:xfrm>
        </p:grpSpPr>
        <p:sp>
          <p:nvSpPr>
            <p:cNvPr id="443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4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45" name="直接连接符 444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" name="组合 445"/>
          <p:cNvGrpSpPr/>
          <p:nvPr/>
        </p:nvGrpSpPr>
        <p:grpSpPr>
          <a:xfrm>
            <a:off x="5114139" y="4978307"/>
            <a:ext cx="681552" cy="965449"/>
            <a:chOff x="1046944" y="3619134"/>
            <a:chExt cx="681552" cy="965449"/>
          </a:xfrm>
        </p:grpSpPr>
        <p:sp>
          <p:nvSpPr>
            <p:cNvPr id="447" name="TextBox 66"/>
            <p:cNvSpPr txBox="1">
              <a:spLocks noChangeArrowheads="1"/>
            </p:cNvSpPr>
            <p:nvPr/>
          </p:nvSpPr>
          <p:spPr bwMode="auto">
            <a:xfrm>
              <a:off x="1151340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8" name="TextBox 67"/>
            <p:cNvSpPr txBox="1">
              <a:spLocks noChangeArrowheads="1"/>
            </p:cNvSpPr>
            <p:nvPr/>
          </p:nvSpPr>
          <p:spPr bwMode="auto">
            <a:xfrm>
              <a:off x="1046944" y="3999808"/>
              <a:ext cx="6815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49" name="直接连接符 448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矩形 449"/>
          <p:cNvSpPr/>
          <p:nvPr/>
        </p:nvSpPr>
        <p:spPr>
          <a:xfrm>
            <a:off x="1646172" y="4545334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1" name="矩形 450"/>
          <p:cNvSpPr/>
          <p:nvPr/>
        </p:nvSpPr>
        <p:spPr>
          <a:xfrm>
            <a:off x="2166625" y="4552171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2" name="矩形 451"/>
          <p:cNvSpPr/>
          <p:nvPr/>
        </p:nvSpPr>
        <p:spPr>
          <a:xfrm>
            <a:off x="2658007" y="4546409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3" name="矩形 452"/>
          <p:cNvSpPr/>
          <p:nvPr/>
        </p:nvSpPr>
        <p:spPr>
          <a:xfrm>
            <a:off x="3129935" y="4545899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4" name="矩形 453"/>
          <p:cNvSpPr/>
          <p:nvPr/>
        </p:nvSpPr>
        <p:spPr>
          <a:xfrm>
            <a:off x="3622907" y="4552736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5" name="矩形 454"/>
          <p:cNvSpPr/>
          <p:nvPr/>
        </p:nvSpPr>
        <p:spPr>
          <a:xfrm>
            <a:off x="4119465" y="4553246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6" name="矩形 455"/>
          <p:cNvSpPr/>
          <p:nvPr/>
        </p:nvSpPr>
        <p:spPr>
          <a:xfrm>
            <a:off x="4616325" y="4552736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7" name="矩形 456"/>
          <p:cNvSpPr/>
          <p:nvPr/>
        </p:nvSpPr>
        <p:spPr>
          <a:xfrm>
            <a:off x="5109068" y="4559573"/>
            <a:ext cx="744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58" name="左大括号 457"/>
          <p:cNvSpPr/>
          <p:nvPr/>
        </p:nvSpPr>
        <p:spPr>
          <a:xfrm rot="5400000">
            <a:off x="3284097" y="2372721"/>
            <a:ext cx="333051" cy="4919060"/>
          </a:xfrm>
          <a:prstGeom prst="leftBrace">
            <a:avLst>
              <a:gd name="adj1" fmla="val 8333"/>
              <a:gd name="adj2" fmla="val 5136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文本框 458"/>
          <p:cNvSpPr txBox="1"/>
          <p:nvPr/>
        </p:nvSpPr>
        <p:spPr>
          <a:xfrm>
            <a:off x="2591148" y="4212717"/>
            <a:ext cx="197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6" grpId="0" animBg="1"/>
      <p:bldP spid="248" grpId="0" animBg="1"/>
      <p:bldP spid="249" grpId="0" animBg="1"/>
      <p:bldP spid="395" grpId="0" animBg="1"/>
      <p:bldP spid="395" grpId="1" bldLvl="0" animBg="1"/>
      <p:bldP spid="396" grpId="0" animBg="1"/>
      <p:bldP spid="396" grpId="1" bldLvl="0" animBg="1"/>
      <p:bldP spid="399" grpId="0"/>
      <p:bldP spid="400" grpId="0"/>
      <p:bldP spid="401" grpId="0"/>
      <p:bldP spid="413" grpId="0"/>
      <p:bldP spid="450" grpId="0"/>
      <p:bldP spid="451" grpId="0"/>
      <p:bldP spid="452" grpId="0"/>
      <p:bldP spid="453" grpId="0"/>
      <p:bldP spid="454" grpId="0"/>
      <p:bldP spid="455" grpId="0"/>
      <p:bldP spid="456" grpId="0"/>
      <p:bldP spid="457" grpId="0"/>
      <p:bldP spid="458" grpId="0" bldLvl="0" animBg="1"/>
      <p:bldP spid="458" grpId="1" bldLvl="0" animBg="1"/>
      <p:bldP spid="459" grpId="0"/>
      <p:bldP spid="4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9065046" y="2934365"/>
            <a:ext cx="565150" cy="3603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3" name="矩形 42"/>
          <p:cNvSpPr/>
          <p:nvPr/>
        </p:nvSpPr>
        <p:spPr>
          <a:xfrm>
            <a:off x="6648652" y="2898544"/>
            <a:ext cx="527468" cy="36707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4" name="矩形 43"/>
          <p:cNvSpPr/>
          <p:nvPr/>
        </p:nvSpPr>
        <p:spPr>
          <a:xfrm>
            <a:off x="4416403" y="3871263"/>
            <a:ext cx="134938" cy="358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5" name="矩形 44"/>
          <p:cNvSpPr/>
          <p:nvPr/>
        </p:nvSpPr>
        <p:spPr>
          <a:xfrm>
            <a:off x="3192388" y="3893890"/>
            <a:ext cx="289070" cy="38087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6" name="矩形 45"/>
          <p:cNvSpPr/>
          <p:nvPr/>
        </p:nvSpPr>
        <p:spPr>
          <a:xfrm>
            <a:off x="1913498" y="3896038"/>
            <a:ext cx="538389" cy="40297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7" name="立方体 46"/>
          <p:cNvSpPr/>
          <p:nvPr/>
        </p:nvSpPr>
        <p:spPr>
          <a:xfrm>
            <a:off x="1689026" y="3133443"/>
            <a:ext cx="373062" cy="373063"/>
          </a:xfrm>
          <a:prstGeom prst="cube">
            <a:avLst/>
          </a:prstGeom>
          <a:solidFill>
            <a:srgbClr val="AAE0F9"/>
          </a:solidFill>
          <a:ln w="12700">
            <a:solidFill>
              <a:srgbClr val="0BB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1227539" y="3789040"/>
            <a:ext cx="464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100+3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1=135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731253" y="1048103"/>
            <a:ext cx="1819910" cy="1553210"/>
            <a:chOff x="806" y="2916"/>
            <a:chExt cx="2866" cy="2446"/>
          </a:xfrm>
          <a:solidFill>
            <a:srgbClr val="AAE0F9"/>
          </a:solidFill>
        </p:grpSpPr>
        <p:grpSp>
          <p:nvGrpSpPr>
            <p:cNvPr id="50" name="组合 49"/>
            <p:cNvGrpSpPr/>
            <p:nvPr/>
          </p:nvGrpSpPr>
          <p:grpSpPr>
            <a:xfrm>
              <a:off x="806" y="4990"/>
              <a:ext cx="2867" cy="372"/>
              <a:chOff x="852" y="2916"/>
              <a:chExt cx="2867" cy="372"/>
            </a:xfrm>
            <a:grpFill/>
          </p:grpSpPr>
          <p:sp>
            <p:nvSpPr>
              <p:cNvPr id="150" name="立方体 14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1" name="立方体 15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2" name="立方体 15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3" name="立方体 15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4" name="立方体 15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5" name="立方体 15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6" name="立方体 15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7" name="立方体 15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8" name="立方体 15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9" name="立方体 15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06" y="4731"/>
              <a:ext cx="2867" cy="372"/>
              <a:chOff x="852" y="2916"/>
              <a:chExt cx="2867" cy="372"/>
            </a:xfrm>
            <a:grpFill/>
          </p:grpSpPr>
          <p:sp>
            <p:nvSpPr>
              <p:cNvPr id="140" name="立方体 13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1" name="立方体 14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2" name="立方体 14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3" name="立方体 14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4" name="立方体 14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5" name="立方体 14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6" name="立方体 14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7" name="立方体 14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8" name="立方体 14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9" name="立方体 14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806" y="4504"/>
              <a:ext cx="2867" cy="372"/>
              <a:chOff x="852" y="2916"/>
              <a:chExt cx="2867" cy="372"/>
            </a:xfrm>
            <a:grpFill/>
          </p:grpSpPr>
          <p:sp>
            <p:nvSpPr>
              <p:cNvPr id="130" name="立方体 12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1" name="立方体 13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2" name="立方体 13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" name="立方体 13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4" name="立方体 13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5" name="立方体 13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6" name="立方体 13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7" name="立方体 13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8" name="立方体 13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9" name="立方体 13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06" y="4277"/>
              <a:ext cx="2867" cy="372"/>
              <a:chOff x="852" y="2916"/>
              <a:chExt cx="2867" cy="372"/>
            </a:xfrm>
            <a:grpFill/>
          </p:grpSpPr>
          <p:sp>
            <p:nvSpPr>
              <p:cNvPr id="120" name="立方体 11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1" name="立方体 12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2" name="立方体 12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3" name="立方体 12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4" name="立方体 12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5" name="立方体 12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6" name="立方体 12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7" name="立方体 12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8" name="立方体 12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29" name="立方体 12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806" y="4050"/>
              <a:ext cx="2867" cy="372"/>
              <a:chOff x="852" y="2916"/>
              <a:chExt cx="2867" cy="372"/>
            </a:xfrm>
            <a:grpFill/>
          </p:grpSpPr>
          <p:sp>
            <p:nvSpPr>
              <p:cNvPr id="110" name="立方体 10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1" name="立方体 11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2" name="立方体 11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3" name="立方体 11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4" name="立方体 11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5" name="立方体 11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6" name="立方体 11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7" name="立方体 11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8" name="立方体 11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9" name="立方体 11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06" y="3823"/>
              <a:ext cx="2867" cy="372"/>
              <a:chOff x="852" y="2916"/>
              <a:chExt cx="2867" cy="372"/>
            </a:xfrm>
            <a:grpFill/>
          </p:grpSpPr>
          <p:sp>
            <p:nvSpPr>
              <p:cNvPr id="100" name="立方体 9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1" name="立方体 10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2" name="立方体 10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3" name="立方体 10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4" name="立方体 10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5" name="立方体 10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6" name="立方体 10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7" name="立方体 10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8" name="立方体 10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09" name="立方体 10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806" y="3597"/>
              <a:ext cx="2867" cy="372"/>
              <a:chOff x="852" y="2916"/>
              <a:chExt cx="2867" cy="372"/>
            </a:xfrm>
            <a:grpFill/>
          </p:grpSpPr>
          <p:sp>
            <p:nvSpPr>
              <p:cNvPr id="90" name="立方体 8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1" name="立方体 9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2" name="立方体 9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3" name="立方体 9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4" name="立方体 9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5" name="立方体 9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6" name="立方体 9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7" name="立方体 9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8" name="立方体 9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99" name="立方体 9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806" y="3370"/>
              <a:ext cx="2867" cy="372"/>
              <a:chOff x="852" y="2916"/>
              <a:chExt cx="2867" cy="372"/>
            </a:xfrm>
            <a:grpFill/>
          </p:grpSpPr>
          <p:sp>
            <p:nvSpPr>
              <p:cNvPr id="80" name="立方体 7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1" name="立方体 8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2" name="立方体 8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3" name="立方体 8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4" name="立方体 8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5" name="立方体 8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6" name="立方体 8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7" name="立方体 8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8" name="立方体 8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89" name="立方体 8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806" y="3143"/>
              <a:ext cx="2867" cy="372"/>
              <a:chOff x="852" y="2916"/>
              <a:chExt cx="2867" cy="372"/>
            </a:xfrm>
            <a:grpFill/>
          </p:grpSpPr>
          <p:sp>
            <p:nvSpPr>
              <p:cNvPr id="70" name="立方体 6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1" name="立方体 7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2" name="立方体 7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3" name="立方体 7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4" name="立方体 7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5" name="立方体 7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6" name="立方体 7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7" name="立方体 7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8" name="立方体 7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79" name="立方体 7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806" y="2916"/>
              <a:ext cx="2867" cy="372"/>
              <a:chOff x="852" y="2916"/>
              <a:chExt cx="2867" cy="372"/>
            </a:xfrm>
            <a:grpFill/>
          </p:grpSpPr>
          <p:sp>
            <p:nvSpPr>
              <p:cNvPr id="60" name="立方体 59"/>
              <p:cNvSpPr/>
              <p:nvPr/>
            </p:nvSpPr>
            <p:spPr>
              <a:xfrm>
                <a:off x="852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1" name="立方体 60"/>
              <p:cNvSpPr/>
              <p:nvPr/>
            </p:nvSpPr>
            <p:spPr>
              <a:xfrm>
                <a:off x="113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2" name="立方体 61"/>
              <p:cNvSpPr/>
              <p:nvPr/>
            </p:nvSpPr>
            <p:spPr>
              <a:xfrm>
                <a:off x="1419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3" name="立方体 62"/>
              <p:cNvSpPr/>
              <p:nvPr/>
            </p:nvSpPr>
            <p:spPr>
              <a:xfrm>
                <a:off x="169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4" name="立方体 63"/>
              <p:cNvSpPr/>
              <p:nvPr/>
            </p:nvSpPr>
            <p:spPr>
              <a:xfrm>
                <a:off x="1986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5" name="立方体 64"/>
              <p:cNvSpPr/>
              <p:nvPr/>
            </p:nvSpPr>
            <p:spPr>
              <a:xfrm>
                <a:off x="225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6" name="立方体 65"/>
              <p:cNvSpPr/>
              <p:nvPr/>
            </p:nvSpPr>
            <p:spPr>
              <a:xfrm>
                <a:off x="252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7" name="立方体 66"/>
              <p:cNvSpPr/>
              <p:nvPr/>
            </p:nvSpPr>
            <p:spPr>
              <a:xfrm>
                <a:off x="2780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8" name="立方体 67"/>
              <p:cNvSpPr/>
              <p:nvPr/>
            </p:nvSpPr>
            <p:spPr>
              <a:xfrm>
                <a:off x="3068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69" name="立方体 68"/>
              <p:cNvSpPr/>
              <p:nvPr/>
            </p:nvSpPr>
            <p:spPr>
              <a:xfrm>
                <a:off x="3347" y="2916"/>
                <a:ext cx="373" cy="373"/>
              </a:xfrm>
              <a:prstGeom prst="cube">
                <a:avLst/>
              </a:prstGeom>
              <a:grpFill/>
              <a:ln w="12700">
                <a:solidFill>
                  <a:srgbClr val="0BB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  <p:grpSp>
        <p:nvGrpSpPr>
          <p:cNvPr id="160" name="组合 159"/>
          <p:cNvGrpSpPr/>
          <p:nvPr/>
        </p:nvGrpSpPr>
        <p:grpSpPr>
          <a:xfrm rot="16200000">
            <a:off x="3487028" y="1700883"/>
            <a:ext cx="1820545" cy="236220"/>
            <a:chOff x="852" y="2916"/>
            <a:chExt cx="2867" cy="372"/>
          </a:xfrm>
          <a:solidFill>
            <a:srgbClr val="AAE0F9"/>
          </a:solidFill>
        </p:grpSpPr>
        <p:sp>
          <p:nvSpPr>
            <p:cNvPr id="161" name="立方体 160"/>
            <p:cNvSpPr/>
            <p:nvPr/>
          </p:nvSpPr>
          <p:spPr>
            <a:xfrm>
              <a:off x="852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2" name="立方体 161"/>
            <p:cNvSpPr/>
            <p:nvPr/>
          </p:nvSpPr>
          <p:spPr>
            <a:xfrm>
              <a:off x="1139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3" name="立方体 162"/>
            <p:cNvSpPr/>
            <p:nvPr/>
          </p:nvSpPr>
          <p:spPr>
            <a:xfrm>
              <a:off x="1419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4" name="立方体 163"/>
            <p:cNvSpPr/>
            <p:nvPr/>
          </p:nvSpPr>
          <p:spPr>
            <a:xfrm>
              <a:off x="1698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5" name="立方体 164"/>
            <p:cNvSpPr/>
            <p:nvPr/>
          </p:nvSpPr>
          <p:spPr>
            <a:xfrm>
              <a:off x="1986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6" name="立方体 165"/>
            <p:cNvSpPr/>
            <p:nvPr/>
          </p:nvSpPr>
          <p:spPr>
            <a:xfrm>
              <a:off x="225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7" name="立方体 166"/>
            <p:cNvSpPr/>
            <p:nvPr/>
          </p:nvSpPr>
          <p:spPr>
            <a:xfrm>
              <a:off x="252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8" name="立方体 167"/>
            <p:cNvSpPr/>
            <p:nvPr/>
          </p:nvSpPr>
          <p:spPr>
            <a:xfrm>
              <a:off x="2780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69" name="立方体 168"/>
            <p:cNvSpPr/>
            <p:nvPr/>
          </p:nvSpPr>
          <p:spPr>
            <a:xfrm>
              <a:off x="3068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0" name="立方体 169"/>
            <p:cNvSpPr/>
            <p:nvPr/>
          </p:nvSpPr>
          <p:spPr>
            <a:xfrm>
              <a:off x="334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171" name="组合 170"/>
          <p:cNvGrpSpPr/>
          <p:nvPr/>
        </p:nvGrpSpPr>
        <p:grpSpPr>
          <a:xfrm rot="16200000">
            <a:off x="3306688" y="1700883"/>
            <a:ext cx="1820545" cy="236220"/>
            <a:chOff x="852" y="2916"/>
            <a:chExt cx="2867" cy="372"/>
          </a:xfrm>
          <a:solidFill>
            <a:srgbClr val="AAE0F9"/>
          </a:solidFill>
        </p:grpSpPr>
        <p:sp>
          <p:nvSpPr>
            <p:cNvPr id="172" name="立方体 171"/>
            <p:cNvSpPr/>
            <p:nvPr/>
          </p:nvSpPr>
          <p:spPr>
            <a:xfrm>
              <a:off x="852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3" name="立方体 172"/>
            <p:cNvSpPr/>
            <p:nvPr/>
          </p:nvSpPr>
          <p:spPr>
            <a:xfrm>
              <a:off x="1139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4" name="立方体 173"/>
            <p:cNvSpPr/>
            <p:nvPr/>
          </p:nvSpPr>
          <p:spPr>
            <a:xfrm>
              <a:off x="1419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5" name="立方体 174"/>
            <p:cNvSpPr/>
            <p:nvPr/>
          </p:nvSpPr>
          <p:spPr>
            <a:xfrm>
              <a:off x="1698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6" name="立方体 175"/>
            <p:cNvSpPr/>
            <p:nvPr/>
          </p:nvSpPr>
          <p:spPr>
            <a:xfrm>
              <a:off x="1986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7" name="立方体 176"/>
            <p:cNvSpPr/>
            <p:nvPr/>
          </p:nvSpPr>
          <p:spPr>
            <a:xfrm>
              <a:off x="225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8" name="立方体 177"/>
            <p:cNvSpPr/>
            <p:nvPr/>
          </p:nvSpPr>
          <p:spPr>
            <a:xfrm>
              <a:off x="252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79" name="立方体 178"/>
            <p:cNvSpPr/>
            <p:nvPr/>
          </p:nvSpPr>
          <p:spPr>
            <a:xfrm>
              <a:off x="2780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0" name="立方体 179"/>
            <p:cNvSpPr/>
            <p:nvPr/>
          </p:nvSpPr>
          <p:spPr>
            <a:xfrm>
              <a:off x="3068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1" name="立方体 180"/>
            <p:cNvSpPr/>
            <p:nvPr/>
          </p:nvSpPr>
          <p:spPr>
            <a:xfrm>
              <a:off x="334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182" name="组合 181"/>
          <p:cNvGrpSpPr/>
          <p:nvPr/>
        </p:nvGrpSpPr>
        <p:grpSpPr>
          <a:xfrm rot="16200000">
            <a:off x="3126983" y="1700883"/>
            <a:ext cx="1820545" cy="236220"/>
            <a:chOff x="852" y="2916"/>
            <a:chExt cx="2867" cy="372"/>
          </a:xfrm>
          <a:solidFill>
            <a:srgbClr val="AAE0F9"/>
          </a:solidFill>
        </p:grpSpPr>
        <p:sp>
          <p:nvSpPr>
            <p:cNvPr id="183" name="立方体 182"/>
            <p:cNvSpPr/>
            <p:nvPr/>
          </p:nvSpPr>
          <p:spPr>
            <a:xfrm>
              <a:off x="852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4" name="立方体 183"/>
            <p:cNvSpPr/>
            <p:nvPr/>
          </p:nvSpPr>
          <p:spPr>
            <a:xfrm>
              <a:off x="1139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5" name="立方体 184"/>
            <p:cNvSpPr/>
            <p:nvPr/>
          </p:nvSpPr>
          <p:spPr>
            <a:xfrm>
              <a:off x="1419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6" name="立方体 185"/>
            <p:cNvSpPr/>
            <p:nvPr/>
          </p:nvSpPr>
          <p:spPr>
            <a:xfrm>
              <a:off x="1698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7" name="立方体 186"/>
            <p:cNvSpPr/>
            <p:nvPr/>
          </p:nvSpPr>
          <p:spPr>
            <a:xfrm>
              <a:off x="1986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8" name="立方体 187"/>
            <p:cNvSpPr/>
            <p:nvPr/>
          </p:nvSpPr>
          <p:spPr>
            <a:xfrm>
              <a:off x="225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89" name="立方体 188"/>
            <p:cNvSpPr/>
            <p:nvPr/>
          </p:nvSpPr>
          <p:spPr>
            <a:xfrm>
              <a:off x="252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0" name="立方体 189"/>
            <p:cNvSpPr/>
            <p:nvPr/>
          </p:nvSpPr>
          <p:spPr>
            <a:xfrm>
              <a:off x="2780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1" name="立方体 190"/>
            <p:cNvSpPr/>
            <p:nvPr/>
          </p:nvSpPr>
          <p:spPr>
            <a:xfrm>
              <a:off x="3068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92" name="立方体 191"/>
            <p:cNvSpPr/>
            <p:nvPr/>
          </p:nvSpPr>
          <p:spPr>
            <a:xfrm>
              <a:off x="3347" y="2916"/>
              <a:ext cx="373" cy="373"/>
            </a:xfrm>
            <a:prstGeom prst="cube">
              <a:avLst/>
            </a:prstGeom>
            <a:grpFill/>
            <a:ln w="12700">
              <a:solidFill>
                <a:srgbClr val="0BB2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93" name="立方体 192"/>
          <p:cNvSpPr/>
          <p:nvPr/>
        </p:nvSpPr>
        <p:spPr>
          <a:xfrm>
            <a:off x="2293863" y="3133443"/>
            <a:ext cx="373063" cy="373063"/>
          </a:xfrm>
          <a:prstGeom prst="cube">
            <a:avLst/>
          </a:prstGeom>
          <a:solidFill>
            <a:srgbClr val="AAE0F9"/>
          </a:solidFill>
          <a:ln w="12700">
            <a:solidFill>
              <a:srgbClr val="0BB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94" name="立方体 193"/>
          <p:cNvSpPr/>
          <p:nvPr/>
        </p:nvSpPr>
        <p:spPr>
          <a:xfrm>
            <a:off x="2897113" y="3133443"/>
            <a:ext cx="374650" cy="374650"/>
          </a:xfrm>
          <a:prstGeom prst="cube">
            <a:avLst/>
          </a:prstGeom>
          <a:solidFill>
            <a:srgbClr val="AAE0F9"/>
          </a:solidFill>
          <a:ln w="12700">
            <a:solidFill>
              <a:srgbClr val="0BB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95" name="立方体 194"/>
          <p:cNvSpPr/>
          <p:nvPr/>
        </p:nvSpPr>
        <p:spPr>
          <a:xfrm>
            <a:off x="3501951" y="3135031"/>
            <a:ext cx="373062" cy="373062"/>
          </a:xfrm>
          <a:prstGeom prst="cube">
            <a:avLst/>
          </a:prstGeom>
          <a:solidFill>
            <a:srgbClr val="AAE0F9"/>
          </a:solidFill>
          <a:ln w="12700">
            <a:solidFill>
              <a:srgbClr val="0BB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96" name="立方体 195"/>
          <p:cNvSpPr/>
          <p:nvPr/>
        </p:nvSpPr>
        <p:spPr>
          <a:xfrm>
            <a:off x="4106788" y="3135031"/>
            <a:ext cx="373063" cy="373062"/>
          </a:xfrm>
          <a:prstGeom prst="cube">
            <a:avLst/>
          </a:prstGeom>
          <a:solidFill>
            <a:srgbClr val="AAE0F9"/>
          </a:solidFill>
          <a:ln w="12700">
            <a:solidFill>
              <a:srgbClr val="0BB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4333" r="1566" b="13037"/>
          <a:stretch>
            <a:fillRect/>
          </a:stretch>
        </p:blipFill>
        <p:spPr bwMode="auto">
          <a:xfrm>
            <a:off x="8462560" y="1020956"/>
            <a:ext cx="1801390" cy="16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文本框 198"/>
          <p:cNvSpPr txBox="1">
            <a:spLocks noChangeArrowheads="1"/>
          </p:cNvSpPr>
          <p:nvPr/>
        </p:nvSpPr>
        <p:spPr bwMode="auto">
          <a:xfrm>
            <a:off x="6046514" y="2852936"/>
            <a:ext cx="464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0.1=0.4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1" name="文本框 200"/>
          <p:cNvSpPr txBox="1">
            <a:spLocks noChangeArrowheads="1"/>
          </p:cNvSpPr>
          <p:nvPr/>
        </p:nvSpPr>
        <p:spPr bwMode="auto">
          <a:xfrm>
            <a:off x="8244256" y="2852936"/>
            <a:ext cx="464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0.01=0.18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3" name="图片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326" y="4220111"/>
            <a:ext cx="5722282" cy="1815301"/>
          </a:xfrm>
          <a:prstGeom prst="rect">
            <a:avLst/>
          </a:prstGeom>
        </p:spPr>
      </p:pic>
      <p:sp>
        <p:nvSpPr>
          <p:cNvPr id="204" name="文本框 203"/>
          <p:cNvSpPr txBox="1"/>
          <p:nvPr/>
        </p:nvSpPr>
        <p:spPr>
          <a:xfrm>
            <a:off x="2542510" y="438236"/>
            <a:ext cx="119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7722763" y="384866"/>
            <a:ext cx="119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7868661" y="3615462"/>
            <a:ext cx="119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46514" y="1049817"/>
            <a:ext cx="1672524" cy="1679449"/>
            <a:chOff x="6046514" y="1049817"/>
            <a:chExt cx="1672524" cy="1679449"/>
          </a:xfrm>
        </p:grpSpPr>
        <p:pic>
          <p:nvPicPr>
            <p:cNvPr id="19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5" b="10565"/>
            <a:stretch>
              <a:fillRect/>
            </a:stretch>
          </p:blipFill>
          <p:spPr bwMode="auto">
            <a:xfrm>
              <a:off x="6046514" y="1049817"/>
              <a:ext cx="1664652" cy="1679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096001" y="1109021"/>
              <a:ext cx="164306" cy="1528380"/>
            </a:xfrm>
            <a:prstGeom prst="rect">
              <a:avLst/>
            </a:prstGeom>
            <a:solidFill>
              <a:srgbClr val="AAE0F9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260307" y="1109021"/>
              <a:ext cx="164306" cy="1528380"/>
            </a:xfrm>
            <a:prstGeom prst="rect">
              <a:avLst/>
            </a:prstGeom>
            <a:solidFill>
              <a:srgbClr val="AAE0F9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428491" y="1109021"/>
              <a:ext cx="164306" cy="1528380"/>
            </a:xfrm>
            <a:prstGeom prst="rect">
              <a:avLst/>
            </a:prstGeom>
            <a:solidFill>
              <a:srgbClr val="AAE0F9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596675" y="1109021"/>
              <a:ext cx="164306" cy="1528380"/>
            </a:xfrm>
            <a:prstGeom prst="rect">
              <a:avLst/>
            </a:prstGeom>
            <a:solidFill>
              <a:srgbClr val="AAE0F9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744072" y="1111278"/>
              <a:ext cx="164306" cy="1528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909697" y="1116321"/>
              <a:ext cx="164306" cy="1528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70942" y="1116321"/>
              <a:ext cx="164306" cy="1528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22719" y="1116321"/>
              <a:ext cx="164306" cy="1528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462" y="1109021"/>
              <a:ext cx="164306" cy="1528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554732" y="1109021"/>
              <a:ext cx="164306" cy="15283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B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5" grpId="0" bldLvl="0" animBg="1"/>
      <p:bldP spid="45" grpId="1" animBg="1"/>
      <p:bldP spid="46" grpId="0" bldLvl="0" animBg="1"/>
      <p:bldP spid="46" grpId="1" animBg="1"/>
      <p:bldP spid="48" grpId="0"/>
      <p:bldP spid="48" grpId="1"/>
      <p:bldP spid="199" grpId="0"/>
      <p:bldP spid="199" grpId="1"/>
      <p:bldP spid="201" grpId="0"/>
      <p:bldP spid="201" grpId="1"/>
      <p:bldP spid="205" grpId="0"/>
      <p:bldP spid="2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圆角 32"/>
          <p:cNvSpPr/>
          <p:nvPr/>
        </p:nvSpPr>
        <p:spPr>
          <a:xfrm>
            <a:off x="3071664" y="692696"/>
            <a:ext cx="5256584" cy="5112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81257" y="2550966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6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703512" y="2132856"/>
            <a:ext cx="1224136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217546" y="1674485"/>
            <a:ext cx="4680521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一、十、百、千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719755" y="3248980"/>
            <a:ext cx="1135885" cy="639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215681" y="2908798"/>
            <a:ext cx="4824536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0.001……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15681" y="3861048"/>
            <a:ext cx="5274495" cy="1117216"/>
            <a:chOff x="3584104" y="3997073"/>
            <a:chExt cx="5447231" cy="1117216"/>
          </a:xfrm>
        </p:grpSpPr>
        <p:sp>
          <p:nvSpPr>
            <p:cNvPr id="12" name="矩形 11"/>
            <p:cNvSpPr/>
            <p:nvPr/>
          </p:nvSpPr>
          <p:spPr>
            <a:xfrm>
              <a:off x="3584104" y="4082709"/>
              <a:ext cx="5061513" cy="9181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4" name="Group 33"/>
            <p:cNvGrpSpPr/>
            <p:nvPr/>
          </p:nvGrpSpPr>
          <p:grpSpPr bwMode="auto">
            <a:xfrm>
              <a:off x="3584104" y="4024868"/>
              <a:ext cx="835209" cy="1089421"/>
              <a:chOff x="4716" y="1185"/>
              <a:chExt cx="341" cy="915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4716" y="1557"/>
                <a:ext cx="341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4786" y="1641"/>
                <a:ext cx="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4808" y="1185"/>
                <a:ext cx="17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8" name="Group 33"/>
            <p:cNvGrpSpPr/>
            <p:nvPr/>
          </p:nvGrpSpPr>
          <p:grpSpPr bwMode="auto">
            <a:xfrm>
              <a:off x="5423096" y="4016002"/>
              <a:ext cx="835209" cy="1088230"/>
              <a:chOff x="4731" y="1185"/>
              <a:chExt cx="341" cy="914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731" y="1556"/>
                <a:ext cx="341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 flipV="1">
                <a:off x="4786" y="1641"/>
                <a:ext cx="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808" y="1185"/>
                <a:ext cx="17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2" name="Group 33"/>
            <p:cNvGrpSpPr/>
            <p:nvPr/>
          </p:nvGrpSpPr>
          <p:grpSpPr bwMode="auto">
            <a:xfrm>
              <a:off x="4526655" y="4017192"/>
              <a:ext cx="835209" cy="1089421"/>
              <a:chOff x="4716" y="1185"/>
              <a:chExt cx="341" cy="915"/>
            </a:xfrm>
          </p:grpSpPr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4716" y="1557"/>
                <a:ext cx="341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 flipV="1">
                <a:off x="4786" y="1641"/>
                <a:ext cx="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4808" y="1185"/>
                <a:ext cx="17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6" name="Group 33"/>
            <p:cNvGrpSpPr/>
            <p:nvPr/>
          </p:nvGrpSpPr>
          <p:grpSpPr bwMode="auto">
            <a:xfrm>
              <a:off x="6282797" y="3997073"/>
              <a:ext cx="835209" cy="1089421"/>
              <a:chOff x="4716" y="1185"/>
              <a:chExt cx="341" cy="915"/>
            </a:xfrm>
          </p:grpSpPr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716" y="1557"/>
                <a:ext cx="341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 flipV="1">
                <a:off x="4786" y="1641"/>
                <a:ext cx="2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4808" y="1185"/>
                <a:ext cx="17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228735" y="4341261"/>
              <a:ext cx="480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、  、  、  </a:t>
              </a:r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382261" y="866005"/>
            <a:ext cx="259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计数单位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8391252" y="3155061"/>
            <a:ext cx="11611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840416" y="1628800"/>
            <a:ext cx="1200199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840415" y="2780928"/>
            <a:ext cx="1200199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880070" y="4147599"/>
            <a:ext cx="1200199" cy="6480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endParaRPr lang="zh-CN" altLang="en-US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 rot="19633559">
            <a:off x="1702243" y="2114699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累加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 rot="1973600">
            <a:off x="1622761" y="3480000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均分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左大括号 45"/>
          <p:cNvSpPr/>
          <p:nvPr/>
        </p:nvSpPr>
        <p:spPr>
          <a:xfrm>
            <a:off x="2735331" y="3069352"/>
            <a:ext cx="446072" cy="17263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582451" y="317328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叠加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2" grpId="1"/>
      <p:bldP spid="7" grpId="0" animBg="1"/>
      <p:bldP spid="11" grpId="0" animBg="1"/>
      <p:bldP spid="32" grpId="0"/>
      <p:bldP spid="38" grpId="0" animBg="1"/>
      <p:bldP spid="39" grpId="0" animBg="1"/>
      <p:bldP spid="40" grpId="0" animBg="1"/>
      <p:bldP spid="43" grpId="0"/>
      <p:bldP spid="45" grpId="0"/>
      <p:bldP spid="46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内容占位符 3" descr="练一练第一题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22758" r="1195" b="40778"/>
          <a:stretch>
            <a:fillRect/>
          </a:stretch>
        </p:blipFill>
        <p:spPr bwMode="auto">
          <a:xfrm>
            <a:off x="1775885" y="2609851"/>
            <a:ext cx="8892116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30451" y="4489451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11401" y="3943351"/>
            <a:ext cx="480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330700" y="4489451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358218" y="3928534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52167" y="4538134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739467" y="3943351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9279467" y="4428067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319684" y="3960285"/>
            <a:ext cx="5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noProof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31751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35567" y="1221317"/>
            <a:ext cx="1092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800"/>
              </a:spcBef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用分数表示各图中的涂色部分，再说说每个分数的分数单位，以及各有几个这样的单位。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" y="482767"/>
            <a:ext cx="2607216" cy="7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3" grpId="0"/>
      <p:bldP spid="36" grpId="0"/>
      <p:bldP spid="43" grpId="0"/>
      <p:bldP spid="44" grpId="0"/>
      <p:bldP spid="4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2238535" y="2491316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145785" y="2451178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487488" y="2195680"/>
            <a:ext cx="4032451" cy="2016224"/>
            <a:chOff x="1452036" y="2380019"/>
            <a:chExt cx="4032451" cy="2016224"/>
          </a:xfrm>
        </p:grpSpPr>
        <p:sp>
          <p:nvSpPr>
            <p:cNvPr id="18" name="椭圆 17"/>
            <p:cNvSpPr/>
            <p:nvPr/>
          </p:nvSpPr>
          <p:spPr>
            <a:xfrm>
              <a:off x="2205849" y="2679144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452036" y="2380019"/>
              <a:ext cx="4032451" cy="20162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137593" y="2679144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171721" y="2679144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251178" y="3460138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182922" y="3460138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217050" y="3460138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456040" y="2204864"/>
            <a:ext cx="4032451" cy="2016224"/>
            <a:chOff x="6384032" y="2215958"/>
            <a:chExt cx="4032451" cy="2016224"/>
          </a:xfrm>
        </p:grpSpPr>
        <p:sp>
          <p:nvSpPr>
            <p:cNvPr id="40" name="椭圆 39"/>
            <p:cNvSpPr/>
            <p:nvPr/>
          </p:nvSpPr>
          <p:spPr>
            <a:xfrm>
              <a:off x="7046948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384032" y="2215958"/>
              <a:ext cx="4032451" cy="20162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465904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756426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9175382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7104112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8523068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7813590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9232546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69296" y="1299856"/>
            <a:ext cx="7578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①涂色表示每盒饼的   。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" y="482767"/>
            <a:ext cx="2607216" cy="7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组合 70"/>
          <p:cNvGrpSpPr/>
          <p:nvPr/>
        </p:nvGrpSpPr>
        <p:grpSpPr>
          <a:xfrm>
            <a:off x="5914658" y="1148783"/>
            <a:ext cx="1082763" cy="886920"/>
            <a:chOff x="1834060" y="4463942"/>
            <a:chExt cx="536977" cy="886920"/>
          </a:xfrm>
        </p:grpSpPr>
        <p:sp>
          <p:nvSpPr>
            <p:cNvPr id="72" name="Text Box 2"/>
            <p:cNvSpPr txBox="1">
              <a:spLocks noChangeArrowheads="1"/>
            </p:cNvSpPr>
            <p:nvPr/>
          </p:nvSpPr>
          <p:spPr bwMode="auto">
            <a:xfrm>
              <a:off x="1854283" y="4463942"/>
              <a:ext cx="3571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1841879" y="4827642"/>
              <a:ext cx="5291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>
              <a:off x="1834060" y="4896452"/>
              <a:ext cx="2244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椭圆 77"/>
          <p:cNvSpPr/>
          <p:nvPr/>
        </p:nvSpPr>
        <p:spPr>
          <a:xfrm>
            <a:off x="3204407" y="2491316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1592116" y="3140968"/>
            <a:ext cx="392782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4167513" y="2503263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/>
          <p:cNvCxnSpPr/>
          <p:nvPr/>
        </p:nvCxnSpPr>
        <p:spPr>
          <a:xfrm>
            <a:off x="6466612" y="3171333"/>
            <a:ext cx="392782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椭圆 80"/>
          <p:cNvSpPr/>
          <p:nvPr/>
        </p:nvSpPr>
        <p:spPr>
          <a:xfrm>
            <a:off x="7828434" y="2464608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8537912" y="2464608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247390" y="2464608"/>
            <a:ext cx="544926" cy="5449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78" grpId="0" animBg="1"/>
      <p:bldP spid="79" grpId="0" animBg="1"/>
      <p:bldP spid="81" grpId="0" animBg="1"/>
      <p:bldP spid="82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487488" y="2195680"/>
            <a:ext cx="4032451" cy="2016224"/>
            <a:chOff x="1452036" y="2380019"/>
            <a:chExt cx="4032451" cy="2016224"/>
          </a:xfrm>
        </p:grpSpPr>
        <p:sp>
          <p:nvSpPr>
            <p:cNvPr id="18" name="椭圆 17"/>
            <p:cNvSpPr/>
            <p:nvPr/>
          </p:nvSpPr>
          <p:spPr>
            <a:xfrm>
              <a:off x="2205849" y="2679144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452036" y="2380019"/>
              <a:ext cx="4032451" cy="20162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137593" y="2679144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171721" y="2679144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2251178" y="3460138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4182922" y="3460138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217050" y="3460138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456040" y="2204864"/>
            <a:ext cx="4032451" cy="2016224"/>
            <a:chOff x="6384032" y="2215958"/>
            <a:chExt cx="4032451" cy="2016224"/>
          </a:xfrm>
        </p:grpSpPr>
        <p:sp>
          <p:nvSpPr>
            <p:cNvPr id="40" name="椭圆 39"/>
            <p:cNvSpPr/>
            <p:nvPr/>
          </p:nvSpPr>
          <p:spPr>
            <a:xfrm>
              <a:off x="7046948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384032" y="2215958"/>
              <a:ext cx="4032451" cy="20162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465904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756426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9175382" y="247570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7104112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8523068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7813590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9232546" y="3316122"/>
              <a:ext cx="544926" cy="54492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69297" y="1288905"/>
            <a:ext cx="6097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②涂色表示   个饼。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7" y="482767"/>
            <a:ext cx="2607216" cy="7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组合 70"/>
          <p:cNvGrpSpPr/>
          <p:nvPr/>
        </p:nvGrpSpPr>
        <p:grpSpPr>
          <a:xfrm>
            <a:off x="3904126" y="1148783"/>
            <a:ext cx="1082763" cy="886920"/>
            <a:chOff x="1834060" y="4463942"/>
            <a:chExt cx="536977" cy="886920"/>
          </a:xfrm>
        </p:grpSpPr>
        <p:sp>
          <p:nvSpPr>
            <p:cNvPr id="72" name="Text Box 2"/>
            <p:cNvSpPr txBox="1">
              <a:spLocks noChangeArrowheads="1"/>
            </p:cNvSpPr>
            <p:nvPr/>
          </p:nvSpPr>
          <p:spPr bwMode="auto">
            <a:xfrm>
              <a:off x="1854283" y="4463942"/>
              <a:ext cx="3571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1841879" y="4827642"/>
              <a:ext cx="5291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 bwMode="auto">
            <a:xfrm>
              <a:off x="1834060" y="4896452"/>
              <a:ext cx="2244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接连接符 2"/>
          <p:cNvCxnSpPr>
            <a:endCxn id="18" idx="4"/>
          </p:cNvCxnSpPr>
          <p:nvPr/>
        </p:nvCxnSpPr>
        <p:spPr>
          <a:xfrm>
            <a:off x="2495600" y="2494805"/>
            <a:ext cx="18164" cy="54492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不完整圆 5"/>
          <p:cNvSpPr/>
          <p:nvPr/>
        </p:nvSpPr>
        <p:spPr>
          <a:xfrm>
            <a:off x="2252736" y="2496417"/>
            <a:ext cx="485727" cy="544927"/>
          </a:xfrm>
          <a:prstGeom prst="pie">
            <a:avLst>
              <a:gd name="adj1" fmla="val 5396144"/>
              <a:gd name="adj2" fmla="val 1605968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407455" y="2464608"/>
            <a:ext cx="18164" cy="54492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不完整圆 8"/>
          <p:cNvSpPr/>
          <p:nvPr/>
        </p:nvSpPr>
        <p:spPr>
          <a:xfrm>
            <a:off x="7118956" y="2475229"/>
            <a:ext cx="544926" cy="544927"/>
          </a:xfrm>
          <a:prstGeom prst="pie">
            <a:avLst>
              <a:gd name="adj1" fmla="val 5142133"/>
              <a:gd name="adj2" fmla="val 1622943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259" y="764704"/>
            <a:ext cx="7104112" cy="23461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59" y="3429000"/>
            <a:ext cx="7401513" cy="244827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9736" y="764704"/>
            <a:ext cx="936104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27748" y="3429000"/>
            <a:ext cx="360040" cy="481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458730" y="4984983"/>
            <a:ext cx="1270982" cy="469960"/>
          </a:xfrm>
          <a:prstGeom prst="rect">
            <a:avLst/>
          </a:prstGeom>
          <a:solidFill>
            <a:srgbClr val="FFC000"/>
          </a:solidFill>
          <a:ln w="22225">
            <a:solidFill>
              <a:srgbClr val="496E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1969" y="4509120"/>
            <a:ext cx="826784" cy="469960"/>
          </a:xfrm>
          <a:prstGeom prst="rect">
            <a:avLst/>
          </a:prstGeom>
          <a:solidFill>
            <a:srgbClr val="FFC000"/>
          </a:solidFill>
          <a:ln w="22225">
            <a:solidFill>
              <a:srgbClr val="496E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6262" y="1829881"/>
            <a:ext cx="1692667" cy="584775"/>
          </a:xfrm>
          <a:prstGeom prst="rect">
            <a:avLst/>
          </a:prstGeom>
          <a:solidFill>
            <a:srgbClr val="FFC000"/>
          </a:solidFill>
          <a:ln w="22225">
            <a:solidFill>
              <a:srgbClr val="496E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5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31751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635000" y="1002137"/>
            <a:ext cx="109062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下面的分数分别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把什么看作单位“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，表示什么含义呢？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988" name="组合 26"/>
          <p:cNvGrpSpPr/>
          <p:nvPr/>
        </p:nvGrpSpPr>
        <p:grpSpPr bwMode="auto">
          <a:xfrm>
            <a:off x="622936" y="1779597"/>
            <a:ext cx="7301230" cy="770890"/>
            <a:chOff x="1146284" y="622008"/>
            <a:chExt cx="5476355" cy="579122"/>
          </a:xfrm>
        </p:grpSpPr>
        <p:sp>
          <p:nvSpPr>
            <p:cNvPr id="41989" name="文本框 28"/>
            <p:cNvSpPr txBox="1">
              <a:spLocks noChangeArrowheads="1"/>
            </p:cNvSpPr>
            <p:nvPr/>
          </p:nvSpPr>
          <p:spPr bwMode="auto">
            <a:xfrm>
              <a:off x="1146284" y="622008"/>
              <a:ext cx="5476355" cy="46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）地球表面有  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被海洋覆盖。 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aphicFrame>
          <p:nvGraphicFramePr>
            <p:cNvPr id="41990" name="对象 28"/>
            <p:cNvGraphicFramePr>
              <a:graphicFrameLocks noChangeAspect="1"/>
            </p:cNvGraphicFramePr>
            <p:nvPr/>
          </p:nvGraphicFramePr>
          <p:xfrm>
            <a:off x="3409603" y="622008"/>
            <a:ext cx="517248" cy="579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1" imgW="279400" imgH="393700" progId="Equation.3">
                    <p:embed/>
                  </p:oleObj>
                </mc:Choice>
                <mc:Fallback>
                  <p:oleObj name="" r:id="rId1" imgW="279400" imgH="393700" progId="Equation.3">
                    <p:embed/>
                    <p:pic>
                      <p:nvPicPr>
                        <p:cNvPr id="0" name="对象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9603" y="622008"/>
                          <a:ext cx="517248" cy="579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991" name="组合 29"/>
          <p:cNvGrpSpPr/>
          <p:nvPr/>
        </p:nvGrpSpPr>
        <p:grpSpPr bwMode="auto">
          <a:xfrm>
            <a:off x="767407" y="4368833"/>
            <a:ext cx="6588760" cy="1127112"/>
            <a:chOff x="1167293" y="1449448"/>
            <a:chExt cx="4941183" cy="845422"/>
          </a:xfrm>
        </p:grpSpPr>
        <p:sp>
          <p:nvSpPr>
            <p:cNvPr id="41992" name="文本框 28"/>
            <p:cNvSpPr txBox="1">
              <a:spLocks noChangeArrowheads="1"/>
            </p:cNvSpPr>
            <p:nvPr/>
          </p:nvSpPr>
          <p:spPr bwMode="auto">
            <a:xfrm>
              <a:off x="1167293" y="1487542"/>
              <a:ext cx="4941183" cy="80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）一节数学课的时间是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小时，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我们用了这节课的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来研究分数。   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aphicFrame>
          <p:nvGraphicFramePr>
            <p:cNvPr id="41993" name="对象 31"/>
            <p:cNvGraphicFramePr>
              <a:graphicFrameLocks noChangeAspect="1"/>
            </p:cNvGraphicFramePr>
            <p:nvPr/>
          </p:nvGraphicFramePr>
          <p:xfrm>
            <a:off x="4792761" y="1449448"/>
            <a:ext cx="24765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3" imgW="152400" imgH="393700" progId="Equation.3">
                    <p:embed/>
                  </p:oleObj>
                </mc:Choice>
                <mc:Fallback>
                  <p:oleObj name="" r:id="rId3" imgW="152400" imgH="393700" progId="Equation.3">
                    <p:embed/>
                    <p:pic>
                      <p:nvPicPr>
                        <p:cNvPr id="0" name="对象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2761" y="1449448"/>
                          <a:ext cx="24765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97" name="文本框 28"/>
          <p:cNvSpPr txBox="1">
            <a:spLocks noChangeArrowheads="1"/>
          </p:cNvSpPr>
          <p:nvPr/>
        </p:nvSpPr>
        <p:spPr bwMode="auto">
          <a:xfrm>
            <a:off x="635000" y="2856815"/>
            <a:ext cx="105494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）五年级会打乒乓球的人占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aphicFrame>
        <p:nvGraphicFramePr>
          <p:cNvPr id="41999" name="对象 9"/>
          <p:cNvGraphicFramePr>
            <a:graphicFrameLocks noChangeAspect="1"/>
          </p:cNvGraphicFramePr>
          <p:nvPr/>
        </p:nvGraphicFramePr>
        <p:xfrm>
          <a:off x="4198804" y="4958229"/>
          <a:ext cx="330200" cy="67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152400" imgH="393700" progId="Equation.3">
                  <p:embed/>
                </p:oleObj>
              </mc:Choice>
              <mc:Fallback>
                <p:oleObj name="" r:id="rId5" imgW="152400" imgH="393700" progId="Equation.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804" y="4958229"/>
                        <a:ext cx="330200" cy="677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86408"/>
            <a:ext cx="2607216" cy="7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592445" y="3469640"/>
            <a:ext cx="2842260" cy="583565"/>
          </a:xfrm>
          <a:prstGeom prst="rect">
            <a:avLst/>
          </a:prstGeom>
          <a:solidFill>
            <a:srgbClr val="FFC000"/>
          </a:solidFill>
          <a:ln w="22225">
            <a:solidFill>
              <a:srgbClr val="496E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五年级总人数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饼形 2"/>
          <p:cNvSpPr/>
          <p:nvPr/>
        </p:nvSpPr>
        <p:spPr>
          <a:xfrm rot="7680000">
            <a:off x="8324611" y="3713395"/>
            <a:ext cx="2579370" cy="2579370"/>
          </a:xfrm>
          <a:prstGeom prst="pie">
            <a:avLst>
              <a:gd name="adj1" fmla="val 8510865"/>
              <a:gd name="adj2" fmla="val 1579237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饼形 3"/>
          <p:cNvSpPr/>
          <p:nvPr/>
        </p:nvSpPr>
        <p:spPr>
          <a:xfrm rot="14880000">
            <a:off x="8380347" y="3629055"/>
            <a:ext cx="2555069" cy="2707863"/>
          </a:xfrm>
          <a:prstGeom prst="pie">
            <a:avLst>
              <a:gd name="adj1" fmla="val 8510865"/>
              <a:gd name="adj2" fmla="val 1579237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461454" y="3715618"/>
            <a:ext cx="2233612" cy="1944687"/>
            <a:chOff x="0" y="0"/>
            <a:chExt cx="1407" cy="1225"/>
          </a:xfrm>
        </p:grpSpPr>
        <p:sp>
          <p:nvSpPr>
            <p:cNvPr id="21" name="直接连接符 24618"/>
            <p:cNvSpPr/>
            <p:nvPr/>
          </p:nvSpPr>
          <p:spPr>
            <a:xfrm flipH="1">
              <a:off x="0" y="817"/>
              <a:ext cx="726" cy="40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22" name="直接连接符 24619"/>
            <p:cNvSpPr/>
            <p:nvPr/>
          </p:nvSpPr>
          <p:spPr>
            <a:xfrm flipH="1">
              <a:off x="726" y="0"/>
              <a:ext cx="0" cy="81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3" name="直接连接符 24620"/>
            <p:cNvSpPr/>
            <p:nvPr/>
          </p:nvSpPr>
          <p:spPr>
            <a:xfrm>
              <a:off x="726" y="817"/>
              <a:ext cx="681" cy="408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pic>
        <p:nvPicPr>
          <p:cNvPr id="24" name="图片 23" descr="钟表的特写&#10;&#10;描述已自动生成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65" y="3598109"/>
            <a:ext cx="2855227" cy="2855227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 flipV="1">
            <a:off x="9630090" y="4834876"/>
            <a:ext cx="1081088" cy="176936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597867" y="4979080"/>
            <a:ext cx="458573" cy="1186224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不完整圆 30"/>
          <p:cNvSpPr/>
          <p:nvPr/>
        </p:nvSpPr>
        <p:spPr>
          <a:xfrm rot="17531127">
            <a:off x="8417285" y="3735725"/>
            <a:ext cx="2406405" cy="2604309"/>
          </a:xfrm>
          <a:prstGeom prst="pie">
            <a:avLst>
              <a:gd name="adj1" fmla="val 20209032"/>
              <a:gd name="adj2" fmla="val 348280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不完整圆 31"/>
          <p:cNvSpPr/>
          <p:nvPr/>
        </p:nvSpPr>
        <p:spPr>
          <a:xfrm rot="838404">
            <a:off x="8426887" y="3721874"/>
            <a:ext cx="2406405" cy="2604309"/>
          </a:xfrm>
          <a:prstGeom prst="pie">
            <a:avLst>
              <a:gd name="adj1" fmla="val 20209032"/>
              <a:gd name="adj2" fmla="val 33235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9" name="对象 9"/>
          <p:cNvGraphicFramePr>
            <a:graphicFrameLocks noChangeAspect="1"/>
          </p:cNvGraphicFramePr>
          <p:nvPr/>
        </p:nvGraphicFramePr>
        <p:xfrm>
          <a:off x="6253982" y="2722923"/>
          <a:ext cx="302895" cy="6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139700" imgH="393700" progId="Equation.3">
                  <p:embed/>
                </p:oleObj>
              </mc:Choice>
              <mc:Fallback>
                <p:oleObj name="" r:id="rId8" imgW="139700" imgH="393700" progId="Equation.3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982" y="2722923"/>
                        <a:ext cx="302895" cy="677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6" grpId="0" animBg="1"/>
      <p:bldP spid="6" grpId="1" animBg="1"/>
      <p:bldP spid="3" grpId="0" animBg="1"/>
      <p:bldP spid="3" grpId="1" animBg="1"/>
      <p:bldP spid="8" grpId="0" bldLvl="0" animBg="1"/>
      <p:bldP spid="18" grpId="0" animBg="1"/>
      <p:bldP spid="19" grpId="0" bldLvl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28616" y="3212976"/>
            <a:ext cx="4915656" cy="1872208"/>
            <a:chOff x="3628616" y="3212976"/>
            <a:chExt cx="4915656" cy="1872208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655840" y="3212976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655840" y="4319052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7733072" y="3742988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628616" y="3212976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628616" y="4319052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6724960" y="3238932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auto">
            <a:xfrm>
              <a:off x="6744072" y="4319052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5663952" y="3212976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5663952" y="4319052"/>
              <a:ext cx="811200" cy="7661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634906"/>
            <a:ext cx="2607216" cy="7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062"/>
          <p:cNvSpPr txBox="1"/>
          <p:nvPr/>
        </p:nvSpPr>
        <p:spPr>
          <a:xfrm>
            <a:off x="767408" y="1546488"/>
            <a:ext cx="1033827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4.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从中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任意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圈出几个圆看作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，分一分、涂一涂，表示出它的   ，并说说它的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是多少个。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91744" y="2232912"/>
            <a:ext cx="1082763" cy="886920"/>
            <a:chOff x="1834060" y="4463942"/>
            <a:chExt cx="536977" cy="88692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854283" y="4463942"/>
              <a:ext cx="3571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841879" y="4827642"/>
              <a:ext cx="5291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1834060" y="4896452"/>
              <a:ext cx="2244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443980" y="2286635"/>
            <a:ext cx="1511935" cy="885742"/>
            <a:chOff x="1834060" y="4463942"/>
            <a:chExt cx="536977" cy="885567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854283" y="4463942"/>
              <a:ext cx="357188" cy="52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841879" y="4827642"/>
              <a:ext cx="529158" cy="52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 bwMode="auto">
            <a:xfrm flipV="1">
              <a:off x="1834060" y="4886294"/>
              <a:ext cx="157643" cy="101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76"/>
          <p:cNvGrpSpPr/>
          <p:nvPr/>
        </p:nvGrpSpPr>
        <p:grpSpPr bwMode="auto">
          <a:xfrm>
            <a:off x="3503515" y="548715"/>
            <a:ext cx="630170" cy="1202465"/>
            <a:chOff x="3266304" y="1430170"/>
            <a:chExt cx="632265" cy="1202637"/>
          </a:xfrm>
        </p:grpSpPr>
        <p:sp>
          <p:nvSpPr>
            <p:cNvPr id="14" name="TextBox 77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64198" y="1430170"/>
              <a:ext cx="285753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7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36288" y="1924820"/>
              <a:ext cx="313662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3"/>
              </p:custDataLst>
            </p:nvPr>
          </p:nvCxnSpPr>
          <p:spPr>
            <a:xfrm>
              <a:off x="3266304" y="2023109"/>
              <a:ext cx="6322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551180" y="908685"/>
            <a:ext cx="4587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用自己的方式表示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扫描全能王 2022-12-15 12.36_2"/>
          <p:cNvPicPr>
            <a:picLocks noChangeAspect="1"/>
          </p:cNvPicPr>
          <p:nvPr/>
        </p:nvPicPr>
        <p:blipFill>
          <a:blip r:embed="rId4"/>
          <a:srcRect l="24878" t="23750" r="24878" b="23750"/>
          <a:stretch>
            <a:fillRect/>
          </a:stretch>
        </p:blipFill>
        <p:spPr>
          <a:xfrm>
            <a:off x="1031240" y="1751330"/>
            <a:ext cx="2168525" cy="2259330"/>
          </a:xfrm>
          <a:prstGeom prst="rect">
            <a:avLst/>
          </a:prstGeom>
        </p:spPr>
      </p:pic>
      <p:pic>
        <p:nvPicPr>
          <p:cNvPr id="10" name="图片 9" descr="扫描全能王 2022-12-15 12.36_1"/>
          <p:cNvPicPr>
            <a:picLocks noChangeAspect="1"/>
          </p:cNvPicPr>
          <p:nvPr/>
        </p:nvPicPr>
        <p:blipFill>
          <a:blip r:embed="rId5"/>
          <a:srcRect l="24956" t="26898" r="29125" b="30056"/>
          <a:stretch>
            <a:fillRect/>
          </a:stretch>
        </p:blipFill>
        <p:spPr>
          <a:xfrm>
            <a:off x="3886200" y="1844675"/>
            <a:ext cx="2591435" cy="2414905"/>
          </a:xfrm>
          <a:prstGeom prst="rect">
            <a:avLst/>
          </a:prstGeom>
        </p:spPr>
      </p:pic>
      <p:pic>
        <p:nvPicPr>
          <p:cNvPr id="11" name="图片 10" descr="扫描全能王 2022-12-15 12.36_3"/>
          <p:cNvPicPr>
            <a:picLocks noChangeAspect="1"/>
          </p:cNvPicPr>
          <p:nvPr/>
        </p:nvPicPr>
        <p:blipFill>
          <a:blip r:embed="rId6"/>
          <a:srcRect l="5759" t="40546" r="1551" b="39500"/>
          <a:stretch>
            <a:fillRect/>
          </a:stretch>
        </p:blipFill>
        <p:spPr>
          <a:xfrm>
            <a:off x="7248525" y="2348865"/>
            <a:ext cx="449834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76"/>
          <p:cNvGrpSpPr/>
          <p:nvPr/>
        </p:nvGrpSpPr>
        <p:grpSpPr bwMode="auto">
          <a:xfrm>
            <a:off x="3503515" y="548715"/>
            <a:ext cx="630170" cy="1202465"/>
            <a:chOff x="3266304" y="1430170"/>
            <a:chExt cx="632265" cy="1202637"/>
          </a:xfrm>
        </p:grpSpPr>
        <p:sp>
          <p:nvSpPr>
            <p:cNvPr id="14" name="TextBox 77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64198" y="1430170"/>
              <a:ext cx="285753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7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36288" y="1924820"/>
              <a:ext cx="313662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3"/>
              </p:custDataLst>
            </p:nvPr>
          </p:nvCxnSpPr>
          <p:spPr>
            <a:xfrm>
              <a:off x="3266304" y="2023109"/>
              <a:ext cx="6322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551180" y="908685"/>
            <a:ext cx="4587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用自己的方式表示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扫描全能王 2022-12-15 12.36_4"/>
          <p:cNvPicPr>
            <a:picLocks noChangeAspect="1"/>
          </p:cNvPicPr>
          <p:nvPr/>
        </p:nvPicPr>
        <p:blipFill>
          <a:blip r:embed="rId4"/>
          <a:srcRect l="20696" t="25854" r="28016" b="25845"/>
          <a:stretch>
            <a:fillRect/>
          </a:stretch>
        </p:blipFill>
        <p:spPr>
          <a:xfrm>
            <a:off x="2639695" y="1988820"/>
            <a:ext cx="2707005" cy="254127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120900" y="1772920"/>
            <a:ext cx="3744595" cy="2879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4" idx="2"/>
            <a:endCxn id="4" idx="6"/>
          </p:cNvCxnSpPr>
          <p:nvPr/>
        </p:nvCxnSpPr>
        <p:spPr>
          <a:xfrm>
            <a:off x="2120900" y="3213100"/>
            <a:ext cx="3744595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008120" y="1772920"/>
            <a:ext cx="0" cy="2879725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76"/>
          <p:cNvGrpSpPr/>
          <p:nvPr/>
        </p:nvGrpSpPr>
        <p:grpSpPr bwMode="auto">
          <a:xfrm>
            <a:off x="3503515" y="548715"/>
            <a:ext cx="630170" cy="1202465"/>
            <a:chOff x="3266304" y="1430170"/>
            <a:chExt cx="632265" cy="1202637"/>
          </a:xfrm>
        </p:grpSpPr>
        <p:sp>
          <p:nvSpPr>
            <p:cNvPr id="14" name="TextBox 77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64198" y="1430170"/>
              <a:ext cx="285753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7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36288" y="1924820"/>
              <a:ext cx="313662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3"/>
              </p:custDataLst>
            </p:nvPr>
          </p:nvCxnSpPr>
          <p:spPr>
            <a:xfrm>
              <a:off x="3266304" y="2023109"/>
              <a:ext cx="6322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551180" y="908685"/>
            <a:ext cx="4587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用自己的方式表示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18735" y="590550"/>
            <a:ext cx="1527175" cy="576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76"/>
          <p:cNvGrpSpPr/>
          <p:nvPr/>
        </p:nvGrpSpPr>
        <p:grpSpPr bwMode="auto">
          <a:xfrm>
            <a:off x="3503515" y="548715"/>
            <a:ext cx="630170" cy="1202465"/>
            <a:chOff x="3266304" y="1430170"/>
            <a:chExt cx="632265" cy="1202637"/>
          </a:xfrm>
        </p:grpSpPr>
        <p:sp>
          <p:nvSpPr>
            <p:cNvPr id="14" name="TextBox 77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364198" y="1430170"/>
              <a:ext cx="285753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7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36288" y="1924820"/>
              <a:ext cx="313662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3"/>
              </p:custDataLst>
            </p:nvPr>
          </p:nvCxnSpPr>
          <p:spPr>
            <a:xfrm>
              <a:off x="3266304" y="2023109"/>
              <a:ext cx="63226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551180" y="908685"/>
            <a:ext cx="4587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用自己的方式表示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扫描全能王 2022-12-15 12.36_2"/>
          <p:cNvPicPr>
            <a:picLocks noChangeAspect="1"/>
          </p:cNvPicPr>
          <p:nvPr/>
        </p:nvPicPr>
        <p:blipFill>
          <a:blip r:embed="rId4"/>
          <a:srcRect l="24878" t="23750" r="24878" b="23750"/>
          <a:stretch>
            <a:fillRect/>
          </a:stretch>
        </p:blipFill>
        <p:spPr>
          <a:xfrm>
            <a:off x="1031240" y="1916430"/>
            <a:ext cx="2049145" cy="2135505"/>
          </a:xfrm>
          <a:prstGeom prst="rect">
            <a:avLst/>
          </a:prstGeom>
        </p:spPr>
      </p:pic>
      <p:pic>
        <p:nvPicPr>
          <p:cNvPr id="6" name="图片 5" descr="扫描全能王 2022-12-15 12.36_4"/>
          <p:cNvPicPr>
            <a:picLocks noChangeAspect="1"/>
          </p:cNvPicPr>
          <p:nvPr/>
        </p:nvPicPr>
        <p:blipFill>
          <a:blip r:embed="rId5"/>
          <a:srcRect l="20696" t="25854" r="28016" b="25845"/>
          <a:stretch>
            <a:fillRect/>
          </a:stretch>
        </p:blipFill>
        <p:spPr>
          <a:xfrm>
            <a:off x="3935730" y="1927860"/>
            <a:ext cx="2261870" cy="212407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589020" y="1844675"/>
            <a:ext cx="2950845" cy="242697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endCxn id="7" idx="6"/>
          </p:cNvCxnSpPr>
          <p:nvPr/>
        </p:nvCxnSpPr>
        <p:spPr>
          <a:xfrm flipV="1">
            <a:off x="3604895" y="3058160"/>
            <a:ext cx="2934970" cy="10795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7" idx="0"/>
            <a:endCxn id="7" idx="4"/>
          </p:cNvCxnSpPr>
          <p:nvPr/>
        </p:nvCxnSpPr>
        <p:spPr>
          <a:xfrm>
            <a:off x="5064760" y="1844675"/>
            <a:ext cx="0" cy="242697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958580" y="834390"/>
            <a:ext cx="1181100" cy="445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341755" y="2018030"/>
            <a:ext cx="9411970" cy="76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把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平均分成 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76"/>
          <p:cNvGrpSpPr/>
          <p:nvPr/>
        </p:nvGrpSpPr>
        <p:grpSpPr bwMode="auto">
          <a:xfrm>
            <a:off x="6334980" y="4124400"/>
            <a:ext cx="630170" cy="1202465"/>
            <a:chOff x="3266304" y="1430170"/>
            <a:chExt cx="632265" cy="1202637"/>
          </a:xfrm>
        </p:grpSpPr>
        <p:sp>
          <p:nvSpPr>
            <p:cNvPr id="14" name="TextBox 77"/>
            <p:cNvSpPr txBox="1">
              <a:spLocks noChangeArrowheads="1"/>
            </p:cNvSpPr>
            <p:nvPr/>
          </p:nvSpPr>
          <p:spPr bwMode="auto">
            <a:xfrm>
              <a:off x="3364198" y="1430170"/>
              <a:ext cx="285753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78"/>
            <p:cNvSpPr txBox="1">
              <a:spLocks noChangeArrowheads="1"/>
            </p:cNvSpPr>
            <p:nvPr/>
          </p:nvSpPr>
          <p:spPr bwMode="auto">
            <a:xfrm>
              <a:off x="3336288" y="1924820"/>
              <a:ext cx="313662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266304" y="2023109"/>
              <a:ext cx="63226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839677" y="4062603"/>
            <a:ext cx="7992888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表示这样的 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份，是   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569825" y="1500590"/>
            <a:ext cx="3240846" cy="210662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479139" y="1818935"/>
            <a:ext cx="1359715" cy="1387384"/>
            <a:chOff x="1919536" y="1556792"/>
            <a:chExt cx="1931695" cy="17714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9536" y="1556792"/>
              <a:ext cx="1028571" cy="88571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943969" y="1559907"/>
              <a:ext cx="875540" cy="9156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9957" r="3767"/>
            <a:stretch>
              <a:fillRect/>
            </a:stretch>
          </p:blipFill>
          <p:spPr>
            <a:xfrm>
              <a:off x="1919536" y="2442506"/>
              <a:ext cx="984096" cy="88571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alphaModFix amt="35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3632" y="1566619"/>
              <a:ext cx="947599" cy="1751773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3511225" y="1747107"/>
            <a:ext cx="1367841" cy="1449241"/>
            <a:chOff x="4704607" y="1466866"/>
            <a:chExt cx="720080" cy="726350"/>
          </a:xfrm>
        </p:grpSpPr>
        <p:sp>
          <p:nvSpPr>
            <p:cNvPr id="17" name="矩形 16"/>
            <p:cNvSpPr/>
            <p:nvPr/>
          </p:nvSpPr>
          <p:spPr>
            <a:xfrm>
              <a:off x="4706984" y="1466866"/>
              <a:ext cx="360040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64647" y="1467637"/>
              <a:ext cx="360040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04607" y="1833176"/>
              <a:ext cx="360040" cy="3600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063459" y="1833176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04890" y="2422970"/>
            <a:ext cx="2762459" cy="738617"/>
            <a:chOff x="1775520" y="1700808"/>
            <a:chExt cx="2880320" cy="770131"/>
          </a:xfrm>
        </p:grpSpPr>
        <p:sp>
          <p:nvSpPr>
            <p:cNvPr id="23" name="矩形 22"/>
            <p:cNvSpPr/>
            <p:nvPr/>
          </p:nvSpPr>
          <p:spPr>
            <a:xfrm>
              <a:off x="1775520" y="1700808"/>
              <a:ext cx="288032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75520" y="1700808"/>
              <a:ext cx="720080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495600" y="1700808"/>
              <a:ext cx="720080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215680" y="1700808"/>
              <a:ext cx="720080" cy="1440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右大括号 26"/>
            <p:cNvSpPr/>
            <p:nvPr/>
          </p:nvSpPr>
          <p:spPr>
            <a:xfrm rot="5400000">
              <a:off x="3078869" y="555884"/>
              <a:ext cx="288032" cy="2865911"/>
            </a:xfrm>
            <a:prstGeom prst="rightBrac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999656" y="2101607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米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71495" y="1556860"/>
            <a:ext cx="2351547" cy="1944615"/>
            <a:chOff x="13902" y="4994"/>
            <a:chExt cx="3028" cy="2938"/>
          </a:xfrm>
        </p:grpSpPr>
        <p:sp>
          <p:nvSpPr>
            <p:cNvPr id="30" name="椭圆 29"/>
            <p:cNvSpPr/>
            <p:nvPr/>
          </p:nvSpPr>
          <p:spPr>
            <a:xfrm>
              <a:off x="13902" y="5754"/>
              <a:ext cx="561" cy="6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724" y="5754"/>
              <a:ext cx="561" cy="6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546" y="5754"/>
              <a:ext cx="561" cy="6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6369" y="5754"/>
              <a:ext cx="561" cy="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3902" y="6648"/>
              <a:ext cx="561" cy="6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4724" y="6648"/>
              <a:ext cx="561" cy="6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5546" y="6648"/>
              <a:ext cx="561" cy="6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6369" y="6648"/>
              <a:ext cx="561" cy="6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14551" y="5104"/>
              <a:ext cx="1" cy="2719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5478" y="4994"/>
              <a:ext cx="1" cy="2938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6220" y="5212"/>
              <a:ext cx="0" cy="261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3560023" y="2184394"/>
            <a:ext cx="197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00874" y="778065"/>
            <a:ext cx="197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 animBg="1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647749" y="1484784"/>
            <a:ext cx="4320480" cy="28328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943872" y="620688"/>
            <a:ext cx="197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>
            <a:stCxn id="2" idx="2"/>
            <a:endCxn id="2" idx="6"/>
          </p:cNvCxnSpPr>
          <p:nvPr/>
        </p:nvCxnSpPr>
        <p:spPr>
          <a:xfrm>
            <a:off x="3647749" y="2901196"/>
            <a:ext cx="432048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2" idx="0"/>
            <a:endCxn id="2" idx="4"/>
          </p:cNvCxnSpPr>
          <p:nvPr/>
        </p:nvCxnSpPr>
        <p:spPr>
          <a:xfrm>
            <a:off x="5807989" y="1484784"/>
            <a:ext cx="0" cy="28328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不完整圆 45"/>
          <p:cNvSpPr/>
          <p:nvPr/>
        </p:nvSpPr>
        <p:spPr>
          <a:xfrm rot="10800000">
            <a:off x="3647749" y="1484783"/>
            <a:ext cx="4320480" cy="2832823"/>
          </a:xfrm>
          <a:prstGeom prst="pie">
            <a:avLst>
              <a:gd name="adj1" fmla="val 12723"/>
              <a:gd name="adj2" fmla="val 539503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不完整圆 47"/>
          <p:cNvSpPr/>
          <p:nvPr/>
        </p:nvSpPr>
        <p:spPr>
          <a:xfrm rot="10800000" flipV="1">
            <a:off x="3647707" y="1484782"/>
            <a:ext cx="4320480" cy="2832823"/>
          </a:xfrm>
          <a:prstGeom prst="pie">
            <a:avLst>
              <a:gd name="adj1" fmla="val 12723"/>
              <a:gd name="adj2" fmla="val 539503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不完整圆 48"/>
          <p:cNvSpPr/>
          <p:nvPr/>
        </p:nvSpPr>
        <p:spPr>
          <a:xfrm flipV="1">
            <a:off x="3647728" y="1484784"/>
            <a:ext cx="4320480" cy="2832823"/>
          </a:xfrm>
          <a:prstGeom prst="pie">
            <a:avLst>
              <a:gd name="adj1" fmla="val 12723"/>
              <a:gd name="adj2" fmla="val 539503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963911" y="1579586"/>
            <a:ext cx="430992" cy="750557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" name="文本框 265"/>
          <p:cNvSpPr txBox="1"/>
          <p:nvPr/>
        </p:nvSpPr>
        <p:spPr>
          <a:xfrm>
            <a:off x="5656356" y="1412649"/>
            <a:ext cx="511413" cy="579643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9" name="直接箭头连接符 178"/>
          <p:cNvCxnSpPr/>
          <p:nvPr/>
        </p:nvCxnSpPr>
        <p:spPr>
          <a:xfrm flipV="1">
            <a:off x="751309" y="1320236"/>
            <a:ext cx="10673283" cy="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rot="5400000">
            <a:off x="956491" y="1281301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45"/>
          <p:cNvSpPr txBox="1">
            <a:spLocks noChangeArrowheads="1"/>
          </p:cNvSpPr>
          <p:nvPr/>
        </p:nvSpPr>
        <p:spPr bwMode="auto">
          <a:xfrm>
            <a:off x="778692" y="137299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2" name="TextBox 49"/>
          <p:cNvSpPr txBox="1">
            <a:spLocks noChangeArrowheads="1"/>
          </p:cNvSpPr>
          <p:nvPr/>
        </p:nvSpPr>
        <p:spPr bwMode="auto">
          <a:xfrm>
            <a:off x="5704732" y="1365050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3" name="TextBox 53"/>
          <p:cNvSpPr txBox="1">
            <a:spLocks noChangeArrowheads="1"/>
          </p:cNvSpPr>
          <p:nvPr/>
        </p:nvSpPr>
        <p:spPr bwMode="auto">
          <a:xfrm>
            <a:off x="10673284" y="1379306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6" name="直接连接符 185"/>
          <p:cNvCxnSpPr/>
          <p:nvPr/>
        </p:nvCxnSpPr>
        <p:spPr>
          <a:xfrm rot="5400000">
            <a:off x="2176079" y="1276351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 rot="5400000">
            <a:off x="3395985" y="1275373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 rot="5400000">
            <a:off x="5877933" y="127953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 rot="5400000">
            <a:off x="10842557" y="1275697"/>
            <a:ext cx="73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 rot="5400000">
            <a:off x="4620999" y="1276167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组合 204"/>
          <p:cNvGrpSpPr/>
          <p:nvPr/>
        </p:nvGrpSpPr>
        <p:grpSpPr>
          <a:xfrm>
            <a:off x="1938763" y="1452591"/>
            <a:ext cx="441392" cy="965449"/>
            <a:chOff x="1127448" y="3619134"/>
            <a:chExt cx="441392" cy="965449"/>
          </a:xfrm>
        </p:grpSpPr>
        <p:sp>
          <p:nvSpPr>
            <p:cNvPr id="206" name="TextBox 66"/>
            <p:cNvSpPr txBox="1">
              <a:spLocks noChangeArrowheads="1"/>
            </p:cNvSpPr>
            <p:nvPr/>
          </p:nvSpPr>
          <p:spPr bwMode="auto">
            <a:xfrm>
              <a:off x="1142196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7" name="TextBox 67"/>
            <p:cNvSpPr txBox="1">
              <a:spLocks noChangeArrowheads="1"/>
            </p:cNvSpPr>
            <p:nvPr/>
          </p:nvSpPr>
          <p:spPr bwMode="auto">
            <a:xfrm>
              <a:off x="1147464" y="399980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8" name="直接连接符 20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组合 223"/>
          <p:cNvGrpSpPr/>
          <p:nvPr/>
        </p:nvGrpSpPr>
        <p:grpSpPr>
          <a:xfrm>
            <a:off x="3203996" y="1452772"/>
            <a:ext cx="443244" cy="999950"/>
            <a:chOff x="1125596" y="3619134"/>
            <a:chExt cx="443244" cy="999950"/>
          </a:xfrm>
        </p:grpSpPr>
        <p:sp>
          <p:nvSpPr>
            <p:cNvPr id="225" name="TextBox 66"/>
            <p:cNvSpPr txBox="1">
              <a:spLocks noChangeArrowheads="1"/>
            </p:cNvSpPr>
            <p:nvPr/>
          </p:nvSpPr>
          <p:spPr bwMode="auto">
            <a:xfrm>
              <a:off x="1142196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6" name="TextBox 67"/>
            <p:cNvSpPr txBox="1">
              <a:spLocks noChangeArrowheads="1"/>
            </p:cNvSpPr>
            <p:nvPr/>
          </p:nvSpPr>
          <p:spPr bwMode="auto">
            <a:xfrm>
              <a:off x="1125596" y="4034309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28" name="直接连接符 22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组合 239"/>
          <p:cNvGrpSpPr/>
          <p:nvPr/>
        </p:nvGrpSpPr>
        <p:grpSpPr>
          <a:xfrm>
            <a:off x="4436815" y="1509567"/>
            <a:ext cx="441392" cy="965449"/>
            <a:chOff x="1127448" y="3619134"/>
            <a:chExt cx="441392" cy="965449"/>
          </a:xfrm>
        </p:grpSpPr>
        <p:sp>
          <p:nvSpPr>
            <p:cNvPr id="241" name="TextBox 66"/>
            <p:cNvSpPr txBox="1">
              <a:spLocks noChangeArrowheads="1"/>
            </p:cNvSpPr>
            <p:nvPr/>
          </p:nvSpPr>
          <p:spPr bwMode="auto">
            <a:xfrm>
              <a:off x="1142196" y="3619134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3" name="TextBox 67"/>
            <p:cNvSpPr txBox="1">
              <a:spLocks noChangeArrowheads="1"/>
            </p:cNvSpPr>
            <p:nvPr/>
          </p:nvSpPr>
          <p:spPr bwMode="auto">
            <a:xfrm>
              <a:off x="1147464" y="399980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左大括号 1"/>
          <p:cNvSpPr/>
          <p:nvPr/>
        </p:nvSpPr>
        <p:spPr>
          <a:xfrm rot="5400000">
            <a:off x="3286007" y="-1353442"/>
            <a:ext cx="333051" cy="4919060"/>
          </a:xfrm>
          <a:prstGeom prst="leftBrace">
            <a:avLst>
              <a:gd name="adj1" fmla="val 8333"/>
              <a:gd name="adj2" fmla="val 5136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28750" y="476672"/>
            <a:ext cx="197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5563" y="1350642"/>
            <a:ext cx="1217028" cy="18984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33595" y="1357555"/>
            <a:ext cx="1217028" cy="18984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796881" y="1458735"/>
            <a:ext cx="1127215" cy="1010665"/>
            <a:chOff x="1262683" y="4001591"/>
            <a:chExt cx="1127215" cy="1010665"/>
          </a:xfrm>
        </p:grpSpPr>
        <p:sp>
          <p:nvSpPr>
            <p:cNvPr id="11" name="矩形 10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13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矩形 15"/>
          <p:cNvSpPr/>
          <p:nvPr/>
        </p:nvSpPr>
        <p:spPr>
          <a:xfrm>
            <a:off x="3462256" y="1356437"/>
            <a:ext cx="1217028" cy="18984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035309" y="1473227"/>
            <a:ext cx="1097567" cy="1010665"/>
            <a:chOff x="1292331" y="4001591"/>
            <a:chExt cx="1097567" cy="1010665"/>
          </a:xfrm>
        </p:grpSpPr>
        <p:sp>
          <p:nvSpPr>
            <p:cNvPr id="18" name="矩形 17"/>
            <p:cNvSpPr/>
            <p:nvPr/>
          </p:nvSpPr>
          <p:spPr>
            <a:xfrm>
              <a:off x="1292331" y="4164051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20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8" name="文本框 247"/>
          <p:cNvSpPr txBox="1"/>
          <p:nvPr/>
        </p:nvSpPr>
        <p:spPr>
          <a:xfrm>
            <a:off x="5670249" y="3736377"/>
            <a:ext cx="490016" cy="429236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9" name="文本框 248"/>
          <p:cNvSpPr txBox="1"/>
          <p:nvPr/>
        </p:nvSpPr>
        <p:spPr>
          <a:xfrm>
            <a:off x="1682896" y="2660188"/>
            <a:ext cx="549561" cy="803535"/>
          </a:xfrm>
          <a:prstGeom prst="rect">
            <a:avLst/>
          </a:prstGeom>
          <a:solidFill>
            <a:srgbClr val="B4DBE2">
              <a:lumMod val="60000"/>
              <a:lumOff val="40000"/>
            </a:srgbClr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0" name="直接箭头连接符 249"/>
          <p:cNvCxnSpPr/>
          <p:nvPr/>
        </p:nvCxnSpPr>
        <p:spPr>
          <a:xfrm flipV="1">
            <a:off x="751309" y="3547235"/>
            <a:ext cx="10673283" cy="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/>
          <p:cNvCxnSpPr/>
          <p:nvPr/>
        </p:nvCxnSpPr>
        <p:spPr>
          <a:xfrm rot="5400000">
            <a:off x="956491" y="3517444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45"/>
          <p:cNvSpPr txBox="1">
            <a:spLocks noChangeArrowheads="1"/>
          </p:cNvSpPr>
          <p:nvPr/>
        </p:nvSpPr>
        <p:spPr bwMode="auto">
          <a:xfrm>
            <a:off x="778692" y="359999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4" name="TextBox 49"/>
          <p:cNvSpPr txBox="1">
            <a:spLocks noChangeArrowheads="1"/>
          </p:cNvSpPr>
          <p:nvPr/>
        </p:nvSpPr>
        <p:spPr bwMode="auto">
          <a:xfrm>
            <a:off x="5704732" y="3592049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5" name="TextBox 53"/>
          <p:cNvSpPr txBox="1">
            <a:spLocks noChangeArrowheads="1"/>
          </p:cNvSpPr>
          <p:nvPr/>
        </p:nvSpPr>
        <p:spPr bwMode="auto">
          <a:xfrm>
            <a:off x="10673284" y="360630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8" name="直接连接符 257"/>
          <p:cNvCxnSpPr/>
          <p:nvPr/>
        </p:nvCxnSpPr>
        <p:spPr>
          <a:xfrm rot="5400000">
            <a:off x="1919805" y="351665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矩形 258"/>
          <p:cNvSpPr/>
          <p:nvPr/>
        </p:nvSpPr>
        <p:spPr>
          <a:xfrm>
            <a:off x="986518" y="3586791"/>
            <a:ext cx="962681" cy="147542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0" name="直接连接符 259"/>
          <p:cNvCxnSpPr/>
          <p:nvPr/>
        </p:nvCxnSpPr>
        <p:spPr>
          <a:xfrm rot="5400000">
            <a:off x="2936619" y="3512494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/>
          <p:nvPr/>
        </p:nvCxnSpPr>
        <p:spPr>
          <a:xfrm rot="5400000">
            <a:off x="3899933" y="3511700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矩形 261"/>
          <p:cNvSpPr/>
          <p:nvPr/>
        </p:nvSpPr>
        <p:spPr>
          <a:xfrm>
            <a:off x="1955968" y="3589580"/>
            <a:ext cx="1006946" cy="144753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7" name="直接连接符 266"/>
          <p:cNvCxnSpPr/>
          <p:nvPr/>
        </p:nvCxnSpPr>
        <p:spPr>
          <a:xfrm rot="5400000">
            <a:off x="4891303" y="3511516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/>
          <p:cNvSpPr/>
          <p:nvPr/>
        </p:nvSpPr>
        <p:spPr>
          <a:xfrm>
            <a:off x="3942137" y="3588842"/>
            <a:ext cx="984885" cy="14188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3" name="矩形 272"/>
          <p:cNvSpPr/>
          <p:nvPr/>
        </p:nvSpPr>
        <p:spPr>
          <a:xfrm>
            <a:off x="2969399" y="3588842"/>
            <a:ext cx="966253" cy="141886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4" name="矩形 273"/>
          <p:cNvSpPr/>
          <p:nvPr/>
        </p:nvSpPr>
        <p:spPr>
          <a:xfrm>
            <a:off x="4933507" y="3586145"/>
            <a:ext cx="984885" cy="142851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5" name="直接连接符 274"/>
          <p:cNvCxnSpPr/>
          <p:nvPr/>
        </p:nvCxnSpPr>
        <p:spPr>
          <a:xfrm rot="5400000">
            <a:off x="5877933" y="3515673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矩形 275"/>
          <p:cNvSpPr/>
          <p:nvPr/>
        </p:nvSpPr>
        <p:spPr>
          <a:xfrm>
            <a:off x="5925948" y="3590317"/>
            <a:ext cx="984885" cy="138679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7" name="直接连接符 276"/>
          <p:cNvCxnSpPr/>
          <p:nvPr/>
        </p:nvCxnSpPr>
        <p:spPr>
          <a:xfrm rot="5400000">
            <a:off x="6870374" y="3518628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接连接符 277"/>
          <p:cNvCxnSpPr/>
          <p:nvPr/>
        </p:nvCxnSpPr>
        <p:spPr>
          <a:xfrm rot="5400000">
            <a:off x="10842557" y="3511840"/>
            <a:ext cx="73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1453329" y="2577699"/>
            <a:ext cx="1127215" cy="1010665"/>
            <a:chOff x="1262683" y="4001591"/>
            <a:chExt cx="1127215" cy="1010665"/>
          </a:xfrm>
        </p:grpSpPr>
        <p:sp>
          <p:nvSpPr>
            <p:cNvPr id="281" name="矩形 280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282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283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4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286" name="直接连接符 285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8" name="组合 287"/>
          <p:cNvGrpSpPr/>
          <p:nvPr/>
        </p:nvGrpSpPr>
        <p:grpSpPr>
          <a:xfrm>
            <a:off x="1745994" y="2606513"/>
            <a:ext cx="441392" cy="982090"/>
            <a:chOff x="1127448" y="3599038"/>
            <a:chExt cx="441392" cy="982090"/>
          </a:xfrm>
        </p:grpSpPr>
        <p:sp>
          <p:nvSpPr>
            <p:cNvPr id="32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8" name="直接连接符 32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组合 328"/>
          <p:cNvGrpSpPr/>
          <p:nvPr/>
        </p:nvGrpSpPr>
        <p:grpSpPr>
          <a:xfrm>
            <a:off x="2478001" y="2569189"/>
            <a:ext cx="1127215" cy="1010665"/>
            <a:chOff x="1262683" y="4001591"/>
            <a:chExt cx="1127215" cy="1010665"/>
          </a:xfrm>
        </p:grpSpPr>
        <p:sp>
          <p:nvSpPr>
            <p:cNvPr id="330" name="矩形 329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331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332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3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34" name="直接连接符 333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5" name="组合 334"/>
          <p:cNvGrpSpPr/>
          <p:nvPr/>
        </p:nvGrpSpPr>
        <p:grpSpPr>
          <a:xfrm>
            <a:off x="2774288" y="2596032"/>
            <a:ext cx="441392" cy="982090"/>
            <a:chOff x="1127448" y="3599038"/>
            <a:chExt cx="441392" cy="982090"/>
          </a:xfrm>
        </p:grpSpPr>
        <p:sp>
          <p:nvSpPr>
            <p:cNvPr id="33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38" name="直接连接符 33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组合 338"/>
          <p:cNvGrpSpPr/>
          <p:nvPr/>
        </p:nvGrpSpPr>
        <p:grpSpPr>
          <a:xfrm>
            <a:off x="3456617" y="2567457"/>
            <a:ext cx="1127215" cy="1010665"/>
            <a:chOff x="1262683" y="4001591"/>
            <a:chExt cx="1127215" cy="1010665"/>
          </a:xfrm>
        </p:grpSpPr>
        <p:sp>
          <p:nvSpPr>
            <p:cNvPr id="340" name="矩形 339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341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342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43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44" name="直接连接符 343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5" name="组合 344"/>
          <p:cNvGrpSpPr/>
          <p:nvPr/>
        </p:nvGrpSpPr>
        <p:grpSpPr>
          <a:xfrm>
            <a:off x="3725140" y="2593479"/>
            <a:ext cx="441392" cy="982090"/>
            <a:chOff x="1127448" y="3599038"/>
            <a:chExt cx="441392" cy="982090"/>
          </a:xfrm>
        </p:grpSpPr>
        <p:sp>
          <p:nvSpPr>
            <p:cNvPr id="34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48" name="直接连接符 34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组合 348"/>
          <p:cNvGrpSpPr/>
          <p:nvPr/>
        </p:nvGrpSpPr>
        <p:grpSpPr>
          <a:xfrm>
            <a:off x="4435233" y="2567457"/>
            <a:ext cx="1127215" cy="1010665"/>
            <a:chOff x="1262683" y="4001591"/>
            <a:chExt cx="1127215" cy="1010665"/>
          </a:xfrm>
        </p:grpSpPr>
        <p:sp>
          <p:nvSpPr>
            <p:cNvPr id="350" name="矩形 349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351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352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53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54" name="直接连接符 353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5" name="组合 354"/>
          <p:cNvGrpSpPr/>
          <p:nvPr/>
        </p:nvGrpSpPr>
        <p:grpSpPr>
          <a:xfrm>
            <a:off x="4707220" y="2593479"/>
            <a:ext cx="441392" cy="982090"/>
            <a:chOff x="1127448" y="3599038"/>
            <a:chExt cx="441392" cy="982090"/>
          </a:xfrm>
        </p:grpSpPr>
        <p:sp>
          <p:nvSpPr>
            <p:cNvPr id="35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8" name="直接连接符 35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组合 358"/>
          <p:cNvGrpSpPr/>
          <p:nvPr/>
        </p:nvGrpSpPr>
        <p:grpSpPr>
          <a:xfrm>
            <a:off x="5418432" y="2569962"/>
            <a:ext cx="1127215" cy="1010665"/>
            <a:chOff x="1262683" y="4001591"/>
            <a:chExt cx="1127215" cy="1010665"/>
          </a:xfrm>
        </p:grpSpPr>
        <p:sp>
          <p:nvSpPr>
            <p:cNvPr id="360" name="矩形 359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361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362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63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64" name="直接连接符 363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5" name="组合 364"/>
          <p:cNvGrpSpPr/>
          <p:nvPr/>
        </p:nvGrpSpPr>
        <p:grpSpPr>
          <a:xfrm>
            <a:off x="5700584" y="2593479"/>
            <a:ext cx="441392" cy="982090"/>
            <a:chOff x="1127448" y="3599038"/>
            <a:chExt cx="441392" cy="982090"/>
          </a:xfrm>
        </p:grpSpPr>
        <p:sp>
          <p:nvSpPr>
            <p:cNvPr id="36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8" name="直接连接符 36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组合 368"/>
          <p:cNvGrpSpPr/>
          <p:nvPr/>
        </p:nvGrpSpPr>
        <p:grpSpPr>
          <a:xfrm>
            <a:off x="6408945" y="2564904"/>
            <a:ext cx="1127215" cy="1010665"/>
            <a:chOff x="1262683" y="4001591"/>
            <a:chExt cx="1127215" cy="1010665"/>
          </a:xfrm>
        </p:grpSpPr>
        <p:sp>
          <p:nvSpPr>
            <p:cNvPr id="370" name="矩形 369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371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372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73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74" name="直接连接符 373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5" name="组合 374"/>
          <p:cNvGrpSpPr/>
          <p:nvPr/>
        </p:nvGrpSpPr>
        <p:grpSpPr>
          <a:xfrm>
            <a:off x="6692216" y="2596032"/>
            <a:ext cx="441392" cy="982090"/>
            <a:chOff x="1127448" y="3599038"/>
            <a:chExt cx="441392" cy="982090"/>
          </a:xfrm>
        </p:grpSpPr>
        <p:sp>
          <p:nvSpPr>
            <p:cNvPr id="376" name="TextBox 66"/>
            <p:cNvSpPr txBox="1">
              <a:spLocks noChangeArrowheads="1"/>
            </p:cNvSpPr>
            <p:nvPr/>
          </p:nvSpPr>
          <p:spPr bwMode="auto">
            <a:xfrm>
              <a:off x="1142196" y="3599038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7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78" name="直接连接符 377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9" name="直接连接符 378"/>
          <p:cNvCxnSpPr/>
          <p:nvPr/>
        </p:nvCxnSpPr>
        <p:spPr>
          <a:xfrm rot="5400000">
            <a:off x="7896577" y="3515389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接连接符 379"/>
          <p:cNvCxnSpPr/>
          <p:nvPr/>
        </p:nvCxnSpPr>
        <p:spPr>
          <a:xfrm rot="5400000">
            <a:off x="8913391" y="3511233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接连接符 380"/>
          <p:cNvCxnSpPr/>
          <p:nvPr/>
        </p:nvCxnSpPr>
        <p:spPr>
          <a:xfrm rot="5400000">
            <a:off x="9876705" y="3510439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左大括号 381"/>
          <p:cNvSpPr/>
          <p:nvPr/>
        </p:nvSpPr>
        <p:spPr>
          <a:xfrm rot="5400000">
            <a:off x="3284895" y="854876"/>
            <a:ext cx="333051" cy="4919060"/>
          </a:xfrm>
          <a:prstGeom prst="leftBrace">
            <a:avLst>
              <a:gd name="adj1" fmla="val 8333"/>
              <a:gd name="adj2" fmla="val 5136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3" name="文本框 382"/>
          <p:cNvSpPr txBox="1"/>
          <p:nvPr/>
        </p:nvSpPr>
        <p:spPr>
          <a:xfrm>
            <a:off x="2705375" y="2653232"/>
            <a:ext cx="197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4" name="组合 383"/>
          <p:cNvGrpSpPr/>
          <p:nvPr/>
        </p:nvGrpSpPr>
        <p:grpSpPr>
          <a:xfrm>
            <a:off x="7365381" y="2596521"/>
            <a:ext cx="1127215" cy="1010665"/>
            <a:chOff x="1262683" y="4001591"/>
            <a:chExt cx="1127215" cy="1010665"/>
          </a:xfrm>
        </p:grpSpPr>
        <p:sp>
          <p:nvSpPr>
            <p:cNvPr id="385" name="矩形 384"/>
            <p:cNvSpPr/>
            <p:nvPr/>
          </p:nvSpPr>
          <p:spPr>
            <a:xfrm>
              <a:off x="1262683" y="4276607"/>
              <a:ext cx="10857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个</a:t>
              </a:r>
              <a:endParaRPr lang="zh-CN" alt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386" name="组合 65"/>
            <p:cNvGrpSpPr/>
            <p:nvPr/>
          </p:nvGrpSpPr>
          <p:grpSpPr bwMode="auto">
            <a:xfrm>
              <a:off x="1948506" y="4001591"/>
              <a:ext cx="441392" cy="1010665"/>
              <a:chOff x="1565699" y="1192707"/>
              <a:chExt cx="442321" cy="1010809"/>
            </a:xfrm>
          </p:grpSpPr>
          <p:sp>
            <p:nvSpPr>
              <p:cNvPr id="387" name="TextBox 66"/>
              <p:cNvSpPr txBox="1">
                <a:spLocks noChangeArrowheads="1"/>
              </p:cNvSpPr>
              <p:nvPr/>
            </p:nvSpPr>
            <p:spPr bwMode="auto">
              <a:xfrm>
                <a:off x="1580478" y="1192707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88" name="TextBox 67"/>
              <p:cNvSpPr txBox="1">
                <a:spLocks noChangeArrowheads="1"/>
              </p:cNvSpPr>
              <p:nvPr/>
            </p:nvSpPr>
            <p:spPr bwMode="auto">
              <a:xfrm>
                <a:off x="1585757" y="1618658"/>
                <a:ext cx="285752" cy="584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89" name="直接连接符 388"/>
              <p:cNvCxnSpPr/>
              <p:nvPr/>
            </p:nvCxnSpPr>
            <p:spPr>
              <a:xfrm>
                <a:off x="1565699" y="1716937"/>
                <a:ext cx="442321" cy="0"/>
              </a:xfrm>
              <a:prstGeom prst="lin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0" name="组合 389"/>
          <p:cNvGrpSpPr/>
          <p:nvPr/>
        </p:nvGrpSpPr>
        <p:grpSpPr>
          <a:xfrm>
            <a:off x="7702745" y="2588210"/>
            <a:ext cx="451736" cy="982090"/>
            <a:chOff x="1127448" y="3599038"/>
            <a:chExt cx="451736" cy="982090"/>
          </a:xfrm>
        </p:grpSpPr>
        <p:sp>
          <p:nvSpPr>
            <p:cNvPr id="391" name="TextBox 66"/>
            <p:cNvSpPr txBox="1">
              <a:spLocks noChangeArrowheads="1"/>
            </p:cNvSpPr>
            <p:nvPr/>
          </p:nvSpPr>
          <p:spPr bwMode="auto">
            <a:xfrm>
              <a:off x="1142195" y="3599038"/>
              <a:ext cx="43698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2" name="TextBox 67"/>
            <p:cNvSpPr txBox="1">
              <a:spLocks noChangeArrowheads="1"/>
            </p:cNvSpPr>
            <p:nvPr/>
          </p:nvSpPr>
          <p:spPr bwMode="auto">
            <a:xfrm>
              <a:off x="1147464" y="3996353"/>
              <a:ext cx="285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93" name="直接连接符 392"/>
            <p:cNvCxnSpPr/>
            <p:nvPr/>
          </p:nvCxnSpPr>
          <p:spPr bwMode="auto">
            <a:xfrm>
              <a:off x="1127448" y="4094618"/>
              <a:ext cx="441392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矩形 393"/>
          <p:cNvSpPr/>
          <p:nvPr/>
        </p:nvSpPr>
        <p:spPr>
          <a:xfrm>
            <a:off x="6926445" y="3588230"/>
            <a:ext cx="984885" cy="138679"/>
          </a:xfrm>
          <a:prstGeom prst="rect">
            <a:avLst/>
          </a:prstGeom>
          <a:solidFill>
            <a:srgbClr val="49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397" name="直接箭头连接符 396"/>
          <p:cNvCxnSpPr/>
          <p:nvPr/>
        </p:nvCxnSpPr>
        <p:spPr>
          <a:xfrm flipV="1">
            <a:off x="751309" y="5058465"/>
            <a:ext cx="10673283" cy="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接连接符 397"/>
          <p:cNvCxnSpPr/>
          <p:nvPr/>
        </p:nvCxnSpPr>
        <p:spPr>
          <a:xfrm rot="5400000">
            <a:off x="956491" y="5017590"/>
            <a:ext cx="73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Box 45"/>
          <p:cNvSpPr txBox="1">
            <a:spLocks noChangeArrowheads="1"/>
          </p:cNvSpPr>
          <p:nvPr/>
        </p:nvSpPr>
        <p:spPr bwMode="auto">
          <a:xfrm>
            <a:off x="778692" y="511122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0" name="TextBox 49"/>
          <p:cNvSpPr txBox="1">
            <a:spLocks noChangeArrowheads="1"/>
          </p:cNvSpPr>
          <p:nvPr/>
        </p:nvSpPr>
        <p:spPr bwMode="auto">
          <a:xfrm>
            <a:off x="5704732" y="5103279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1" name="TextBox 53"/>
          <p:cNvSpPr txBox="1">
            <a:spLocks noChangeArrowheads="1"/>
          </p:cNvSpPr>
          <p:nvPr/>
        </p:nvSpPr>
        <p:spPr bwMode="auto">
          <a:xfrm>
            <a:off x="10673284" y="511753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6" name="直接连接符 405"/>
          <p:cNvCxnSpPr/>
          <p:nvPr/>
        </p:nvCxnSpPr>
        <p:spPr>
          <a:xfrm rot="5400000">
            <a:off x="5877933" y="5015819"/>
            <a:ext cx="714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接连接符 406"/>
          <p:cNvCxnSpPr/>
          <p:nvPr/>
        </p:nvCxnSpPr>
        <p:spPr>
          <a:xfrm rot="5400000">
            <a:off x="10842557" y="5023070"/>
            <a:ext cx="73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左大括号 457"/>
          <p:cNvSpPr/>
          <p:nvPr/>
        </p:nvSpPr>
        <p:spPr>
          <a:xfrm rot="5400000">
            <a:off x="3299337" y="2288266"/>
            <a:ext cx="333051" cy="4919060"/>
          </a:xfrm>
          <a:prstGeom prst="leftBrace">
            <a:avLst>
              <a:gd name="adj1" fmla="val 8333"/>
              <a:gd name="adj2" fmla="val 5136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文本框 458"/>
          <p:cNvSpPr txBox="1"/>
          <p:nvPr/>
        </p:nvSpPr>
        <p:spPr>
          <a:xfrm>
            <a:off x="2591148" y="4212717"/>
            <a:ext cx="197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6" grpId="0" animBg="1"/>
      <p:bldP spid="266" grpId="1" animBg="1"/>
      <p:bldP spid="2" grpId="0" animBg="1"/>
      <p:bldP spid="3" grpId="0"/>
      <p:bldP spid="4" grpId="0" animBg="1"/>
      <p:bldP spid="5" grpId="0" animBg="1"/>
      <p:bldP spid="16" grpId="0" animBg="1"/>
      <p:bldP spid="248" grpId="0" animBg="1"/>
      <p:bldP spid="248" grpId="1" bldLvl="0" animBg="1"/>
      <p:bldP spid="249" grpId="0" animBg="1"/>
      <p:bldP spid="249" grpId="1" animBg="1"/>
      <p:bldP spid="252" grpId="0"/>
      <p:bldP spid="254" grpId="0"/>
      <p:bldP spid="255" grpId="0"/>
      <p:bldP spid="259" grpId="0" animBg="1"/>
      <p:bldP spid="262" grpId="0" animBg="1"/>
      <p:bldP spid="268" grpId="0" animBg="1"/>
      <p:bldP spid="273" grpId="0" animBg="1"/>
      <p:bldP spid="274" grpId="0" animBg="1"/>
      <p:bldP spid="276" grpId="0" animBg="1"/>
      <p:bldP spid="382" grpId="0" animBg="1"/>
      <p:bldP spid="382" grpId="1" animBg="1"/>
      <p:bldP spid="383" grpId="0"/>
      <p:bldP spid="383" grpId="1"/>
      <p:bldP spid="394" grpId="0" animBg="1"/>
      <p:bldP spid="399" grpId="0"/>
      <p:bldP spid="400" grpId="0"/>
      <p:bldP spid="401" grpId="0"/>
      <p:bldP spid="458" grpId="0" bldLvl="0" animBg="1"/>
      <p:bldP spid="45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39470" y="1845310"/>
            <a:ext cx="10873105" cy="3528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83615" y="2348865"/>
            <a:ext cx="1044321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把单位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“1”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平均分成了几份？分数单位是什么？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数一数：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能数出哪些分数？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说一说：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把单位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“1”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平均分成（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）份，分数单位是（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），能数出（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470" y="908685"/>
            <a:ext cx="4620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创造分数单位：</a:t>
            </a:r>
            <a:endParaRPr lang="zh-CN" altLang="en-US" sz="4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d470e7a2-391a-4adf-a501-8f91c28ed0b6"/>
  <p:tag name="COMMONDATA" val="eyJjb3VudCI6MiwiaGRpZCI6ImQ1OTkzMjgwYmFmN2NkNjcwYzY0YWU2MDg1OTZiNDQwIiwidXNlckNvdW50IjoyfQ=="/>
  <p:tag name="commondata" val="eyJjb3VudCI6MywiaGRpZCI6Ijk3OTA2N2Y4YmYxMzhjYTZmNDA3ZjM3NDIxMDFjYzdjIiwidXNlckNvdW50Ijox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767</Words>
  <Application>WPS 演示</Application>
  <PresentationFormat>宽屏</PresentationFormat>
  <Paragraphs>384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Calibri Light</vt:lpstr>
      <vt:lpstr>Times New Roman</vt:lpstr>
      <vt:lpstr>楷体</vt:lpstr>
      <vt:lpstr>华文宋体</vt:lpstr>
      <vt:lpstr>微软雅黑</vt:lpstr>
      <vt:lpstr>Wingdings 3</vt:lpstr>
      <vt:lpstr>Verdana</vt:lpstr>
      <vt:lpstr>Wingdings 2</vt:lpstr>
      <vt:lpstr>Arial Unicode MS</vt:lpstr>
      <vt:lpstr>等线</vt:lpstr>
      <vt:lpstr>默认设计模板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。</cp:lastModifiedBy>
  <cp:revision>347</cp:revision>
  <dcterms:created xsi:type="dcterms:W3CDTF">2024-11-26T05:30:00Z</dcterms:created>
  <dcterms:modified xsi:type="dcterms:W3CDTF">2024-12-18T01:39:57Z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KSOTemplateUUID">
    <vt:lpwstr>v1.0_library_m+tsQ0elPrC+QH3ByuJl4w==</vt:lpwstr>
  </property>
  <property fmtid="{D5CDD505-2E9C-101B-9397-08002B2CF9AE}" pid="4" name="ICV">
    <vt:lpwstr>65FEBC1BC58C4C7DBAAF3E8363AAADFF_13</vt:lpwstr>
  </property>
</Properties>
</file>